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321" r:id="rId2"/>
    <p:sldId id="349" r:id="rId3"/>
    <p:sldId id="272" r:id="rId4"/>
    <p:sldId id="258" r:id="rId5"/>
    <p:sldId id="289" r:id="rId6"/>
    <p:sldId id="290" r:id="rId7"/>
    <p:sldId id="291" r:id="rId8"/>
    <p:sldId id="292" r:id="rId9"/>
    <p:sldId id="273" r:id="rId10"/>
    <p:sldId id="293" r:id="rId11"/>
    <p:sldId id="294" r:id="rId12"/>
    <p:sldId id="295" r:id="rId13"/>
    <p:sldId id="296" r:id="rId14"/>
    <p:sldId id="297" r:id="rId15"/>
    <p:sldId id="275" r:id="rId16"/>
    <p:sldId id="300" r:id="rId17"/>
    <p:sldId id="301" r:id="rId18"/>
    <p:sldId id="302" r:id="rId19"/>
    <p:sldId id="303" r:id="rId20"/>
    <p:sldId id="306" r:id="rId21"/>
    <p:sldId id="287" r:id="rId22"/>
    <p:sldId id="304" r:id="rId23"/>
    <p:sldId id="305" r:id="rId24"/>
    <p:sldId id="308" r:id="rId25"/>
    <p:sldId id="309" r:id="rId26"/>
    <p:sldId id="310" r:id="rId27"/>
    <p:sldId id="350" r:id="rId28"/>
  </p:sldIdLst>
  <p:sldSz cx="12192000" cy="6858000"/>
  <p:notesSz cx="6858000" cy="9144000"/>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orient="horz" pos="314">
          <p15:clr>
            <a:srgbClr val="A4A3A4"/>
          </p15:clr>
        </p15:guide>
        <p15:guide id="3" orient="horz" pos="3834">
          <p15:clr>
            <a:srgbClr val="A4A3A4"/>
          </p15:clr>
        </p15:guide>
        <p15:guide id="4" pos="3874">
          <p15:clr>
            <a:srgbClr val="A4A3A4"/>
          </p15:clr>
        </p15:guide>
        <p15:guide id="5" pos="388">
          <p15:clr>
            <a:srgbClr val="A4A3A4"/>
          </p15:clr>
        </p15:guide>
        <p15:guide id="6" pos="716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87C5"/>
    <a:srgbClr val="009A8B"/>
    <a:srgbClr val="F74319"/>
    <a:srgbClr val="008E80"/>
    <a:srgbClr val="AC142D"/>
    <a:srgbClr val="C31734"/>
    <a:srgbClr val="008276"/>
    <a:srgbClr val="009688"/>
    <a:srgbClr val="CE18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57" d="100"/>
          <a:sy n="57" d="100"/>
        </p:scale>
        <p:origin x="108" y="366"/>
      </p:cViewPr>
      <p:guideLst>
        <p:guide orient="horz" pos="2160"/>
        <p:guide orient="horz" pos="314"/>
        <p:guide orient="horz" pos="3834"/>
        <p:guide pos="3874"/>
        <p:guide pos="388"/>
        <p:guide pos="716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a:defRPr/>
            </a:pPr>
            <a:fld id="{391636A5-13CC-4563-9996-0DA3DFBC3B84}" type="datetimeFigureOut">
              <a:rPr lang="zh-CN" altLang="en-US"/>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lstStyle>
            <a:lvl1pPr algn="r" eaLnBrk="1" hangingPunct="1">
              <a:defRPr sz="1200"/>
            </a:lvl1pPr>
          </a:lstStyle>
          <a:p>
            <a:pPr>
              <a:defRPr/>
            </a:pPr>
            <a:fld id="{015B622B-C510-405E-B274-C4533C0D33BE}"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pPr>
              <a:defRPr/>
            </a:pPr>
            <a:fld id="{86D930E7-973F-48AF-8FA2-D3E8759585E1}" type="datetimeFigureOut">
              <a:rPr lang="zh-CN" altLang="en-US"/>
              <a:t>2021/1/6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96BB4ED-7539-410F-83BE-3CF98BC88E50}" type="slidenum">
              <a:rPr lang="zh-CN" altLang="en-US"/>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0F0D0063-4A0D-4688-ACA9-7A55C35E9B8F}" type="datetimeFigureOut">
              <a:rPr lang="zh-CN" altLang="en-US"/>
              <a:t>2021/1/6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C627037-0151-4868-AC22-F4BD2D4BE694}" type="slidenum">
              <a:rPr lang="zh-CN" altLang="en-US"/>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B3337525-1E73-48B4-A064-28B2389E399F}" type="datetimeFigureOut">
              <a:rPr lang="zh-CN" altLang="en-US"/>
              <a:t>2021/1/6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F5FFBE2-9F9D-4EF5-8710-4543FB79D910}" type="slidenum">
              <a:rPr lang="zh-CN" altLang="en-US"/>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7D10F64F-70F1-4755-BFDB-54B3357E09AD}" type="datetimeFigureOut">
              <a:rPr lang="zh-CN" altLang="en-US"/>
              <a:t>2021/1/6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F8710E7D-3AC1-434E-9D28-493B8DAB7C70}" type="slidenum">
              <a:rPr lang="zh-CN" altLang="en-US"/>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pPr>
              <a:defRPr/>
            </a:pPr>
            <a:fld id="{42BD54CB-08DD-4D57-88D5-FE87C07A9622}" type="datetimeFigureOut">
              <a:rPr lang="zh-CN" altLang="en-US"/>
              <a:t>2021/1/6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73F7B5F8-BB16-4DC3-9D5C-E48341A82374}" type="slidenum">
              <a:rPr lang="zh-CN" altLang="en-US"/>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p:txBody>
          <a:bodyPr/>
          <a:lstStyle>
            <a:lvl1pPr>
              <a:defRPr/>
            </a:lvl1pPr>
          </a:lstStyle>
          <a:p>
            <a:pPr>
              <a:defRPr/>
            </a:pPr>
            <a:fld id="{83C45DD6-F399-40CA-934B-E4D434E2F545}" type="datetimeFigureOut">
              <a:rPr lang="zh-CN" altLang="en-US"/>
              <a:t>2021/1/6</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90754034-1AE8-400F-ACA6-445CABB8B5C2}" type="slidenum">
              <a:rPr lang="zh-CN" altLang="en-US"/>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0"/>
          </p:nvPr>
        </p:nvSpPr>
        <p:spPr/>
        <p:txBody>
          <a:bodyPr/>
          <a:lstStyle>
            <a:lvl1pPr>
              <a:defRPr/>
            </a:lvl1pPr>
          </a:lstStyle>
          <a:p>
            <a:pPr>
              <a:defRPr/>
            </a:pPr>
            <a:fld id="{0B953FCE-AB05-46A9-8AFB-88282107E217}" type="datetimeFigureOut">
              <a:rPr lang="zh-CN" altLang="en-US"/>
              <a:t>2021/1/6</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DBD9AD1A-15BC-4FD5-9352-84711AFCB756}" type="slidenum">
              <a:rPr lang="zh-CN" altLang="en-US"/>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fld id="{7C793EA5-B3E0-4495-A4BD-126453847CEA}" type="datetimeFigureOut">
              <a:rPr lang="zh-CN" altLang="en-US"/>
              <a:t>2021/1/6</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3F0A3414-9AD7-4B15-9D46-9E29330AD929}" type="slidenum">
              <a:rPr lang="zh-CN" altLang="en-US"/>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787D3044-C8CC-4C64-A53E-BA884255FE5B}" type="datetimeFigureOut">
              <a:rPr lang="zh-CN" altLang="en-US"/>
              <a:t>2021/1/6</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E826AFED-B61B-428F-81D1-B25D3FBB3493}" type="slidenum">
              <a:rPr lang="zh-CN" altLang="en-US"/>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F7214FBA-EEA9-4509-BE5E-B15B0B5FB394}" type="datetimeFigureOut">
              <a:rPr lang="zh-CN" altLang="en-US"/>
              <a:t>2021/1/6</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D6C86E23-B5A5-46E4-A9E9-1C2EB8880CE0}" type="slidenum">
              <a:rPr lang="zh-CN" altLang="en-US"/>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D8BA4B44-649F-464C-B4F8-C797D8105F4E}" type="datetimeFigureOut">
              <a:rPr lang="zh-CN" altLang="en-US"/>
              <a:t>2021/1/6</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5259B510-6C71-4B7C-A1A5-2858541DC6DD}" type="slidenum">
              <a:rPr lang="zh-CN" altLang="en-US"/>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UpDiag">
          <a:fgClr>
            <a:srgbClr val="F2F2F2"/>
          </a:fgClr>
          <a:bgClr>
            <a:schemeClr val="bg1"/>
          </a:bgClr>
        </a:patt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p>
        </p:txBody>
      </p:sp>
      <p:sp>
        <p:nvSpPr>
          <p:cNvPr id="1027" name="文本占位符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1167DE1F-6B50-42BA-AD01-24AEE52BAC5B}" type="datetimeFigureOut">
              <a:rPr lang="zh-CN" altLang="en-US"/>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defRPr>
            </a:lvl1pPr>
          </a:lstStyle>
          <a:p>
            <a:pPr>
              <a:defRPr/>
            </a:pPr>
            <a:fld id="{F5490F99-BA35-47A2-8FF8-00D6236B9074}"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3" Type="http://schemas.openxmlformats.org/officeDocument/2006/relationships/tags" Target="../tags/tag3.xml"/><Relationship Id="rId21" Type="http://schemas.openxmlformats.org/officeDocument/2006/relationships/slideLayout" Target="../slideLayouts/slideLayout7.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10" Type="http://schemas.openxmlformats.org/officeDocument/2006/relationships/tags" Target="../tags/tag10.xml"/><Relationship Id="rId19" Type="http://schemas.openxmlformats.org/officeDocument/2006/relationships/tags" Target="../tags/tag19.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23.xml"/><Relationship Id="rId7" Type="http://schemas.openxmlformats.org/officeDocument/2006/relationships/slideLayout" Target="../slideLayouts/slideLayout7.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t="-1000" b="-1000"/>
          </a:stretch>
        </a:blipFill>
        <a:effectLst/>
      </p:bgPr>
    </p:bg>
    <p:spTree>
      <p:nvGrpSpPr>
        <p:cNvPr id="1" name=""/>
        <p:cNvGrpSpPr/>
        <p:nvPr/>
      </p:nvGrpSpPr>
      <p:grpSpPr>
        <a:xfrm>
          <a:off x="0" y="0"/>
          <a:ext cx="0" cy="0"/>
          <a:chOff x="0" y="0"/>
          <a:chExt cx="0" cy="0"/>
        </a:xfrm>
      </p:grpSpPr>
      <p:sp>
        <p:nvSpPr>
          <p:cNvPr id="7" name="矩形 6"/>
          <p:cNvSpPr/>
          <p:nvPr/>
        </p:nvSpPr>
        <p:spPr>
          <a:xfrm>
            <a:off x="12700" y="0"/>
            <a:ext cx="12179300" cy="6858000"/>
          </a:xfrm>
          <a:prstGeom prst="rect">
            <a:avLst/>
          </a:prstGeom>
          <a:solidFill>
            <a:schemeClr val="tx1">
              <a:lumMod val="95000"/>
              <a:lumOff val="5000"/>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3" name="标题 4"/>
          <p:cNvSpPr txBox="1"/>
          <p:nvPr/>
        </p:nvSpPr>
        <p:spPr>
          <a:xfrm>
            <a:off x="3893062" y="1697355"/>
            <a:ext cx="4027877" cy="1357288"/>
          </a:xfrm>
          <a:prstGeom prst="rect">
            <a:avLst/>
          </a:prstGeom>
          <a:effectLst/>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1500" b="1">
                <a:solidFill>
                  <a:srgbClr val="009A8B"/>
                </a:solidFill>
                <a:latin typeface="Impact MT Std" pitchFamily="34" charset="0"/>
                <a:ea typeface="方正兰亭黑简体" panose="02000000000000000000" pitchFamily="2" charset="-122"/>
              </a:rPr>
              <a:t>202X</a:t>
            </a:r>
            <a:endParaRPr lang="en-US" altLang="zh-CN" sz="11500" b="1" dirty="0">
              <a:solidFill>
                <a:srgbClr val="009A8B"/>
              </a:solidFill>
              <a:latin typeface="Impact MT Std" pitchFamily="34" charset="0"/>
              <a:ea typeface="方正兰亭黑简体" panose="02000000000000000000" pitchFamily="2" charset="-122"/>
            </a:endParaRPr>
          </a:p>
        </p:txBody>
      </p:sp>
      <p:sp>
        <p:nvSpPr>
          <p:cNvPr id="4" name="TextBox 7"/>
          <p:cNvSpPr>
            <a:spLocks noChangeArrowheads="1"/>
          </p:cNvSpPr>
          <p:nvPr/>
        </p:nvSpPr>
        <p:spPr bwMode="auto">
          <a:xfrm>
            <a:off x="923681" y="3072922"/>
            <a:ext cx="10453374" cy="830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zh-CN" altLang="en-US" sz="5400" b="1" dirty="0">
                <a:solidFill>
                  <a:srgbClr val="009A8B"/>
                </a:solidFill>
                <a:latin typeface="微软雅黑" panose="020B0503020204020204" pitchFamily="34" charset="-122"/>
                <a:ea typeface="微软雅黑" panose="020B0503020204020204" pitchFamily="34" charset="-122"/>
                <a:sym typeface="微软雅黑" panose="020B0503020204020204" pitchFamily="34" charset="-122"/>
              </a:rPr>
              <a:t>述职报告工作总结</a:t>
            </a:r>
            <a:r>
              <a:rPr lang="en-US" altLang="zh-CN" sz="5400" b="1" dirty="0">
                <a:solidFill>
                  <a:srgbClr val="009A8B"/>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5400" b="1" dirty="0">
                <a:solidFill>
                  <a:srgbClr val="009A8B"/>
                </a:solidFill>
                <a:latin typeface="微软雅黑" panose="020B0503020204020204" pitchFamily="34" charset="-122"/>
                <a:ea typeface="微软雅黑" panose="020B0503020204020204" pitchFamily="34" charset="-122"/>
                <a:sym typeface="微软雅黑" panose="020B0503020204020204" pitchFamily="34" charset="-122"/>
              </a:rPr>
              <a:t>模板</a:t>
            </a:r>
          </a:p>
        </p:txBody>
      </p:sp>
      <p:sp>
        <p:nvSpPr>
          <p:cNvPr id="5" name="TextBox 7"/>
          <p:cNvSpPr>
            <a:spLocks noChangeArrowheads="1"/>
          </p:cNvSpPr>
          <p:nvPr/>
        </p:nvSpPr>
        <p:spPr bwMode="auto">
          <a:xfrm>
            <a:off x="3299959" y="4028603"/>
            <a:ext cx="5700819" cy="2769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框架完整年终总结</a:t>
            </a:r>
            <a:r>
              <a:rPr lang="en-US" altLang="zh-CN" sz="18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新年计划</a:t>
            </a:r>
            <a:r>
              <a:rPr lang="en-US" altLang="zh-CN" sz="18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述职报告</a:t>
            </a:r>
            <a:r>
              <a:rPr lang="en-US" altLang="zh-CN" sz="18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工作汇报模板</a:t>
            </a:r>
          </a:p>
        </p:txBody>
      </p:sp>
      <p:cxnSp>
        <p:nvCxnSpPr>
          <p:cNvPr id="6" name="直接连接符 5"/>
          <p:cNvCxnSpPr/>
          <p:nvPr/>
        </p:nvCxnSpPr>
        <p:spPr>
          <a:xfrm>
            <a:off x="3119985" y="3956613"/>
            <a:ext cx="6060766" cy="0"/>
          </a:xfrm>
          <a:prstGeom prst="line">
            <a:avLst/>
          </a:prstGeom>
          <a:ln>
            <a:solidFill>
              <a:srgbClr val="009688"/>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4"/>
                                        </p:tgtEl>
                                        <p:attrNameLst>
                                          <p:attrName>style.visibility</p:attrName>
                                        </p:attrNameLst>
                                      </p:cBhvr>
                                      <p:to>
                                        <p:strVal val="visible"/>
                                      </p:to>
                                    </p:set>
                                    <p:anim by="(-#ppt_w*2)" calcmode="lin" valueType="num">
                                      <p:cBhvr rctx="PPT">
                                        <p:cTn id="13" dur="500" autoRev="1" fill="hold">
                                          <p:stCondLst>
                                            <p:cond delay="0"/>
                                          </p:stCondLst>
                                        </p:cTn>
                                        <p:tgtEl>
                                          <p:spTgt spid="4"/>
                                        </p:tgtEl>
                                        <p:attrNameLst>
                                          <p:attrName>ppt_w</p:attrName>
                                        </p:attrNameLst>
                                      </p:cBhvr>
                                    </p:anim>
                                    <p:anim by="(#ppt_w*0.50)" calcmode="lin" valueType="num">
                                      <p:cBhvr>
                                        <p:cTn id="14" dur="500" decel="50000" autoRev="1" fill="hold">
                                          <p:stCondLst>
                                            <p:cond delay="0"/>
                                          </p:stCondLst>
                                        </p:cTn>
                                        <p:tgtEl>
                                          <p:spTgt spid="4"/>
                                        </p:tgtEl>
                                        <p:attrNameLst>
                                          <p:attrName>ppt_x</p:attrName>
                                        </p:attrNameLst>
                                      </p:cBhvr>
                                    </p:anim>
                                    <p:anim from="(-#ppt_h/2)" to="(#ppt_y)" calcmode="lin" valueType="num">
                                      <p:cBhvr>
                                        <p:cTn id="15" dur="1000" fill="hold">
                                          <p:stCondLst>
                                            <p:cond delay="0"/>
                                          </p:stCondLst>
                                        </p:cTn>
                                        <p:tgtEl>
                                          <p:spTgt spid="4"/>
                                        </p:tgtEl>
                                        <p:attrNameLst>
                                          <p:attrName>ppt_y</p:attrName>
                                        </p:attrNameLst>
                                      </p:cBhvr>
                                    </p:anim>
                                    <p:animRot by="21600000">
                                      <p:cBhvr>
                                        <p:cTn id="16" dur="1000" fill="hold">
                                          <p:stCondLst>
                                            <p:cond delay="0"/>
                                          </p:stCondLst>
                                        </p:cTn>
                                        <p:tgtEl>
                                          <p:spTgt spid="4"/>
                                        </p:tgtEl>
                                        <p:attrNameLst>
                                          <p:attrName>r</p:attrName>
                                        </p:attrNameLst>
                                      </p:cBhvr>
                                    </p:animRot>
                                  </p:childTnLst>
                                </p:cTn>
                              </p:par>
                            </p:childTnLst>
                          </p:cTn>
                        </p:par>
                        <p:par>
                          <p:cTn id="17" fill="hold">
                            <p:stCondLst>
                              <p:cond delay="3200"/>
                            </p:stCondLst>
                            <p:childTnLst>
                              <p:par>
                                <p:cTn id="18" presetID="22" presetClass="entr" presetSubtype="8"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par>
                          <p:cTn id="21" fill="hold">
                            <p:stCondLst>
                              <p:cond delay="3700"/>
                            </p:stCondLst>
                            <p:childTnLst>
                              <p:par>
                                <p:cTn id="22" presetID="56" presetClass="entr" presetSubtype="0" fill="hold" grpId="0" nodeType="after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by="(-#ppt_w*2)" calcmode="lin" valueType="num">
                                      <p:cBhvr rctx="PPT">
                                        <p:cTn id="24" dur="500" autoRev="1" fill="hold">
                                          <p:stCondLst>
                                            <p:cond delay="0"/>
                                          </p:stCondLst>
                                        </p:cTn>
                                        <p:tgtEl>
                                          <p:spTgt spid="5"/>
                                        </p:tgtEl>
                                        <p:attrNameLst>
                                          <p:attrName>ppt_w</p:attrName>
                                        </p:attrNameLst>
                                      </p:cBhvr>
                                    </p:anim>
                                    <p:anim by="(#ppt_w*0.50)" calcmode="lin" valueType="num">
                                      <p:cBhvr>
                                        <p:cTn id="25" dur="500" decel="50000" autoRev="1" fill="hold">
                                          <p:stCondLst>
                                            <p:cond delay="0"/>
                                          </p:stCondLst>
                                        </p:cTn>
                                        <p:tgtEl>
                                          <p:spTgt spid="5"/>
                                        </p:tgtEl>
                                        <p:attrNameLst>
                                          <p:attrName>ppt_x</p:attrName>
                                        </p:attrNameLst>
                                      </p:cBhvr>
                                    </p:anim>
                                    <p:anim from="(-#ppt_h/2)" to="(#ppt_y)" calcmode="lin" valueType="num">
                                      <p:cBhvr>
                                        <p:cTn id="26" dur="1000" fill="hold">
                                          <p:stCondLst>
                                            <p:cond delay="0"/>
                                          </p:stCondLst>
                                        </p:cTn>
                                        <p:tgtEl>
                                          <p:spTgt spid="5"/>
                                        </p:tgtEl>
                                        <p:attrNameLst>
                                          <p:attrName>ppt_y</p:attrName>
                                        </p:attrNameLst>
                                      </p:cBhvr>
                                    </p:anim>
                                    <p:animRot by="21600000">
                                      <p:cBhvr>
                                        <p:cTn id="27" dur="10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5"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任意多边形 17"/>
          <p:cNvSpPr/>
          <p:nvPr/>
        </p:nvSpPr>
        <p:spPr bwMode="auto">
          <a:xfrm>
            <a:off x="0" y="311150"/>
            <a:ext cx="5116513" cy="898525"/>
          </a:xfrm>
          <a:custGeom>
            <a:avLst/>
            <a:gdLst/>
            <a:ahLst/>
            <a:cxnLst/>
            <a:rect l="l" t="t" r="r" b="b"/>
            <a:pathLst>
              <a:path w="5116513" h="898525">
                <a:moveTo>
                  <a:pt x="4666612" y="0"/>
                </a:moveTo>
                <a:cubicBezTo>
                  <a:pt x="4915086" y="0"/>
                  <a:pt x="5116513" y="201141"/>
                  <a:pt x="5116513" y="449263"/>
                </a:cubicBezTo>
                <a:cubicBezTo>
                  <a:pt x="5116513" y="697384"/>
                  <a:pt x="4915086" y="898525"/>
                  <a:pt x="4666612" y="898525"/>
                </a:cubicBezTo>
                <a:cubicBezTo>
                  <a:pt x="4542375" y="898525"/>
                  <a:pt x="4429899" y="848240"/>
                  <a:pt x="4348483" y="766939"/>
                </a:cubicBezTo>
                <a:lnTo>
                  <a:pt x="4318243" y="730340"/>
                </a:lnTo>
                <a:lnTo>
                  <a:pt x="0" y="730340"/>
                </a:lnTo>
                <a:lnTo>
                  <a:pt x="0" y="168185"/>
                </a:lnTo>
                <a:lnTo>
                  <a:pt x="4318243" y="168185"/>
                </a:lnTo>
                <a:lnTo>
                  <a:pt x="4348483" y="131586"/>
                </a:lnTo>
                <a:cubicBezTo>
                  <a:pt x="4429899" y="50285"/>
                  <a:pt x="4542375" y="0"/>
                  <a:pt x="4666612" y="0"/>
                </a:cubicBezTo>
                <a:close/>
              </a:path>
            </a:pathLst>
          </a:custGeom>
          <a:solidFill>
            <a:srgbClr val="0099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9" name="文本框 1"/>
          <p:cNvSpPr txBox="1"/>
          <p:nvPr/>
        </p:nvSpPr>
        <p:spPr bwMode="auto">
          <a:xfrm>
            <a:off x="615950" y="498475"/>
            <a:ext cx="3595688" cy="523875"/>
          </a:xfrm>
          <a:prstGeom prst="rect">
            <a:avLst/>
          </a:prstGeom>
          <a:noFill/>
        </p:spPr>
        <p:txBody>
          <a:bodyPr>
            <a:spAutoFit/>
          </a:bodyPr>
          <a:lstStyle/>
          <a:p>
            <a:pPr eaLnBrk="1" fontAlgn="auto" hangingPunct="1">
              <a:spcBef>
                <a:spcPts val="0"/>
              </a:spcBef>
              <a:spcAft>
                <a:spcPts val="0"/>
              </a:spcAft>
              <a:defRPr/>
            </a:pPr>
            <a:r>
              <a:rPr lang="zh-CN" altLang="en-US" sz="2800" b="1" spc="300" dirty="0">
                <a:solidFill>
                  <a:schemeClr val="bg1"/>
                </a:solidFill>
                <a:latin typeface="微软雅黑" panose="020B0503020204020204" pitchFamily="34" charset="-122"/>
                <a:ea typeface="微软雅黑" panose="020B0503020204020204" pitchFamily="34" charset="-122"/>
              </a:rPr>
              <a:t>此处添加目录标题</a:t>
            </a:r>
          </a:p>
        </p:txBody>
      </p:sp>
      <p:sp>
        <p:nvSpPr>
          <p:cNvPr id="8" name="L-Shape 58"/>
          <p:cNvSpPr/>
          <p:nvPr/>
        </p:nvSpPr>
        <p:spPr bwMode="auto">
          <a:xfrm rot="16200000" flipH="1">
            <a:off x="8863297" y="1150307"/>
            <a:ext cx="1390952" cy="2310994"/>
          </a:xfrm>
          <a:prstGeom prst="corner">
            <a:avLst>
              <a:gd name="adj1" fmla="val 16120"/>
              <a:gd name="adj2" fmla="val 16110"/>
            </a:avLst>
          </a:prstGeom>
          <a:solidFill>
            <a:schemeClr val="accent4"/>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9" name="L-Shape 60"/>
          <p:cNvSpPr/>
          <p:nvPr/>
        </p:nvSpPr>
        <p:spPr bwMode="auto">
          <a:xfrm rot="16200000" flipH="1">
            <a:off x="6548009" y="2137066"/>
            <a:ext cx="1390951" cy="2310994"/>
          </a:xfrm>
          <a:prstGeom prst="corner">
            <a:avLst>
              <a:gd name="adj1" fmla="val 16120"/>
              <a:gd name="adj2" fmla="val 16110"/>
            </a:avLst>
          </a:prstGeom>
          <a:solidFill>
            <a:schemeClr val="accent3"/>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3">
              <a:hueOff val="0"/>
              <a:satOff val="0"/>
              <a:lumOff val="0"/>
              <a:alphaOff val="0"/>
            </a:schemeClr>
          </a:effectRef>
          <a:fontRef idx="minor">
            <a:schemeClr val="lt1"/>
          </a:fontRef>
        </p:style>
      </p:sp>
      <p:sp>
        <p:nvSpPr>
          <p:cNvPr id="10" name="L-Shape 62"/>
          <p:cNvSpPr/>
          <p:nvPr/>
        </p:nvSpPr>
        <p:spPr bwMode="auto">
          <a:xfrm rot="16200000" flipH="1">
            <a:off x="1917431" y="4110582"/>
            <a:ext cx="1390952" cy="2310994"/>
          </a:xfrm>
          <a:prstGeom prst="corner">
            <a:avLst>
              <a:gd name="adj1" fmla="val 16120"/>
              <a:gd name="adj2" fmla="val 16110"/>
            </a:avLst>
          </a:prstGeom>
          <a:solidFill>
            <a:schemeClr val="accent1"/>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3">
              <a:hueOff val="0"/>
              <a:satOff val="0"/>
              <a:lumOff val="0"/>
              <a:alphaOff val="0"/>
            </a:schemeClr>
          </a:effectRef>
          <a:fontRef idx="minor">
            <a:schemeClr val="lt1"/>
          </a:fontRef>
        </p:style>
      </p:sp>
      <p:sp>
        <p:nvSpPr>
          <p:cNvPr id="11" name="L-Shape 68"/>
          <p:cNvSpPr/>
          <p:nvPr/>
        </p:nvSpPr>
        <p:spPr bwMode="auto">
          <a:xfrm rot="16200000" flipH="1">
            <a:off x="4232720" y="3123824"/>
            <a:ext cx="1390951" cy="2310994"/>
          </a:xfrm>
          <a:prstGeom prst="corner">
            <a:avLst>
              <a:gd name="adj1" fmla="val 16120"/>
              <a:gd name="adj2" fmla="val 16110"/>
            </a:avLst>
          </a:prstGeom>
          <a:solidFill>
            <a:schemeClr val="accent2"/>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12" name="文本框 11"/>
          <p:cNvSpPr txBox="1"/>
          <p:nvPr/>
        </p:nvSpPr>
        <p:spPr>
          <a:xfrm>
            <a:off x="1599157" y="4867919"/>
            <a:ext cx="1868803" cy="1384995"/>
          </a:xfrm>
          <a:prstGeom prst="rect">
            <a:avLst/>
          </a:prstGeom>
          <a:noFill/>
        </p:spPr>
        <p:txBody>
          <a:bodyPr wrap="square" rtlCol="0">
            <a:sp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在这里输入您的文字内容，或者将您的文字复制在这里，在这里输入您的文字内容，或者将您的文字复制在这里</a:t>
            </a:r>
            <a:endParaRPr lang="zh-CN" altLang="en-US" sz="1400" dirty="0">
              <a:solidFill>
                <a:schemeClr val="tx1">
                  <a:lumMod val="75000"/>
                  <a:lumOff val="25000"/>
                </a:schemeClr>
              </a:solidFill>
            </a:endParaRPr>
          </a:p>
        </p:txBody>
      </p:sp>
      <p:sp>
        <p:nvSpPr>
          <p:cNvPr id="13" name="文本框 12"/>
          <p:cNvSpPr txBox="1"/>
          <p:nvPr/>
        </p:nvSpPr>
        <p:spPr>
          <a:xfrm>
            <a:off x="1622907" y="4107518"/>
            <a:ext cx="2122376" cy="400110"/>
          </a:xfrm>
          <a:prstGeom prst="rect">
            <a:avLst/>
          </a:prstGeom>
          <a:noFill/>
        </p:spPr>
        <p:txBody>
          <a:bodyPr wrap="square" rtlCol="0">
            <a:spAutoFit/>
          </a:bodyPr>
          <a:lstStyle/>
          <a:p>
            <a:r>
              <a:rPr lang="zh-CN" altLang="en-US" sz="2000" b="1" dirty="0">
                <a:solidFill>
                  <a:schemeClr val="accent1"/>
                </a:solidFill>
                <a:latin typeface="微软雅黑" panose="020B0503020204020204" pitchFamily="34" charset="-122"/>
                <a:ea typeface="微软雅黑" panose="020B0503020204020204" pitchFamily="34" charset="-122"/>
                <a:cs typeface="Aharoni" panose="02010803020104030203" pitchFamily="2" charset="-79"/>
              </a:rPr>
              <a:t>添加您的标题</a:t>
            </a:r>
          </a:p>
        </p:txBody>
      </p:sp>
      <p:sp>
        <p:nvSpPr>
          <p:cNvPr id="14" name="文本框 13"/>
          <p:cNvSpPr txBox="1"/>
          <p:nvPr/>
        </p:nvSpPr>
        <p:spPr>
          <a:xfrm>
            <a:off x="3933902" y="3878105"/>
            <a:ext cx="1868803" cy="1384995"/>
          </a:xfrm>
          <a:prstGeom prst="rect">
            <a:avLst/>
          </a:prstGeom>
          <a:noFill/>
        </p:spPr>
        <p:txBody>
          <a:bodyPr wrap="square" rtlCol="0">
            <a:sp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在这里输入您的文字内容，或者将您的文字复制在这里，在这里输入您的文字内容，或者将您的文字复制在这里</a:t>
            </a:r>
            <a:endParaRPr lang="zh-CN" altLang="en-US" sz="1400" dirty="0">
              <a:solidFill>
                <a:schemeClr val="tx1">
                  <a:lumMod val="75000"/>
                  <a:lumOff val="25000"/>
                </a:schemeClr>
              </a:solidFill>
            </a:endParaRPr>
          </a:p>
        </p:txBody>
      </p:sp>
      <p:sp>
        <p:nvSpPr>
          <p:cNvPr id="15" name="文本框 14"/>
          <p:cNvSpPr txBox="1"/>
          <p:nvPr/>
        </p:nvSpPr>
        <p:spPr>
          <a:xfrm>
            <a:off x="3957652" y="3117704"/>
            <a:ext cx="2126041" cy="400110"/>
          </a:xfrm>
          <a:prstGeom prst="rect">
            <a:avLst/>
          </a:prstGeom>
          <a:noFill/>
        </p:spPr>
        <p:txBody>
          <a:bodyPr wrap="square" rtlCol="0">
            <a:spAutoFit/>
          </a:bodyPr>
          <a:lstStyle/>
          <a:p>
            <a:r>
              <a:rPr lang="zh-CN" altLang="en-US" sz="2000" b="1" dirty="0">
                <a:solidFill>
                  <a:schemeClr val="accent1"/>
                </a:solidFill>
                <a:latin typeface="微软雅黑" panose="020B0503020204020204" pitchFamily="34" charset="-122"/>
                <a:ea typeface="微软雅黑" panose="020B0503020204020204" pitchFamily="34" charset="-122"/>
                <a:cs typeface="Aharoni" panose="02010803020104030203" pitchFamily="2" charset="-79"/>
              </a:rPr>
              <a:t>添加您的标题</a:t>
            </a:r>
          </a:p>
        </p:txBody>
      </p:sp>
      <p:sp>
        <p:nvSpPr>
          <p:cNvPr id="17" name="文本框 16"/>
          <p:cNvSpPr txBox="1"/>
          <p:nvPr/>
        </p:nvSpPr>
        <p:spPr>
          <a:xfrm>
            <a:off x="6244897" y="2892452"/>
            <a:ext cx="1868803" cy="1384995"/>
          </a:xfrm>
          <a:prstGeom prst="rect">
            <a:avLst/>
          </a:prstGeom>
          <a:noFill/>
        </p:spPr>
        <p:txBody>
          <a:bodyPr wrap="square" rtlCol="0">
            <a:sp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在这里输入您的文字内容，或者将您的文字复制在这里，在这里输入您的文字内容，或者将您的文字复制在这里</a:t>
            </a:r>
            <a:endParaRPr lang="zh-CN" altLang="en-US" sz="1400" dirty="0">
              <a:solidFill>
                <a:schemeClr val="tx1">
                  <a:lumMod val="75000"/>
                  <a:lumOff val="25000"/>
                </a:schemeClr>
              </a:solidFill>
            </a:endParaRPr>
          </a:p>
        </p:txBody>
      </p:sp>
      <p:sp>
        <p:nvSpPr>
          <p:cNvPr id="20" name="文本框 19"/>
          <p:cNvSpPr txBox="1"/>
          <p:nvPr/>
        </p:nvSpPr>
        <p:spPr>
          <a:xfrm>
            <a:off x="6268647" y="2132051"/>
            <a:ext cx="2130335" cy="400110"/>
          </a:xfrm>
          <a:prstGeom prst="rect">
            <a:avLst/>
          </a:prstGeom>
          <a:noFill/>
        </p:spPr>
        <p:txBody>
          <a:bodyPr wrap="square" rtlCol="0">
            <a:spAutoFit/>
          </a:bodyPr>
          <a:lstStyle/>
          <a:p>
            <a:r>
              <a:rPr lang="zh-CN" altLang="en-US" sz="2000" b="1" dirty="0">
                <a:solidFill>
                  <a:schemeClr val="accent1"/>
                </a:solidFill>
                <a:latin typeface="微软雅黑" panose="020B0503020204020204" pitchFamily="34" charset="-122"/>
                <a:ea typeface="微软雅黑" panose="020B0503020204020204" pitchFamily="34" charset="-122"/>
                <a:cs typeface="Aharoni" panose="02010803020104030203" pitchFamily="2" charset="-79"/>
              </a:rPr>
              <a:t>添加您的标题</a:t>
            </a:r>
          </a:p>
        </p:txBody>
      </p:sp>
      <p:sp>
        <p:nvSpPr>
          <p:cNvPr id="21" name="文本框 20"/>
          <p:cNvSpPr txBox="1"/>
          <p:nvPr/>
        </p:nvSpPr>
        <p:spPr>
          <a:xfrm>
            <a:off x="8553357" y="1899369"/>
            <a:ext cx="1868803" cy="1384995"/>
          </a:xfrm>
          <a:prstGeom prst="rect">
            <a:avLst/>
          </a:prstGeom>
          <a:noFill/>
        </p:spPr>
        <p:txBody>
          <a:bodyPr wrap="square" rtlCol="0">
            <a:sp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在这里输入您的文字内容，或者将您的文字复制在这里，在这里输入您的文字内容，或者将您的文字复制在这里</a:t>
            </a:r>
            <a:endParaRPr lang="zh-CN" altLang="en-US" sz="1400" dirty="0">
              <a:solidFill>
                <a:schemeClr val="tx1">
                  <a:lumMod val="75000"/>
                  <a:lumOff val="25000"/>
                </a:schemeClr>
              </a:solidFill>
            </a:endParaRPr>
          </a:p>
        </p:txBody>
      </p:sp>
      <p:sp>
        <p:nvSpPr>
          <p:cNvPr id="22" name="文本框 21"/>
          <p:cNvSpPr txBox="1"/>
          <p:nvPr/>
        </p:nvSpPr>
        <p:spPr>
          <a:xfrm>
            <a:off x="8577107" y="1138968"/>
            <a:ext cx="2137163" cy="400110"/>
          </a:xfrm>
          <a:prstGeom prst="rect">
            <a:avLst/>
          </a:prstGeom>
          <a:noFill/>
        </p:spPr>
        <p:txBody>
          <a:bodyPr wrap="square" rtlCol="0">
            <a:spAutoFit/>
          </a:bodyPr>
          <a:lstStyle/>
          <a:p>
            <a:r>
              <a:rPr lang="zh-CN" altLang="en-US" sz="2000" b="1" dirty="0">
                <a:solidFill>
                  <a:schemeClr val="accent1"/>
                </a:solidFill>
                <a:latin typeface="微软雅黑" panose="020B0503020204020204" pitchFamily="34" charset="-122"/>
                <a:ea typeface="微软雅黑" panose="020B0503020204020204" pitchFamily="34" charset="-122"/>
                <a:cs typeface="Aharoni" panose="02010803020104030203" pitchFamily="2" charset="-79"/>
              </a:rPr>
              <a:t>添加您的标题</a:t>
            </a:r>
          </a:p>
        </p:txBody>
      </p:sp>
      <p:sp>
        <p:nvSpPr>
          <p:cNvPr id="23" name="Freeform 5"/>
          <p:cNvSpPr>
            <a:spLocks noEditPoints="1"/>
          </p:cNvSpPr>
          <p:nvPr/>
        </p:nvSpPr>
        <p:spPr bwMode="auto">
          <a:xfrm>
            <a:off x="3031154" y="1817075"/>
            <a:ext cx="449704" cy="448757"/>
          </a:xfrm>
          <a:custGeom>
            <a:avLst/>
            <a:gdLst>
              <a:gd name="T0" fmla="*/ 2070 w 4140"/>
              <a:gd name="T1" fmla="*/ 0 h 4140"/>
              <a:gd name="T2" fmla="*/ 3534 w 4140"/>
              <a:gd name="T3" fmla="*/ 606 h 4140"/>
              <a:gd name="T4" fmla="*/ 4140 w 4140"/>
              <a:gd name="T5" fmla="*/ 2070 h 4140"/>
              <a:gd name="T6" fmla="*/ 3534 w 4140"/>
              <a:gd name="T7" fmla="*/ 3534 h 4140"/>
              <a:gd name="T8" fmla="*/ 2070 w 4140"/>
              <a:gd name="T9" fmla="*/ 4140 h 4140"/>
              <a:gd name="T10" fmla="*/ 607 w 4140"/>
              <a:gd name="T11" fmla="*/ 3534 h 4140"/>
              <a:gd name="T12" fmla="*/ 0 w 4140"/>
              <a:gd name="T13" fmla="*/ 2070 h 4140"/>
              <a:gd name="T14" fmla="*/ 607 w 4140"/>
              <a:gd name="T15" fmla="*/ 606 h 4140"/>
              <a:gd name="T16" fmla="*/ 2070 w 4140"/>
              <a:gd name="T17" fmla="*/ 0 h 4140"/>
              <a:gd name="T18" fmla="*/ 2685 w 4140"/>
              <a:gd name="T19" fmla="*/ 1455 h 4140"/>
              <a:gd name="T20" fmla="*/ 2070 w 4140"/>
              <a:gd name="T21" fmla="*/ 1200 h 4140"/>
              <a:gd name="T22" fmla="*/ 1455 w 4140"/>
              <a:gd name="T23" fmla="*/ 1455 h 4140"/>
              <a:gd name="T24" fmla="*/ 1200 w 4140"/>
              <a:gd name="T25" fmla="*/ 2070 h 4140"/>
              <a:gd name="T26" fmla="*/ 1455 w 4140"/>
              <a:gd name="T27" fmla="*/ 2685 h 4140"/>
              <a:gd name="T28" fmla="*/ 2070 w 4140"/>
              <a:gd name="T29" fmla="*/ 2940 h 4140"/>
              <a:gd name="T30" fmla="*/ 2685 w 4140"/>
              <a:gd name="T31" fmla="*/ 2685 h 4140"/>
              <a:gd name="T32" fmla="*/ 2940 w 4140"/>
              <a:gd name="T33" fmla="*/ 2070 h 4140"/>
              <a:gd name="T34" fmla="*/ 2685 w 4140"/>
              <a:gd name="T35" fmla="*/ 1455 h 4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40" h="4140">
                <a:moveTo>
                  <a:pt x="2070" y="0"/>
                </a:moveTo>
                <a:cubicBezTo>
                  <a:pt x="2642" y="0"/>
                  <a:pt x="3159" y="232"/>
                  <a:pt x="3534" y="606"/>
                </a:cubicBezTo>
                <a:cubicBezTo>
                  <a:pt x="3909" y="981"/>
                  <a:pt x="4140" y="1499"/>
                  <a:pt x="4140" y="2070"/>
                </a:cubicBezTo>
                <a:cubicBezTo>
                  <a:pt x="4140" y="2642"/>
                  <a:pt x="3909" y="3159"/>
                  <a:pt x="3534" y="3534"/>
                </a:cubicBezTo>
                <a:cubicBezTo>
                  <a:pt x="3159" y="3908"/>
                  <a:pt x="2642" y="4140"/>
                  <a:pt x="2070" y="4140"/>
                </a:cubicBezTo>
                <a:cubicBezTo>
                  <a:pt x="1499" y="4140"/>
                  <a:pt x="981" y="3908"/>
                  <a:pt x="607" y="3534"/>
                </a:cubicBezTo>
                <a:cubicBezTo>
                  <a:pt x="232" y="3159"/>
                  <a:pt x="0" y="2642"/>
                  <a:pt x="0" y="2070"/>
                </a:cubicBezTo>
                <a:cubicBezTo>
                  <a:pt x="0" y="1499"/>
                  <a:pt x="232" y="981"/>
                  <a:pt x="607" y="606"/>
                </a:cubicBezTo>
                <a:cubicBezTo>
                  <a:pt x="981" y="232"/>
                  <a:pt x="1499" y="0"/>
                  <a:pt x="2070" y="0"/>
                </a:cubicBezTo>
                <a:close/>
                <a:moveTo>
                  <a:pt x="2685" y="1455"/>
                </a:moveTo>
                <a:cubicBezTo>
                  <a:pt x="2528" y="1297"/>
                  <a:pt x="2310" y="1200"/>
                  <a:pt x="2070" y="1200"/>
                </a:cubicBezTo>
                <a:cubicBezTo>
                  <a:pt x="1830" y="1200"/>
                  <a:pt x="1612" y="1297"/>
                  <a:pt x="1455" y="1455"/>
                </a:cubicBezTo>
                <a:cubicBezTo>
                  <a:pt x="1298" y="1612"/>
                  <a:pt x="1200" y="1830"/>
                  <a:pt x="1200" y="2070"/>
                </a:cubicBezTo>
                <a:cubicBezTo>
                  <a:pt x="1200" y="2310"/>
                  <a:pt x="1298" y="2528"/>
                  <a:pt x="1455" y="2685"/>
                </a:cubicBezTo>
                <a:cubicBezTo>
                  <a:pt x="1612" y="2843"/>
                  <a:pt x="1830" y="2940"/>
                  <a:pt x="2070" y="2940"/>
                </a:cubicBezTo>
                <a:cubicBezTo>
                  <a:pt x="2310" y="2940"/>
                  <a:pt x="2528" y="2843"/>
                  <a:pt x="2685" y="2685"/>
                </a:cubicBezTo>
                <a:cubicBezTo>
                  <a:pt x="2843" y="2528"/>
                  <a:pt x="2940" y="2310"/>
                  <a:pt x="2940" y="2070"/>
                </a:cubicBezTo>
                <a:cubicBezTo>
                  <a:pt x="2940" y="1830"/>
                  <a:pt x="2843" y="1612"/>
                  <a:pt x="2685" y="1455"/>
                </a:cubicBezTo>
                <a:close/>
              </a:path>
            </a:pathLst>
          </a:custGeom>
          <a:solidFill>
            <a:schemeClr val="accent1"/>
          </a:solidFill>
          <a:ln>
            <a:no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vert="horz" wrap="square" lIns="91440" tIns="45720" rIns="91440" bIns="45720" numCol="1" anchor="t" anchorCtr="0" compatLnSpc="1"/>
          <a:lstStyle/>
          <a:p>
            <a:endParaRPr lang="zh-CN" altLang="en-US"/>
          </a:p>
        </p:txBody>
      </p:sp>
      <p:sp>
        <p:nvSpPr>
          <p:cNvPr id="24" name="Freeform 6"/>
          <p:cNvSpPr/>
          <p:nvPr/>
        </p:nvSpPr>
        <p:spPr bwMode="auto">
          <a:xfrm>
            <a:off x="2187188" y="1725618"/>
            <a:ext cx="969069" cy="1181364"/>
          </a:xfrm>
          <a:custGeom>
            <a:avLst/>
            <a:gdLst>
              <a:gd name="T0" fmla="*/ 1123 w 8917"/>
              <a:gd name="T1" fmla="*/ 5709 h 10898"/>
              <a:gd name="T2" fmla="*/ 281 w 8917"/>
              <a:gd name="T3" fmla="*/ 5777 h 10898"/>
              <a:gd name="T4" fmla="*/ 213 w 8917"/>
              <a:gd name="T5" fmla="*/ 4935 h 10898"/>
              <a:gd name="T6" fmla="*/ 8609 w 8917"/>
              <a:gd name="T7" fmla="*/ 5602 h 10898"/>
              <a:gd name="T8" fmla="*/ 8917 w 8917"/>
              <a:gd name="T9" fmla="*/ 6005 h 10898"/>
              <a:gd name="T10" fmla="*/ 8567 w 8917"/>
              <a:gd name="T11" fmla="*/ 6375 h 10898"/>
              <a:gd name="T12" fmla="*/ 4524 w 8917"/>
              <a:gd name="T13" fmla="*/ 10648 h 10898"/>
              <a:gd name="T14" fmla="*/ 3680 w 8917"/>
              <a:gd name="T15" fmla="*/ 10671 h 10898"/>
              <a:gd name="T16" fmla="*/ 3657 w 8917"/>
              <a:gd name="T17" fmla="*/ 9827 h 10898"/>
              <a:gd name="T18" fmla="*/ 7339 w 8917"/>
              <a:gd name="T19" fmla="*/ 5936 h 10898"/>
              <a:gd name="T20" fmla="*/ 1123 w 8917"/>
              <a:gd name="T21" fmla="*/ 5709 h 10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17" h="10898">
                <a:moveTo>
                  <a:pt x="1123" y="5709"/>
                </a:moveTo>
                <a:cubicBezTo>
                  <a:pt x="909" y="5960"/>
                  <a:pt x="532" y="5990"/>
                  <a:pt x="281" y="5777"/>
                </a:cubicBezTo>
                <a:cubicBezTo>
                  <a:pt x="30" y="5563"/>
                  <a:pt x="0" y="5186"/>
                  <a:pt x="213" y="4935"/>
                </a:cubicBezTo>
                <a:cubicBezTo>
                  <a:pt x="225" y="4921"/>
                  <a:pt x="4318" y="0"/>
                  <a:pt x="8609" y="5602"/>
                </a:cubicBezTo>
                <a:lnTo>
                  <a:pt x="8917" y="6005"/>
                </a:lnTo>
                <a:lnTo>
                  <a:pt x="8567" y="6375"/>
                </a:lnTo>
                <a:lnTo>
                  <a:pt x="4524" y="10648"/>
                </a:lnTo>
                <a:cubicBezTo>
                  <a:pt x="4297" y="10887"/>
                  <a:pt x="3920" y="10898"/>
                  <a:pt x="3680" y="10671"/>
                </a:cubicBezTo>
                <a:cubicBezTo>
                  <a:pt x="3441" y="10445"/>
                  <a:pt x="3430" y="10067"/>
                  <a:pt x="3657" y="9827"/>
                </a:cubicBezTo>
                <a:lnTo>
                  <a:pt x="7339" y="5936"/>
                </a:lnTo>
                <a:cubicBezTo>
                  <a:pt x="4082" y="2149"/>
                  <a:pt x="1131" y="5698"/>
                  <a:pt x="1123" y="5709"/>
                </a:cubicBezTo>
                <a:close/>
              </a:path>
            </a:pathLst>
          </a:custGeom>
          <a:solidFill>
            <a:schemeClr val="accent1"/>
          </a:solidFill>
          <a:ln>
            <a:no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vert="horz" wrap="square" lIns="91440" tIns="45720" rIns="91440" bIns="45720" numCol="1" anchor="t" anchorCtr="0" compatLnSpc="1"/>
          <a:lstStyle/>
          <a:p>
            <a:endParaRPr lang="zh-CN" altLang="en-US"/>
          </a:p>
        </p:txBody>
      </p:sp>
      <p:sp>
        <p:nvSpPr>
          <p:cNvPr id="25" name="Freeform 7"/>
          <p:cNvSpPr/>
          <p:nvPr/>
        </p:nvSpPr>
        <p:spPr bwMode="auto">
          <a:xfrm>
            <a:off x="2340248" y="2248299"/>
            <a:ext cx="513203" cy="1448627"/>
          </a:xfrm>
          <a:custGeom>
            <a:avLst/>
            <a:gdLst>
              <a:gd name="T0" fmla="*/ 3659 w 4726"/>
              <a:gd name="T1" fmla="*/ 223 h 13369"/>
              <a:gd name="T2" fmla="*/ 4503 w 4726"/>
              <a:gd name="T3" fmla="*/ 261 h 13369"/>
              <a:gd name="T4" fmla="*/ 4466 w 4726"/>
              <a:gd name="T5" fmla="*/ 1104 h 13369"/>
              <a:gd name="T6" fmla="*/ 2074 w 4726"/>
              <a:gd name="T7" fmla="*/ 3295 h 13369"/>
              <a:gd name="T8" fmla="*/ 1225 w 4726"/>
              <a:gd name="T9" fmla="*/ 4658 h 13369"/>
              <a:gd name="T10" fmla="*/ 2112 w 4726"/>
              <a:gd name="T11" fmla="*/ 6320 h 13369"/>
              <a:gd name="T12" fmla="*/ 4206 w 4726"/>
              <a:gd name="T13" fmla="*/ 11721 h 13369"/>
              <a:gd name="T14" fmla="*/ 4203 w 4726"/>
              <a:gd name="T15" fmla="*/ 12769 h 13369"/>
              <a:gd name="T16" fmla="*/ 3603 w 4726"/>
              <a:gd name="T17" fmla="*/ 13369 h 13369"/>
              <a:gd name="T18" fmla="*/ 3003 w 4726"/>
              <a:gd name="T19" fmla="*/ 12769 h 13369"/>
              <a:gd name="T20" fmla="*/ 3011 w 4726"/>
              <a:gd name="T21" fmla="*/ 11716 h 13369"/>
              <a:gd name="T22" fmla="*/ 1235 w 4726"/>
              <a:gd name="T23" fmla="*/ 7136 h 13369"/>
              <a:gd name="T24" fmla="*/ 30 w 4726"/>
              <a:gd name="T25" fmla="*/ 4616 h 13369"/>
              <a:gd name="T26" fmla="*/ 1268 w 4726"/>
              <a:gd name="T27" fmla="*/ 2414 h 13369"/>
              <a:gd name="T28" fmla="*/ 3659 w 4726"/>
              <a:gd name="T29" fmla="*/ 223 h 13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26" h="13369">
                <a:moveTo>
                  <a:pt x="3659" y="223"/>
                </a:moveTo>
                <a:cubicBezTo>
                  <a:pt x="3903" y="0"/>
                  <a:pt x="4281" y="17"/>
                  <a:pt x="4503" y="261"/>
                </a:cubicBezTo>
                <a:cubicBezTo>
                  <a:pt x="4726" y="504"/>
                  <a:pt x="4709" y="882"/>
                  <a:pt x="4466" y="1104"/>
                </a:cubicBezTo>
                <a:lnTo>
                  <a:pt x="2074" y="3295"/>
                </a:lnTo>
                <a:cubicBezTo>
                  <a:pt x="1544" y="3780"/>
                  <a:pt x="1242" y="4219"/>
                  <a:pt x="1225" y="4658"/>
                </a:cubicBezTo>
                <a:cubicBezTo>
                  <a:pt x="1208" y="5113"/>
                  <a:pt x="1484" y="5645"/>
                  <a:pt x="2112" y="6320"/>
                </a:cubicBezTo>
                <a:cubicBezTo>
                  <a:pt x="4230" y="8594"/>
                  <a:pt x="4229" y="8769"/>
                  <a:pt x="4206" y="11721"/>
                </a:cubicBezTo>
                <a:cubicBezTo>
                  <a:pt x="4205" y="11891"/>
                  <a:pt x="4203" y="12080"/>
                  <a:pt x="4203" y="12769"/>
                </a:cubicBezTo>
                <a:cubicBezTo>
                  <a:pt x="4203" y="13100"/>
                  <a:pt x="3935" y="13369"/>
                  <a:pt x="3603" y="13369"/>
                </a:cubicBezTo>
                <a:cubicBezTo>
                  <a:pt x="3272" y="13369"/>
                  <a:pt x="3003" y="13100"/>
                  <a:pt x="3003" y="12769"/>
                </a:cubicBezTo>
                <a:cubicBezTo>
                  <a:pt x="3003" y="12680"/>
                  <a:pt x="3007" y="12173"/>
                  <a:pt x="3011" y="11716"/>
                </a:cubicBezTo>
                <a:cubicBezTo>
                  <a:pt x="3030" y="9212"/>
                  <a:pt x="3031" y="9064"/>
                  <a:pt x="1235" y="7136"/>
                </a:cubicBezTo>
                <a:cubicBezTo>
                  <a:pt x="375" y="6211"/>
                  <a:pt x="0" y="5401"/>
                  <a:pt x="30" y="4616"/>
                </a:cubicBezTo>
                <a:cubicBezTo>
                  <a:pt x="60" y="3815"/>
                  <a:pt x="501" y="3116"/>
                  <a:pt x="1268" y="2414"/>
                </a:cubicBezTo>
                <a:lnTo>
                  <a:pt x="3659" y="223"/>
                </a:lnTo>
                <a:close/>
              </a:path>
            </a:pathLst>
          </a:custGeom>
          <a:solidFill>
            <a:schemeClr val="accent1"/>
          </a:solidFill>
          <a:ln>
            <a:no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vert="horz" wrap="square" lIns="91440" tIns="45720" rIns="91440" bIns="45720" numCol="1" anchor="t" anchorCtr="0" compatLnSpc="1"/>
          <a:lstStyle/>
          <a:p>
            <a:endParaRPr lang="zh-CN" altLang="en-US"/>
          </a:p>
        </p:txBody>
      </p:sp>
      <p:sp>
        <p:nvSpPr>
          <p:cNvPr id="26" name="Freeform 8"/>
          <p:cNvSpPr/>
          <p:nvPr/>
        </p:nvSpPr>
        <p:spPr bwMode="auto">
          <a:xfrm>
            <a:off x="1726584" y="2999860"/>
            <a:ext cx="720285" cy="426485"/>
          </a:xfrm>
          <a:custGeom>
            <a:avLst/>
            <a:gdLst>
              <a:gd name="T0" fmla="*/ 354 w 6628"/>
              <a:gd name="T1" fmla="*/ 1922 h 3936"/>
              <a:gd name="T2" fmla="*/ 181 w 6628"/>
              <a:gd name="T3" fmla="*/ 1093 h 3936"/>
              <a:gd name="T4" fmla="*/ 1010 w 6628"/>
              <a:gd name="T5" fmla="*/ 919 h 3936"/>
              <a:gd name="T6" fmla="*/ 5555 w 6628"/>
              <a:gd name="T7" fmla="*/ 227 h 3936"/>
              <a:gd name="T8" fmla="*/ 6401 w 6628"/>
              <a:gd name="T9" fmla="*/ 252 h 3936"/>
              <a:gd name="T10" fmla="*/ 6376 w 6628"/>
              <a:gd name="T11" fmla="*/ 1099 h 3936"/>
              <a:gd name="T12" fmla="*/ 354 w 6628"/>
              <a:gd name="T13" fmla="*/ 1922 h 3936"/>
            </a:gdLst>
            <a:ahLst/>
            <a:cxnLst>
              <a:cxn ang="0">
                <a:pos x="T0" y="T1"/>
              </a:cxn>
              <a:cxn ang="0">
                <a:pos x="T2" y="T3"/>
              </a:cxn>
              <a:cxn ang="0">
                <a:pos x="T4" y="T5"/>
              </a:cxn>
              <a:cxn ang="0">
                <a:pos x="T6" y="T7"/>
              </a:cxn>
              <a:cxn ang="0">
                <a:pos x="T8" y="T9"/>
              </a:cxn>
              <a:cxn ang="0">
                <a:pos x="T10" y="T11"/>
              </a:cxn>
              <a:cxn ang="0">
                <a:pos x="T12" y="T13"/>
              </a:cxn>
            </a:cxnLst>
            <a:rect l="0" t="0" r="r" b="b"/>
            <a:pathLst>
              <a:path w="6628" h="3936">
                <a:moveTo>
                  <a:pt x="354" y="1922"/>
                </a:moveTo>
                <a:cubicBezTo>
                  <a:pt x="77" y="1741"/>
                  <a:pt x="0" y="1370"/>
                  <a:pt x="181" y="1093"/>
                </a:cubicBezTo>
                <a:cubicBezTo>
                  <a:pt x="362" y="816"/>
                  <a:pt x="733" y="738"/>
                  <a:pt x="1010" y="919"/>
                </a:cubicBezTo>
                <a:cubicBezTo>
                  <a:pt x="1017" y="923"/>
                  <a:pt x="3227" y="2410"/>
                  <a:pt x="5555" y="227"/>
                </a:cubicBezTo>
                <a:cubicBezTo>
                  <a:pt x="5796" y="0"/>
                  <a:pt x="6175" y="12"/>
                  <a:pt x="6401" y="252"/>
                </a:cubicBezTo>
                <a:cubicBezTo>
                  <a:pt x="6628" y="493"/>
                  <a:pt x="6616" y="872"/>
                  <a:pt x="6376" y="1099"/>
                </a:cubicBezTo>
                <a:cubicBezTo>
                  <a:pt x="3351" y="3936"/>
                  <a:pt x="363" y="1928"/>
                  <a:pt x="354" y="1922"/>
                </a:cubicBezTo>
                <a:close/>
              </a:path>
            </a:pathLst>
          </a:custGeom>
          <a:solidFill>
            <a:schemeClr val="accent1"/>
          </a:solidFill>
          <a:ln>
            <a:no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vert="horz" wrap="square" lIns="91440" tIns="45720" rIns="91440" bIns="45720" numCol="1" anchor="t" anchorCtr="0" compatLnSpc="1"/>
          <a:lstStyle/>
          <a:p>
            <a:endParaRPr lang="zh-CN" altLang="en-US"/>
          </a:p>
        </p:txBody>
      </p:sp>
      <p:sp>
        <p:nvSpPr>
          <p:cNvPr id="27" name="Freeform 9"/>
          <p:cNvSpPr/>
          <p:nvPr/>
        </p:nvSpPr>
        <p:spPr bwMode="auto">
          <a:xfrm>
            <a:off x="3114555" y="2417946"/>
            <a:ext cx="641149" cy="399948"/>
          </a:xfrm>
          <a:custGeom>
            <a:avLst/>
            <a:gdLst>
              <a:gd name="T0" fmla="*/ 185 w 5902"/>
              <a:gd name="T1" fmla="*/ 1017 h 3689"/>
              <a:gd name="T2" fmla="*/ 347 w 5902"/>
              <a:gd name="T3" fmla="*/ 185 h 3689"/>
              <a:gd name="T4" fmla="*/ 1179 w 5902"/>
              <a:gd name="T5" fmla="*/ 346 h 3689"/>
              <a:gd name="T6" fmla="*/ 5045 w 5902"/>
              <a:gd name="T7" fmla="*/ 1421 h 3689"/>
              <a:gd name="T8" fmla="*/ 5799 w 5902"/>
              <a:gd name="T9" fmla="*/ 1806 h 3689"/>
              <a:gd name="T10" fmla="*/ 5415 w 5902"/>
              <a:gd name="T11" fmla="*/ 2560 h 3689"/>
              <a:gd name="T12" fmla="*/ 185 w 5902"/>
              <a:gd name="T13" fmla="*/ 1017 h 3689"/>
            </a:gdLst>
            <a:ahLst/>
            <a:cxnLst>
              <a:cxn ang="0">
                <a:pos x="T0" y="T1"/>
              </a:cxn>
              <a:cxn ang="0">
                <a:pos x="T2" y="T3"/>
              </a:cxn>
              <a:cxn ang="0">
                <a:pos x="T4" y="T5"/>
              </a:cxn>
              <a:cxn ang="0">
                <a:pos x="T6" y="T7"/>
              </a:cxn>
              <a:cxn ang="0">
                <a:pos x="T8" y="T9"/>
              </a:cxn>
              <a:cxn ang="0">
                <a:pos x="T10" y="T11"/>
              </a:cxn>
              <a:cxn ang="0">
                <a:pos x="T12" y="T13"/>
              </a:cxn>
            </a:cxnLst>
            <a:rect l="0" t="0" r="r" b="b"/>
            <a:pathLst>
              <a:path w="5902" h="3689">
                <a:moveTo>
                  <a:pt x="185" y="1017"/>
                </a:moveTo>
                <a:cubicBezTo>
                  <a:pt x="0" y="742"/>
                  <a:pt x="72" y="370"/>
                  <a:pt x="347" y="185"/>
                </a:cubicBezTo>
                <a:cubicBezTo>
                  <a:pt x="621" y="0"/>
                  <a:pt x="993" y="72"/>
                  <a:pt x="1179" y="346"/>
                </a:cubicBezTo>
                <a:cubicBezTo>
                  <a:pt x="1182" y="352"/>
                  <a:pt x="2446" y="2268"/>
                  <a:pt x="5045" y="1421"/>
                </a:cubicBezTo>
                <a:cubicBezTo>
                  <a:pt x="5359" y="1319"/>
                  <a:pt x="5697" y="1491"/>
                  <a:pt x="5799" y="1806"/>
                </a:cubicBezTo>
                <a:cubicBezTo>
                  <a:pt x="5902" y="2120"/>
                  <a:pt x="5729" y="2458"/>
                  <a:pt x="5415" y="2560"/>
                </a:cubicBezTo>
                <a:cubicBezTo>
                  <a:pt x="1949" y="3689"/>
                  <a:pt x="190" y="1024"/>
                  <a:pt x="185" y="1017"/>
                </a:cubicBezTo>
                <a:close/>
              </a:path>
            </a:pathLst>
          </a:custGeom>
          <a:solidFill>
            <a:schemeClr val="accent1"/>
          </a:solidFill>
          <a:ln>
            <a:no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vert="horz" wrap="square" lIns="91440" tIns="45720" rIns="91440" bIns="45720" numCol="1" anchor="t" anchorCtr="0" compatLnSpc="1"/>
          <a:lstStyle/>
          <a:p>
            <a:endParaRPr lang="zh-CN" altLang="en-US"/>
          </a:p>
        </p:txBody>
      </p:sp>
      <p:sp>
        <p:nvSpPr>
          <p:cNvPr id="28" name="矩形 27"/>
          <p:cNvSpPr/>
          <p:nvPr/>
        </p:nvSpPr>
        <p:spPr>
          <a:xfrm>
            <a:off x="6056348" y="5628835"/>
            <a:ext cx="4944030" cy="523220"/>
          </a:xfrm>
          <a:prstGeom prst="rect">
            <a:avLst/>
          </a:prstGeom>
        </p:spPr>
        <p:txBody>
          <a:bodyPr wrap="square">
            <a:spAutoFit/>
          </a:bodyPr>
          <a:lstStyle/>
          <a:p>
            <a:pPr algn="just"/>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在这里输入您的文字内容，或者将您的文字内容复制在这里在这里输入您的文字内容，或者将您的文字复制在这里</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1" fill="hold" grpId="0" nodeType="withEffect">
                                  <p:stCondLst>
                                    <p:cond delay="100"/>
                                  </p:stCondLst>
                                  <p:iterate type="wd">
                                    <p:tmPct val="10000"/>
                                  </p:iterate>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0"/>
                            </p:stCondLst>
                            <p:childTnLst>
                              <p:par>
                                <p:cTn id="14" presetID="2" presetClass="entr" presetSubtype="4"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20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40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60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500"/>
                            </p:stCondLst>
                            <p:childTnLst>
                              <p:par>
                                <p:cTn id="31" presetID="21" presetClass="entr" presetSubtype="1" fill="hold" grpId="0" nodeType="after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heel(1)">
                                      <p:cBhvr>
                                        <p:cTn id="33" dur="500"/>
                                        <p:tgtEl>
                                          <p:spTgt spid="23"/>
                                        </p:tgtEl>
                                      </p:cBhvr>
                                    </p:animEffect>
                                  </p:childTnLst>
                                </p:cTn>
                              </p:par>
                            </p:childTnLst>
                          </p:cTn>
                        </p:par>
                        <p:par>
                          <p:cTn id="34" fill="hold">
                            <p:stCondLst>
                              <p:cond delay="1000"/>
                            </p:stCondLst>
                            <p:childTnLst>
                              <p:par>
                                <p:cTn id="35" presetID="22" presetClass="entr" presetSubtype="4" fill="hold" grpId="0" nodeType="after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down)">
                                      <p:cBhvr>
                                        <p:cTn id="37" dur="500"/>
                                        <p:tgtEl>
                                          <p:spTgt spid="24"/>
                                        </p:tgtEl>
                                      </p:cBhvr>
                                    </p:animEffect>
                                  </p:childTnLst>
                                </p:cTn>
                              </p:par>
                            </p:childTnLst>
                          </p:cTn>
                        </p:par>
                        <p:par>
                          <p:cTn id="38" fill="hold">
                            <p:stCondLst>
                              <p:cond delay="1500"/>
                            </p:stCondLst>
                            <p:childTnLst>
                              <p:par>
                                <p:cTn id="39" presetID="22" presetClass="entr" presetSubtype="8"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left)">
                                      <p:cBhvr>
                                        <p:cTn id="41" dur="500"/>
                                        <p:tgtEl>
                                          <p:spTgt spid="27"/>
                                        </p:tgtEl>
                                      </p:cBhvr>
                                    </p:animEffect>
                                  </p:childTnLst>
                                </p:cTn>
                              </p:par>
                            </p:childTnLst>
                          </p:cTn>
                        </p:par>
                        <p:par>
                          <p:cTn id="42" fill="hold">
                            <p:stCondLst>
                              <p:cond delay="2000"/>
                            </p:stCondLst>
                            <p:childTnLst>
                              <p:par>
                                <p:cTn id="43" presetID="22" presetClass="entr" presetSubtype="1"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wipe(up)">
                                      <p:cBhvr>
                                        <p:cTn id="45" dur="500"/>
                                        <p:tgtEl>
                                          <p:spTgt spid="25"/>
                                        </p:tgtEl>
                                      </p:cBhvr>
                                    </p:animEffect>
                                  </p:childTnLst>
                                </p:cTn>
                              </p:par>
                            </p:childTnLst>
                          </p:cTn>
                        </p:par>
                        <p:par>
                          <p:cTn id="46" fill="hold">
                            <p:stCondLst>
                              <p:cond delay="2500"/>
                            </p:stCondLst>
                            <p:childTnLst>
                              <p:par>
                                <p:cTn id="47" presetID="22" presetClass="entr" presetSubtype="2"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right)">
                                      <p:cBhvr>
                                        <p:cTn id="49" dur="500"/>
                                        <p:tgtEl>
                                          <p:spTgt spid="26"/>
                                        </p:tgtEl>
                                      </p:cBhvr>
                                    </p:animEffect>
                                  </p:childTnLst>
                                </p:cTn>
                              </p:par>
                            </p:childTnLst>
                          </p:cTn>
                        </p:par>
                        <p:par>
                          <p:cTn id="50" fill="hold">
                            <p:stCondLst>
                              <p:cond delay="3000"/>
                            </p:stCondLst>
                            <p:childTnLst>
                              <p:par>
                                <p:cTn id="51" presetID="42" presetClass="entr" presetSubtype="0"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500"/>
                                        <p:tgtEl>
                                          <p:spTgt spid="13"/>
                                        </p:tgtEl>
                                      </p:cBhvr>
                                    </p:animEffect>
                                    <p:anim calcmode="lin" valueType="num">
                                      <p:cBhvr>
                                        <p:cTn id="54" dur="500" fill="hold"/>
                                        <p:tgtEl>
                                          <p:spTgt spid="13"/>
                                        </p:tgtEl>
                                        <p:attrNameLst>
                                          <p:attrName>ppt_x</p:attrName>
                                        </p:attrNameLst>
                                      </p:cBhvr>
                                      <p:tavLst>
                                        <p:tav tm="0">
                                          <p:val>
                                            <p:strVal val="#ppt_x"/>
                                          </p:val>
                                        </p:tav>
                                        <p:tav tm="100000">
                                          <p:val>
                                            <p:strVal val="#ppt_x"/>
                                          </p:val>
                                        </p:tav>
                                      </p:tavLst>
                                    </p:anim>
                                    <p:anim calcmode="lin" valueType="num">
                                      <p:cBhvr>
                                        <p:cTn id="55" dur="500" fill="hold"/>
                                        <p:tgtEl>
                                          <p:spTgt spid="13"/>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53" presetClass="entr" presetSubtype="16" fill="hold" grpId="0" nodeType="afterEffect">
                                  <p:stCondLst>
                                    <p:cond delay="0"/>
                                  </p:stCondLst>
                                  <p:iterate type="lt">
                                    <p:tmPct val="10000"/>
                                  </p:iterate>
                                  <p:childTnLst>
                                    <p:set>
                                      <p:cBhvr>
                                        <p:cTn id="58" dur="1" fill="hold">
                                          <p:stCondLst>
                                            <p:cond delay="0"/>
                                          </p:stCondLst>
                                        </p:cTn>
                                        <p:tgtEl>
                                          <p:spTgt spid="12"/>
                                        </p:tgtEl>
                                        <p:attrNameLst>
                                          <p:attrName>style.visibility</p:attrName>
                                        </p:attrNameLst>
                                      </p:cBhvr>
                                      <p:to>
                                        <p:strVal val="visible"/>
                                      </p:to>
                                    </p:set>
                                    <p:anim calcmode="lin" valueType="num">
                                      <p:cBhvr>
                                        <p:cTn id="59" dur="250" fill="hold"/>
                                        <p:tgtEl>
                                          <p:spTgt spid="12"/>
                                        </p:tgtEl>
                                        <p:attrNameLst>
                                          <p:attrName>ppt_w</p:attrName>
                                        </p:attrNameLst>
                                      </p:cBhvr>
                                      <p:tavLst>
                                        <p:tav tm="0">
                                          <p:val>
                                            <p:fltVal val="0"/>
                                          </p:val>
                                        </p:tav>
                                        <p:tav tm="100000">
                                          <p:val>
                                            <p:strVal val="#ppt_w"/>
                                          </p:val>
                                        </p:tav>
                                      </p:tavLst>
                                    </p:anim>
                                    <p:anim calcmode="lin" valueType="num">
                                      <p:cBhvr>
                                        <p:cTn id="60" dur="250" fill="hold"/>
                                        <p:tgtEl>
                                          <p:spTgt spid="12"/>
                                        </p:tgtEl>
                                        <p:attrNameLst>
                                          <p:attrName>ppt_h</p:attrName>
                                        </p:attrNameLst>
                                      </p:cBhvr>
                                      <p:tavLst>
                                        <p:tav tm="0">
                                          <p:val>
                                            <p:fltVal val="0"/>
                                          </p:val>
                                        </p:tav>
                                        <p:tav tm="100000">
                                          <p:val>
                                            <p:strVal val="#ppt_h"/>
                                          </p:val>
                                        </p:tav>
                                      </p:tavLst>
                                    </p:anim>
                                    <p:animEffect transition="in" filter="fade">
                                      <p:cBhvr>
                                        <p:cTn id="61" dur="250"/>
                                        <p:tgtEl>
                                          <p:spTgt spid="12"/>
                                        </p:tgtEl>
                                      </p:cBhvr>
                                    </p:animEffect>
                                  </p:childTnLst>
                                </p:cTn>
                              </p:par>
                            </p:childTnLst>
                          </p:cTn>
                        </p:par>
                        <p:par>
                          <p:cTn id="62" fill="hold">
                            <p:stCondLst>
                              <p:cond delay="5549"/>
                            </p:stCondLst>
                            <p:childTnLst>
                              <p:par>
                                <p:cTn id="63" presetID="42" presetClass="entr" presetSubtype="0" fill="hold" grpId="0" nodeType="after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fade">
                                      <p:cBhvr>
                                        <p:cTn id="65" dur="500"/>
                                        <p:tgtEl>
                                          <p:spTgt spid="15"/>
                                        </p:tgtEl>
                                      </p:cBhvr>
                                    </p:animEffect>
                                    <p:anim calcmode="lin" valueType="num">
                                      <p:cBhvr>
                                        <p:cTn id="66" dur="500" fill="hold"/>
                                        <p:tgtEl>
                                          <p:spTgt spid="15"/>
                                        </p:tgtEl>
                                        <p:attrNameLst>
                                          <p:attrName>ppt_x</p:attrName>
                                        </p:attrNameLst>
                                      </p:cBhvr>
                                      <p:tavLst>
                                        <p:tav tm="0">
                                          <p:val>
                                            <p:strVal val="#ppt_x"/>
                                          </p:val>
                                        </p:tav>
                                        <p:tav tm="100000">
                                          <p:val>
                                            <p:strVal val="#ppt_x"/>
                                          </p:val>
                                        </p:tav>
                                      </p:tavLst>
                                    </p:anim>
                                    <p:anim calcmode="lin" valueType="num">
                                      <p:cBhvr>
                                        <p:cTn id="67" dur="500" fill="hold"/>
                                        <p:tgtEl>
                                          <p:spTgt spid="15"/>
                                        </p:tgtEl>
                                        <p:attrNameLst>
                                          <p:attrName>ppt_y</p:attrName>
                                        </p:attrNameLst>
                                      </p:cBhvr>
                                      <p:tavLst>
                                        <p:tav tm="0">
                                          <p:val>
                                            <p:strVal val="#ppt_y+.1"/>
                                          </p:val>
                                        </p:tav>
                                        <p:tav tm="100000">
                                          <p:val>
                                            <p:strVal val="#ppt_y"/>
                                          </p:val>
                                        </p:tav>
                                      </p:tavLst>
                                    </p:anim>
                                  </p:childTnLst>
                                </p:cTn>
                              </p:par>
                            </p:childTnLst>
                          </p:cTn>
                        </p:par>
                        <p:par>
                          <p:cTn id="68" fill="hold">
                            <p:stCondLst>
                              <p:cond delay="6049"/>
                            </p:stCondLst>
                            <p:childTnLst>
                              <p:par>
                                <p:cTn id="69" presetID="53" presetClass="entr" presetSubtype="16" fill="hold" grpId="0" nodeType="afterEffect">
                                  <p:stCondLst>
                                    <p:cond delay="0"/>
                                  </p:stCondLst>
                                  <p:iterate type="lt">
                                    <p:tmPct val="10000"/>
                                  </p:iterate>
                                  <p:childTnLst>
                                    <p:set>
                                      <p:cBhvr>
                                        <p:cTn id="70" dur="1" fill="hold">
                                          <p:stCondLst>
                                            <p:cond delay="0"/>
                                          </p:stCondLst>
                                        </p:cTn>
                                        <p:tgtEl>
                                          <p:spTgt spid="14"/>
                                        </p:tgtEl>
                                        <p:attrNameLst>
                                          <p:attrName>style.visibility</p:attrName>
                                        </p:attrNameLst>
                                      </p:cBhvr>
                                      <p:to>
                                        <p:strVal val="visible"/>
                                      </p:to>
                                    </p:set>
                                    <p:anim calcmode="lin" valueType="num">
                                      <p:cBhvr>
                                        <p:cTn id="71" dur="250" fill="hold"/>
                                        <p:tgtEl>
                                          <p:spTgt spid="14"/>
                                        </p:tgtEl>
                                        <p:attrNameLst>
                                          <p:attrName>ppt_w</p:attrName>
                                        </p:attrNameLst>
                                      </p:cBhvr>
                                      <p:tavLst>
                                        <p:tav tm="0">
                                          <p:val>
                                            <p:fltVal val="0"/>
                                          </p:val>
                                        </p:tav>
                                        <p:tav tm="100000">
                                          <p:val>
                                            <p:strVal val="#ppt_w"/>
                                          </p:val>
                                        </p:tav>
                                      </p:tavLst>
                                    </p:anim>
                                    <p:anim calcmode="lin" valueType="num">
                                      <p:cBhvr>
                                        <p:cTn id="72" dur="250" fill="hold"/>
                                        <p:tgtEl>
                                          <p:spTgt spid="14"/>
                                        </p:tgtEl>
                                        <p:attrNameLst>
                                          <p:attrName>ppt_h</p:attrName>
                                        </p:attrNameLst>
                                      </p:cBhvr>
                                      <p:tavLst>
                                        <p:tav tm="0">
                                          <p:val>
                                            <p:fltVal val="0"/>
                                          </p:val>
                                        </p:tav>
                                        <p:tav tm="100000">
                                          <p:val>
                                            <p:strVal val="#ppt_h"/>
                                          </p:val>
                                        </p:tav>
                                      </p:tavLst>
                                    </p:anim>
                                    <p:animEffect transition="in" filter="fade">
                                      <p:cBhvr>
                                        <p:cTn id="73" dur="250"/>
                                        <p:tgtEl>
                                          <p:spTgt spid="14"/>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fade">
                                      <p:cBhvr>
                                        <p:cTn id="77" dur="500"/>
                                        <p:tgtEl>
                                          <p:spTgt spid="20"/>
                                        </p:tgtEl>
                                      </p:cBhvr>
                                    </p:animEffect>
                                    <p:anim calcmode="lin" valueType="num">
                                      <p:cBhvr>
                                        <p:cTn id="78" dur="500" fill="hold"/>
                                        <p:tgtEl>
                                          <p:spTgt spid="20"/>
                                        </p:tgtEl>
                                        <p:attrNameLst>
                                          <p:attrName>ppt_x</p:attrName>
                                        </p:attrNameLst>
                                      </p:cBhvr>
                                      <p:tavLst>
                                        <p:tav tm="0">
                                          <p:val>
                                            <p:strVal val="#ppt_x"/>
                                          </p:val>
                                        </p:tav>
                                        <p:tav tm="100000">
                                          <p:val>
                                            <p:strVal val="#ppt_x"/>
                                          </p:val>
                                        </p:tav>
                                      </p:tavLst>
                                    </p:anim>
                                    <p:anim calcmode="lin" valueType="num">
                                      <p:cBhvr>
                                        <p:cTn id="79" dur="500" fill="hold"/>
                                        <p:tgtEl>
                                          <p:spTgt spid="2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53" presetClass="entr" presetSubtype="16" fill="hold" grpId="0" nodeType="afterEffect">
                                  <p:stCondLst>
                                    <p:cond delay="0"/>
                                  </p:stCondLst>
                                  <p:iterate type="lt">
                                    <p:tmPct val="10000"/>
                                  </p:iterate>
                                  <p:childTnLst>
                                    <p:set>
                                      <p:cBhvr>
                                        <p:cTn id="82" dur="1" fill="hold">
                                          <p:stCondLst>
                                            <p:cond delay="0"/>
                                          </p:stCondLst>
                                        </p:cTn>
                                        <p:tgtEl>
                                          <p:spTgt spid="17"/>
                                        </p:tgtEl>
                                        <p:attrNameLst>
                                          <p:attrName>style.visibility</p:attrName>
                                        </p:attrNameLst>
                                      </p:cBhvr>
                                      <p:to>
                                        <p:strVal val="visible"/>
                                      </p:to>
                                    </p:set>
                                    <p:anim calcmode="lin" valueType="num">
                                      <p:cBhvr>
                                        <p:cTn id="83" dur="250" fill="hold"/>
                                        <p:tgtEl>
                                          <p:spTgt spid="17"/>
                                        </p:tgtEl>
                                        <p:attrNameLst>
                                          <p:attrName>ppt_w</p:attrName>
                                        </p:attrNameLst>
                                      </p:cBhvr>
                                      <p:tavLst>
                                        <p:tav tm="0">
                                          <p:val>
                                            <p:fltVal val="0"/>
                                          </p:val>
                                        </p:tav>
                                        <p:tav tm="100000">
                                          <p:val>
                                            <p:strVal val="#ppt_w"/>
                                          </p:val>
                                        </p:tav>
                                      </p:tavLst>
                                    </p:anim>
                                    <p:anim calcmode="lin" valueType="num">
                                      <p:cBhvr>
                                        <p:cTn id="84" dur="250" fill="hold"/>
                                        <p:tgtEl>
                                          <p:spTgt spid="17"/>
                                        </p:tgtEl>
                                        <p:attrNameLst>
                                          <p:attrName>ppt_h</p:attrName>
                                        </p:attrNameLst>
                                      </p:cBhvr>
                                      <p:tavLst>
                                        <p:tav tm="0">
                                          <p:val>
                                            <p:fltVal val="0"/>
                                          </p:val>
                                        </p:tav>
                                        <p:tav tm="100000">
                                          <p:val>
                                            <p:strVal val="#ppt_h"/>
                                          </p:val>
                                        </p:tav>
                                      </p:tavLst>
                                    </p:anim>
                                    <p:animEffect transition="in" filter="fade">
                                      <p:cBhvr>
                                        <p:cTn id="85" dur="250"/>
                                        <p:tgtEl>
                                          <p:spTgt spid="17"/>
                                        </p:tgtEl>
                                      </p:cBhvr>
                                    </p:animEffect>
                                  </p:childTnLst>
                                </p:cTn>
                              </p:par>
                            </p:childTnLst>
                          </p:cTn>
                        </p:par>
                        <p:par>
                          <p:cTn id="86" fill="hold">
                            <p:stCondLst>
                              <p:cond delay="9450"/>
                            </p:stCondLst>
                            <p:childTnLst>
                              <p:par>
                                <p:cTn id="87" presetID="42" presetClass="entr" presetSubtype="0"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Effect transition="in" filter="fade">
                                      <p:cBhvr>
                                        <p:cTn id="89" dur="500"/>
                                        <p:tgtEl>
                                          <p:spTgt spid="22"/>
                                        </p:tgtEl>
                                      </p:cBhvr>
                                    </p:animEffect>
                                    <p:anim calcmode="lin" valueType="num">
                                      <p:cBhvr>
                                        <p:cTn id="90" dur="500" fill="hold"/>
                                        <p:tgtEl>
                                          <p:spTgt spid="22"/>
                                        </p:tgtEl>
                                        <p:attrNameLst>
                                          <p:attrName>ppt_x</p:attrName>
                                        </p:attrNameLst>
                                      </p:cBhvr>
                                      <p:tavLst>
                                        <p:tav tm="0">
                                          <p:val>
                                            <p:strVal val="#ppt_x"/>
                                          </p:val>
                                        </p:tav>
                                        <p:tav tm="100000">
                                          <p:val>
                                            <p:strVal val="#ppt_x"/>
                                          </p:val>
                                        </p:tav>
                                      </p:tavLst>
                                    </p:anim>
                                    <p:anim calcmode="lin" valueType="num">
                                      <p:cBhvr>
                                        <p:cTn id="91" dur="500" fill="hold"/>
                                        <p:tgtEl>
                                          <p:spTgt spid="22"/>
                                        </p:tgtEl>
                                        <p:attrNameLst>
                                          <p:attrName>ppt_y</p:attrName>
                                        </p:attrNameLst>
                                      </p:cBhvr>
                                      <p:tavLst>
                                        <p:tav tm="0">
                                          <p:val>
                                            <p:strVal val="#ppt_y+.1"/>
                                          </p:val>
                                        </p:tav>
                                        <p:tav tm="100000">
                                          <p:val>
                                            <p:strVal val="#ppt_y"/>
                                          </p:val>
                                        </p:tav>
                                      </p:tavLst>
                                    </p:anim>
                                  </p:childTnLst>
                                </p:cTn>
                              </p:par>
                            </p:childTnLst>
                          </p:cTn>
                        </p:par>
                        <p:par>
                          <p:cTn id="92" fill="hold">
                            <p:stCondLst>
                              <p:cond delay="9950"/>
                            </p:stCondLst>
                            <p:childTnLst>
                              <p:par>
                                <p:cTn id="93" presetID="53" presetClass="entr" presetSubtype="16" fill="hold" grpId="0" nodeType="afterEffect">
                                  <p:stCondLst>
                                    <p:cond delay="0"/>
                                  </p:stCondLst>
                                  <p:iterate type="lt">
                                    <p:tmPct val="10000"/>
                                  </p:iterate>
                                  <p:childTnLst>
                                    <p:set>
                                      <p:cBhvr>
                                        <p:cTn id="94" dur="1" fill="hold">
                                          <p:stCondLst>
                                            <p:cond delay="0"/>
                                          </p:stCondLst>
                                        </p:cTn>
                                        <p:tgtEl>
                                          <p:spTgt spid="21"/>
                                        </p:tgtEl>
                                        <p:attrNameLst>
                                          <p:attrName>style.visibility</p:attrName>
                                        </p:attrNameLst>
                                      </p:cBhvr>
                                      <p:to>
                                        <p:strVal val="visible"/>
                                      </p:to>
                                    </p:set>
                                    <p:anim calcmode="lin" valueType="num">
                                      <p:cBhvr>
                                        <p:cTn id="95" dur="250" fill="hold"/>
                                        <p:tgtEl>
                                          <p:spTgt spid="21"/>
                                        </p:tgtEl>
                                        <p:attrNameLst>
                                          <p:attrName>ppt_w</p:attrName>
                                        </p:attrNameLst>
                                      </p:cBhvr>
                                      <p:tavLst>
                                        <p:tav tm="0">
                                          <p:val>
                                            <p:fltVal val="0"/>
                                          </p:val>
                                        </p:tav>
                                        <p:tav tm="100000">
                                          <p:val>
                                            <p:strVal val="#ppt_w"/>
                                          </p:val>
                                        </p:tav>
                                      </p:tavLst>
                                    </p:anim>
                                    <p:anim calcmode="lin" valueType="num">
                                      <p:cBhvr>
                                        <p:cTn id="96" dur="250" fill="hold"/>
                                        <p:tgtEl>
                                          <p:spTgt spid="21"/>
                                        </p:tgtEl>
                                        <p:attrNameLst>
                                          <p:attrName>ppt_h</p:attrName>
                                        </p:attrNameLst>
                                      </p:cBhvr>
                                      <p:tavLst>
                                        <p:tav tm="0">
                                          <p:val>
                                            <p:fltVal val="0"/>
                                          </p:val>
                                        </p:tav>
                                        <p:tav tm="100000">
                                          <p:val>
                                            <p:strVal val="#ppt_h"/>
                                          </p:val>
                                        </p:tav>
                                      </p:tavLst>
                                    </p:anim>
                                    <p:animEffect transition="in" filter="fade">
                                      <p:cBhvr>
                                        <p:cTn id="97" dur="250"/>
                                        <p:tgtEl>
                                          <p:spTgt spid="21"/>
                                        </p:tgtEl>
                                      </p:cBhvr>
                                    </p:animEffect>
                                  </p:childTnLst>
                                </p:cTn>
                              </p:par>
                            </p:childTnLst>
                          </p:cTn>
                        </p:par>
                        <p:par>
                          <p:cTn id="98" fill="hold">
                            <p:stCondLst>
                              <p:cond delay="11400"/>
                            </p:stCondLst>
                            <p:childTnLst>
                              <p:par>
                                <p:cTn id="99" presetID="53" presetClass="entr" presetSubtype="16" fill="hold" grpId="0" nodeType="afterEffect">
                                  <p:stCondLst>
                                    <p:cond delay="0"/>
                                  </p:stCondLst>
                                  <p:iterate type="lt">
                                    <p:tmPct val="10000"/>
                                  </p:iterate>
                                  <p:childTnLst>
                                    <p:set>
                                      <p:cBhvr>
                                        <p:cTn id="100" dur="1" fill="hold">
                                          <p:stCondLst>
                                            <p:cond delay="0"/>
                                          </p:stCondLst>
                                        </p:cTn>
                                        <p:tgtEl>
                                          <p:spTgt spid="28"/>
                                        </p:tgtEl>
                                        <p:attrNameLst>
                                          <p:attrName>style.visibility</p:attrName>
                                        </p:attrNameLst>
                                      </p:cBhvr>
                                      <p:to>
                                        <p:strVal val="visible"/>
                                      </p:to>
                                    </p:set>
                                    <p:anim calcmode="lin" valueType="num">
                                      <p:cBhvr>
                                        <p:cTn id="101" dur="250" fill="hold"/>
                                        <p:tgtEl>
                                          <p:spTgt spid="28"/>
                                        </p:tgtEl>
                                        <p:attrNameLst>
                                          <p:attrName>ppt_w</p:attrName>
                                        </p:attrNameLst>
                                      </p:cBhvr>
                                      <p:tavLst>
                                        <p:tav tm="0">
                                          <p:val>
                                            <p:fltVal val="0"/>
                                          </p:val>
                                        </p:tav>
                                        <p:tav tm="100000">
                                          <p:val>
                                            <p:strVal val="#ppt_w"/>
                                          </p:val>
                                        </p:tav>
                                      </p:tavLst>
                                    </p:anim>
                                    <p:anim calcmode="lin" valueType="num">
                                      <p:cBhvr>
                                        <p:cTn id="102" dur="250" fill="hold"/>
                                        <p:tgtEl>
                                          <p:spTgt spid="28"/>
                                        </p:tgtEl>
                                        <p:attrNameLst>
                                          <p:attrName>ppt_h</p:attrName>
                                        </p:attrNameLst>
                                      </p:cBhvr>
                                      <p:tavLst>
                                        <p:tav tm="0">
                                          <p:val>
                                            <p:fltVal val="0"/>
                                          </p:val>
                                        </p:tav>
                                        <p:tav tm="100000">
                                          <p:val>
                                            <p:strVal val="#ppt_h"/>
                                          </p:val>
                                        </p:tav>
                                      </p:tavLst>
                                    </p:anim>
                                    <p:animEffect transition="in" filter="fade">
                                      <p:cBhvr>
                                        <p:cTn id="103" dur="2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2" grpId="0"/>
      <p:bldP spid="13" grpId="0"/>
      <p:bldP spid="14" grpId="0"/>
      <p:bldP spid="15" grpId="0"/>
      <p:bldP spid="17" grpId="0"/>
      <p:bldP spid="20" grpId="0"/>
      <p:bldP spid="21" grpId="0"/>
      <p:bldP spid="22" grpId="0"/>
      <p:bldP spid="23" grpId="0" bldLvl="0" animBg="1"/>
      <p:bldP spid="24" grpId="0" bldLvl="0" animBg="1"/>
      <p:bldP spid="25" grpId="0" bldLvl="0" animBg="1"/>
      <p:bldP spid="26" grpId="0" bldLvl="0" animBg="1"/>
      <p:bldP spid="27" grpId="0" bldLvl="0" animBg="1"/>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1"/>
          <p:cNvSpPr txBox="1"/>
          <p:nvPr/>
        </p:nvSpPr>
        <p:spPr>
          <a:xfrm>
            <a:off x="615950" y="498475"/>
            <a:ext cx="4130675" cy="523875"/>
          </a:xfrm>
          <a:prstGeom prst="rect">
            <a:avLst/>
          </a:prstGeom>
          <a:noFill/>
        </p:spPr>
        <p:txBody>
          <a:bodyPr>
            <a:spAutoFit/>
          </a:bodyPr>
          <a:lstStyle/>
          <a:p>
            <a:pPr eaLnBrk="1" fontAlgn="auto" hangingPunct="1">
              <a:spcBef>
                <a:spcPts val="0"/>
              </a:spcBef>
              <a:spcAft>
                <a:spcPts val="0"/>
              </a:spcAft>
              <a:defRPr/>
            </a:pPr>
            <a:r>
              <a:rPr lang="zh-CN" altLang="en-US" sz="2800" b="1" spc="300" dirty="0">
                <a:solidFill>
                  <a:schemeClr val="bg1"/>
                </a:solidFill>
                <a:latin typeface="微软雅黑" panose="020B0503020204020204" pitchFamily="34" charset="-122"/>
                <a:ea typeface="微软雅黑" panose="020B0503020204020204" pitchFamily="34" charset="-122"/>
              </a:rPr>
              <a:t>此处添加目录标题</a:t>
            </a:r>
          </a:p>
        </p:txBody>
      </p:sp>
      <p:sp>
        <p:nvSpPr>
          <p:cNvPr id="16" name="任意多边形 15"/>
          <p:cNvSpPr/>
          <p:nvPr/>
        </p:nvSpPr>
        <p:spPr bwMode="auto">
          <a:xfrm>
            <a:off x="0" y="311150"/>
            <a:ext cx="5116513" cy="898525"/>
          </a:xfrm>
          <a:custGeom>
            <a:avLst/>
            <a:gdLst/>
            <a:ahLst/>
            <a:cxnLst/>
            <a:rect l="l" t="t" r="r" b="b"/>
            <a:pathLst>
              <a:path w="5116513" h="898525">
                <a:moveTo>
                  <a:pt x="4666612" y="0"/>
                </a:moveTo>
                <a:cubicBezTo>
                  <a:pt x="4915086" y="0"/>
                  <a:pt x="5116513" y="201141"/>
                  <a:pt x="5116513" y="449263"/>
                </a:cubicBezTo>
                <a:cubicBezTo>
                  <a:pt x="5116513" y="697384"/>
                  <a:pt x="4915086" y="898525"/>
                  <a:pt x="4666612" y="898525"/>
                </a:cubicBezTo>
                <a:cubicBezTo>
                  <a:pt x="4542375" y="898525"/>
                  <a:pt x="4429899" y="848240"/>
                  <a:pt x="4348483" y="766939"/>
                </a:cubicBezTo>
                <a:lnTo>
                  <a:pt x="4318243" y="730340"/>
                </a:lnTo>
                <a:lnTo>
                  <a:pt x="0" y="730340"/>
                </a:lnTo>
                <a:lnTo>
                  <a:pt x="0" y="168185"/>
                </a:lnTo>
                <a:lnTo>
                  <a:pt x="4318243" y="168185"/>
                </a:lnTo>
                <a:lnTo>
                  <a:pt x="4348483" y="131586"/>
                </a:lnTo>
                <a:cubicBezTo>
                  <a:pt x="4429899" y="50285"/>
                  <a:pt x="4542375" y="0"/>
                  <a:pt x="4666612" y="0"/>
                </a:cubicBezTo>
                <a:close/>
              </a:path>
            </a:pathLst>
          </a:custGeom>
          <a:solidFill>
            <a:srgbClr val="0099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7" name="文本框 1"/>
          <p:cNvSpPr txBox="1"/>
          <p:nvPr/>
        </p:nvSpPr>
        <p:spPr bwMode="auto">
          <a:xfrm>
            <a:off x="615950" y="498475"/>
            <a:ext cx="3595688" cy="523875"/>
          </a:xfrm>
          <a:prstGeom prst="rect">
            <a:avLst/>
          </a:prstGeom>
          <a:noFill/>
        </p:spPr>
        <p:txBody>
          <a:bodyPr>
            <a:spAutoFit/>
          </a:bodyPr>
          <a:lstStyle/>
          <a:p>
            <a:pPr eaLnBrk="1" fontAlgn="auto" hangingPunct="1">
              <a:spcBef>
                <a:spcPts val="0"/>
              </a:spcBef>
              <a:spcAft>
                <a:spcPts val="0"/>
              </a:spcAft>
              <a:defRPr/>
            </a:pPr>
            <a:r>
              <a:rPr lang="zh-CN" altLang="en-US" sz="2800" b="1" spc="300" dirty="0">
                <a:solidFill>
                  <a:schemeClr val="bg1"/>
                </a:solidFill>
                <a:latin typeface="微软雅黑" panose="020B0503020204020204" pitchFamily="34" charset="-122"/>
                <a:ea typeface="微软雅黑" panose="020B0503020204020204" pitchFamily="34" charset="-122"/>
              </a:rPr>
              <a:t>此处添加目录标题</a:t>
            </a:r>
          </a:p>
        </p:txBody>
      </p:sp>
      <p:sp>
        <p:nvSpPr>
          <p:cNvPr id="33" name="矩形 32"/>
          <p:cNvSpPr/>
          <p:nvPr/>
        </p:nvSpPr>
        <p:spPr>
          <a:xfrm>
            <a:off x="1046886" y="2309855"/>
            <a:ext cx="3330000" cy="468000"/>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a:solidFill>
                <a:schemeClr val="tx1">
                  <a:lumMod val="75000"/>
                  <a:lumOff val="25000"/>
                </a:schemeClr>
              </a:solidFill>
              <a:latin typeface="微软雅黑" panose="020B0503020204020204" pitchFamily="34" charset="-122"/>
            </a:endParaRPr>
          </a:p>
        </p:txBody>
      </p:sp>
      <p:sp>
        <p:nvSpPr>
          <p:cNvPr id="34" name="矩形 33"/>
          <p:cNvSpPr/>
          <p:nvPr/>
        </p:nvSpPr>
        <p:spPr>
          <a:xfrm>
            <a:off x="1046886" y="2777855"/>
            <a:ext cx="3330000" cy="468000"/>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a:solidFill>
                <a:schemeClr val="tx1">
                  <a:lumMod val="75000"/>
                  <a:lumOff val="25000"/>
                </a:schemeClr>
              </a:solidFill>
              <a:latin typeface="微软雅黑" panose="020B0503020204020204" pitchFamily="34" charset="-122"/>
            </a:endParaRPr>
          </a:p>
        </p:txBody>
      </p:sp>
      <p:sp>
        <p:nvSpPr>
          <p:cNvPr id="35" name="矩形 34"/>
          <p:cNvSpPr/>
          <p:nvPr/>
        </p:nvSpPr>
        <p:spPr>
          <a:xfrm>
            <a:off x="1046886" y="3245855"/>
            <a:ext cx="3330000" cy="468000"/>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a:solidFill>
                <a:schemeClr val="tx1">
                  <a:lumMod val="75000"/>
                  <a:lumOff val="25000"/>
                </a:schemeClr>
              </a:solidFill>
              <a:latin typeface="微软雅黑" panose="020B0503020204020204" pitchFamily="34" charset="-122"/>
            </a:endParaRPr>
          </a:p>
        </p:txBody>
      </p:sp>
      <p:sp>
        <p:nvSpPr>
          <p:cNvPr id="36" name="矩形 35"/>
          <p:cNvSpPr/>
          <p:nvPr/>
        </p:nvSpPr>
        <p:spPr>
          <a:xfrm>
            <a:off x="1046886" y="3713855"/>
            <a:ext cx="3330000" cy="468000"/>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a:solidFill>
                <a:schemeClr val="tx1">
                  <a:lumMod val="75000"/>
                  <a:lumOff val="25000"/>
                </a:schemeClr>
              </a:solidFill>
              <a:latin typeface="微软雅黑" panose="020B0503020204020204" pitchFamily="34" charset="-122"/>
            </a:endParaRPr>
          </a:p>
        </p:txBody>
      </p:sp>
      <p:sp>
        <p:nvSpPr>
          <p:cNvPr id="37" name="矩形 36"/>
          <p:cNvSpPr/>
          <p:nvPr/>
        </p:nvSpPr>
        <p:spPr>
          <a:xfrm>
            <a:off x="1046886" y="4181855"/>
            <a:ext cx="3330000" cy="468000"/>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a:solidFill>
                <a:schemeClr val="tx1">
                  <a:lumMod val="75000"/>
                  <a:lumOff val="25000"/>
                </a:schemeClr>
              </a:solidFill>
              <a:latin typeface="微软雅黑" panose="020B0503020204020204" pitchFamily="34" charset="-122"/>
            </a:endParaRPr>
          </a:p>
        </p:txBody>
      </p:sp>
      <p:sp>
        <p:nvSpPr>
          <p:cNvPr id="38" name="矩形 37"/>
          <p:cNvSpPr/>
          <p:nvPr/>
        </p:nvSpPr>
        <p:spPr>
          <a:xfrm>
            <a:off x="1046886" y="4649855"/>
            <a:ext cx="3330000" cy="468000"/>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a:solidFill>
                <a:schemeClr val="tx1">
                  <a:lumMod val="75000"/>
                  <a:lumOff val="25000"/>
                </a:schemeClr>
              </a:solidFill>
              <a:latin typeface="微软雅黑" panose="020B0503020204020204" pitchFamily="34" charset="-122"/>
            </a:endParaRPr>
          </a:p>
        </p:txBody>
      </p:sp>
      <p:sp>
        <p:nvSpPr>
          <p:cNvPr id="39" name="矩形 38"/>
          <p:cNvSpPr/>
          <p:nvPr/>
        </p:nvSpPr>
        <p:spPr>
          <a:xfrm>
            <a:off x="4376886" y="2309855"/>
            <a:ext cx="1692000" cy="468000"/>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a:solidFill>
                <a:schemeClr val="tx1">
                  <a:lumMod val="75000"/>
                  <a:lumOff val="25000"/>
                </a:schemeClr>
              </a:solidFill>
              <a:latin typeface="微软雅黑" panose="020B0503020204020204" pitchFamily="34" charset="-122"/>
            </a:endParaRPr>
          </a:p>
        </p:txBody>
      </p:sp>
      <p:sp>
        <p:nvSpPr>
          <p:cNvPr id="40" name="矩形 39"/>
          <p:cNvSpPr/>
          <p:nvPr/>
        </p:nvSpPr>
        <p:spPr>
          <a:xfrm>
            <a:off x="4376886" y="2777855"/>
            <a:ext cx="1692000" cy="468000"/>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a:solidFill>
                <a:schemeClr val="tx1">
                  <a:lumMod val="75000"/>
                  <a:lumOff val="25000"/>
                </a:schemeClr>
              </a:solidFill>
              <a:latin typeface="微软雅黑" panose="020B0503020204020204" pitchFamily="34" charset="-122"/>
            </a:endParaRPr>
          </a:p>
        </p:txBody>
      </p:sp>
      <p:sp>
        <p:nvSpPr>
          <p:cNvPr id="41" name="矩形 40"/>
          <p:cNvSpPr/>
          <p:nvPr/>
        </p:nvSpPr>
        <p:spPr>
          <a:xfrm>
            <a:off x="4376886" y="3245855"/>
            <a:ext cx="1692000" cy="468000"/>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a:solidFill>
                <a:schemeClr val="tx1">
                  <a:lumMod val="75000"/>
                  <a:lumOff val="25000"/>
                </a:schemeClr>
              </a:solidFill>
              <a:latin typeface="微软雅黑" panose="020B0503020204020204" pitchFamily="34" charset="-122"/>
            </a:endParaRPr>
          </a:p>
        </p:txBody>
      </p:sp>
      <p:sp>
        <p:nvSpPr>
          <p:cNvPr id="42" name="矩形 41"/>
          <p:cNvSpPr/>
          <p:nvPr/>
        </p:nvSpPr>
        <p:spPr>
          <a:xfrm>
            <a:off x="4376886" y="3713855"/>
            <a:ext cx="1692000" cy="468000"/>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a:solidFill>
                <a:schemeClr val="tx1">
                  <a:lumMod val="75000"/>
                  <a:lumOff val="25000"/>
                </a:schemeClr>
              </a:solidFill>
              <a:latin typeface="微软雅黑" panose="020B0503020204020204" pitchFamily="34" charset="-122"/>
            </a:endParaRPr>
          </a:p>
        </p:txBody>
      </p:sp>
      <p:sp>
        <p:nvSpPr>
          <p:cNvPr id="43" name="矩形 42"/>
          <p:cNvSpPr/>
          <p:nvPr/>
        </p:nvSpPr>
        <p:spPr>
          <a:xfrm>
            <a:off x="4376886" y="4181855"/>
            <a:ext cx="1692000" cy="468000"/>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a:solidFill>
                <a:schemeClr val="tx1">
                  <a:lumMod val="75000"/>
                  <a:lumOff val="25000"/>
                </a:schemeClr>
              </a:solidFill>
              <a:latin typeface="微软雅黑" panose="020B0503020204020204" pitchFamily="34" charset="-122"/>
            </a:endParaRPr>
          </a:p>
        </p:txBody>
      </p:sp>
      <p:sp>
        <p:nvSpPr>
          <p:cNvPr id="3" name="矩形 2"/>
          <p:cNvSpPr/>
          <p:nvPr/>
        </p:nvSpPr>
        <p:spPr>
          <a:xfrm>
            <a:off x="4376886" y="4649855"/>
            <a:ext cx="1692000" cy="468000"/>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a:solidFill>
                <a:schemeClr val="tx1">
                  <a:lumMod val="75000"/>
                  <a:lumOff val="25000"/>
                </a:schemeClr>
              </a:solidFill>
              <a:latin typeface="微软雅黑" panose="020B0503020204020204" pitchFamily="34" charset="-122"/>
            </a:endParaRPr>
          </a:p>
        </p:txBody>
      </p:sp>
      <p:sp>
        <p:nvSpPr>
          <p:cNvPr id="45" name="矩形 44"/>
          <p:cNvSpPr/>
          <p:nvPr/>
        </p:nvSpPr>
        <p:spPr>
          <a:xfrm>
            <a:off x="1046886" y="5944235"/>
            <a:ext cx="10098000" cy="4762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文本框 45"/>
          <p:cNvSpPr txBox="1"/>
          <p:nvPr/>
        </p:nvSpPr>
        <p:spPr>
          <a:xfrm>
            <a:off x="1779446" y="5278667"/>
            <a:ext cx="1864880" cy="461665"/>
          </a:xfrm>
          <a:prstGeom prst="rect">
            <a:avLst/>
          </a:prstGeom>
          <a:noFill/>
        </p:spPr>
        <p:txBody>
          <a:bodyPr wrap="square" rtlCol="0">
            <a:spAutoFit/>
          </a:bodyPr>
          <a:lstStyle/>
          <a:p>
            <a:pPr algn="ctr"/>
            <a:r>
              <a:rPr lang="zh-CN" altLang="en-US" sz="2400" b="1" dirty="0">
                <a:solidFill>
                  <a:schemeClr val="tx2"/>
                </a:solidFill>
                <a:latin typeface="微软雅黑" panose="020B0503020204020204" pitchFamily="34" charset="-122"/>
                <a:ea typeface="微软雅黑" panose="020B0503020204020204" pitchFamily="34" charset="-122"/>
                <a:cs typeface="Aharoni" panose="02010803020104030203" pitchFamily="2" charset="-79"/>
              </a:rPr>
              <a:t>合   计</a:t>
            </a:r>
          </a:p>
        </p:txBody>
      </p:sp>
      <p:sp>
        <p:nvSpPr>
          <p:cNvPr id="47" name="文本框 46"/>
          <p:cNvSpPr txBox="1"/>
          <p:nvPr/>
        </p:nvSpPr>
        <p:spPr>
          <a:xfrm>
            <a:off x="1241902" y="2359189"/>
            <a:ext cx="2939969" cy="369332"/>
          </a:xfrm>
          <a:prstGeom prst="rect">
            <a:avLst/>
          </a:prstGeom>
          <a:noFill/>
        </p:spPr>
        <p:txBody>
          <a:bodyPr wrap="square" rtlCol="0">
            <a:spAutoFit/>
          </a:bodyPr>
          <a:lstStyle/>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cs typeface="Aharoni" panose="02010803020104030203" pitchFamily="2" charset="-79"/>
              </a:rPr>
              <a:t>添加您的文字内容</a:t>
            </a:r>
          </a:p>
        </p:txBody>
      </p:sp>
      <p:sp>
        <p:nvSpPr>
          <p:cNvPr id="48" name="文本框 47"/>
          <p:cNvSpPr txBox="1"/>
          <p:nvPr/>
        </p:nvSpPr>
        <p:spPr>
          <a:xfrm>
            <a:off x="1241902" y="2827189"/>
            <a:ext cx="2939969" cy="369332"/>
          </a:xfrm>
          <a:prstGeom prst="rect">
            <a:avLst/>
          </a:prstGeom>
          <a:noFill/>
        </p:spPr>
        <p:txBody>
          <a:bodyPr wrap="square" rtlCol="0">
            <a:spAutoFit/>
          </a:bodyPr>
          <a:lstStyle/>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cs typeface="Aharoni" panose="02010803020104030203" pitchFamily="2" charset="-79"/>
              </a:rPr>
              <a:t>添加您的文字内容</a:t>
            </a:r>
          </a:p>
        </p:txBody>
      </p:sp>
      <p:sp>
        <p:nvSpPr>
          <p:cNvPr id="49" name="文本框 48"/>
          <p:cNvSpPr txBox="1"/>
          <p:nvPr/>
        </p:nvSpPr>
        <p:spPr>
          <a:xfrm>
            <a:off x="1241902" y="3295189"/>
            <a:ext cx="2939969" cy="369332"/>
          </a:xfrm>
          <a:prstGeom prst="rect">
            <a:avLst/>
          </a:prstGeom>
          <a:noFill/>
        </p:spPr>
        <p:txBody>
          <a:bodyPr wrap="square" rtlCol="0">
            <a:spAutoFit/>
          </a:bodyPr>
          <a:lstStyle/>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cs typeface="Aharoni" panose="02010803020104030203" pitchFamily="2" charset="-79"/>
              </a:rPr>
              <a:t>添加您的文字内容</a:t>
            </a:r>
          </a:p>
        </p:txBody>
      </p:sp>
      <p:sp>
        <p:nvSpPr>
          <p:cNvPr id="50" name="文本框 49"/>
          <p:cNvSpPr txBox="1"/>
          <p:nvPr/>
        </p:nvSpPr>
        <p:spPr>
          <a:xfrm>
            <a:off x="1241902" y="3763189"/>
            <a:ext cx="2939969" cy="369332"/>
          </a:xfrm>
          <a:prstGeom prst="rect">
            <a:avLst/>
          </a:prstGeom>
          <a:noFill/>
        </p:spPr>
        <p:txBody>
          <a:bodyPr wrap="square" rtlCol="0">
            <a:spAutoFit/>
          </a:bodyPr>
          <a:lstStyle/>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cs typeface="Aharoni" panose="02010803020104030203" pitchFamily="2" charset="-79"/>
              </a:rPr>
              <a:t>添加您的文字内容</a:t>
            </a:r>
          </a:p>
        </p:txBody>
      </p:sp>
      <p:sp>
        <p:nvSpPr>
          <p:cNvPr id="51" name="文本框 50"/>
          <p:cNvSpPr txBox="1"/>
          <p:nvPr/>
        </p:nvSpPr>
        <p:spPr>
          <a:xfrm>
            <a:off x="1241902" y="4231189"/>
            <a:ext cx="2939969" cy="369332"/>
          </a:xfrm>
          <a:prstGeom prst="rect">
            <a:avLst/>
          </a:prstGeom>
          <a:noFill/>
        </p:spPr>
        <p:txBody>
          <a:bodyPr wrap="square" rtlCol="0">
            <a:spAutoFit/>
          </a:bodyPr>
          <a:lstStyle/>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cs typeface="Aharoni" panose="02010803020104030203" pitchFamily="2" charset="-79"/>
              </a:rPr>
              <a:t>添加您的文字内容</a:t>
            </a:r>
          </a:p>
        </p:txBody>
      </p:sp>
      <p:sp>
        <p:nvSpPr>
          <p:cNvPr id="52" name="文本框 51"/>
          <p:cNvSpPr txBox="1"/>
          <p:nvPr/>
        </p:nvSpPr>
        <p:spPr>
          <a:xfrm>
            <a:off x="1241902" y="4699189"/>
            <a:ext cx="2939969" cy="369332"/>
          </a:xfrm>
          <a:prstGeom prst="rect">
            <a:avLst/>
          </a:prstGeom>
          <a:noFill/>
        </p:spPr>
        <p:txBody>
          <a:bodyPr wrap="square" rtlCol="0">
            <a:spAutoFit/>
          </a:bodyPr>
          <a:lstStyle/>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cs typeface="Aharoni" panose="02010803020104030203" pitchFamily="2" charset="-79"/>
              </a:rPr>
              <a:t>添加您的文字内容</a:t>
            </a:r>
          </a:p>
        </p:txBody>
      </p:sp>
      <p:sp>
        <p:nvSpPr>
          <p:cNvPr id="53" name="文本框 52"/>
          <p:cNvSpPr txBox="1"/>
          <p:nvPr/>
        </p:nvSpPr>
        <p:spPr>
          <a:xfrm>
            <a:off x="4594339" y="2359189"/>
            <a:ext cx="1257095" cy="369332"/>
          </a:xfrm>
          <a:prstGeom prst="rect">
            <a:avLst/>
          </a:prstGeom>
          <a:noFill/>
        </p:spPr>
        <p:txBody>
          <a:bodyPr wrap="square" rtlCol="0">
            <a:spAutoFit/>
          </a:bodyPr>
          <a:lstStyle/>
          <a:p>
            <a:pPr algn="ct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Aharoni" panose="02010803020104030203" pitchFamily="2" charset="-79"/>
              </a:rPr>
              <a:t>1200</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54" name="文本框 53"/>
          <p:cNvSpPr txBox="1"/>
          <p:nvPr/>
        </p:nvSpPr>
        <p:spPr>
          <a:xfrm>
            <a:off x="4594339" y="2827189"/>
            <a:ext cx="1257095" cy="369332"/>
          </a:xfrm>
          <a:prstGeom prst="rect">
            <a:avLst/>
          </a:prstGeom>
          <a:noFill/>
        </p:spPr>
        <p:txBody>
          <a:bodyPr wrap="square" rtlCol="0">
            <a:spAutoFit/>
          </a:bodyPr>
          <a:lstStyle/>
          <a:p>
            <a:pPr algn="ct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Aharoni" panose="02010803020104030203" pitchFamily="2" charset="-79"/>
              </a:rPr>
              <a:t>1600</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55" name="文本框 54"/>
          <p:cNvSpPr txBox="1"/>
          <p:nvPr/>
        </p:nvSpPr>
        <p:spPr>
          <a:xfrm>
            <a:off x="4594339" y="3295189"/>
            <a:ext cx="1257095" cy="369332"/>
          </a:xfrm>
          <a:prstGeom prst="rect">
            <a:avLst/>
          </a:prstGeom>
          <a:noFill/>
        </p:spPr>
        <p:txBody>
          <a:bodyPr wrap="square" rtlCol="0">
            <a:spAutoFit/>
          </a:bodyPr>
          <a:lstStyle/>
          <a:p>
            <a:pPr algn="ct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Aharoni" panose="02010803020104030203" pitchFamily="2" charset="-79"/>
              </a:rPr>
              <a:t>1950</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56" name="文本框 55"/>
          <p:cNvSpPr txBox="1"/>
          <p:nvPr/>
        </p:nvSpPr>
        <p:spPr>
          <a:xfrm>
            <a:off x="4523357" y="5278667"/>
            <a:ext cx="1399058" cy="461665"/>
          </a:xfrm>
          <a:prstGeom prst="rect">
            <a:avLst/>
          </a:prstGeom>
          <a:noFill/>
        </p:spPr>
        <p:txBody>
          <a:bodyPr wrap="square" rtlCol="0">
            <a:spAutoFit/>
          </a:bodyPr>
          <a:lstStyle/>
          <a:p>
            <a:pPr algn="ctr"/>
            <a:r>
              <a:rPr lang="en-US" altLang="zh-CN" sz="2400" b="1" dirty="0">
                <a:solidFill>
                  <a:schemeClr val="tx2"/>
                </a:solidFill>
                <a:latin typeface="微软雅黑" panose="020B0503020204020204" pitchFamily="34" charset="-122"/>
                <a:ea typeface="微软雅黑" panose="020B0503020204020204" pitchFamily="34" charset="-122"/>
                <a:cs typeface="Aharoni" panose="02010803020104030203" pitchFamily="2" charset="-79"/>
              </a:rPr>
              <a:t>9500</a:t>
            </a:r>
            <a:endParaRPr lang="zh-CN" altLang="en-US" sz="2400" b="1" dirty="0">
              <a:solidFill>
                <a:schemeClr val="tx2"/>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57" name="文本框 56"/>
          <p:cNvSpPr txBox="1"/>
          <p:nvPr/>
        </p:nvSpPr>
        <p:spPr>
          <a:xfrm>
            <a:off x="4594339" y="3763189"/>
            <a:ext cx="1257095" cy="369332"/>
          </a:xfrm>
          <a:prstGeom prst="rect">
            <a:avLst/>
          </a:prstGeom>
          <a:noFill/>
        </p:spPr>
        <p:txBody>
          <a:bodyPr wrap="square" rtlCol="0">
            <a:spAutoFit/>
          </a:bodyPr>
          <a:lstStyle/>
          <a:p>
            <a:pPr algn="ct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Aharoni" panose="02010803020104030203" pitchFamily="2" charset="-79"/>
              </a:rPr>
              <a:t>1200</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58" name="文本框 57"/>
          <p:cNvSpPr txBox="1"/>
          <p:nvPr/>
        </p:nvSpPr>
        <p:spPr>
          <a:xfrm>
            <a:off x="4594339" y="4231189"/>
            <a:ext cx="1257095" cy="369332"/>
          </a:xfrm>
          <a:prstGeom prst="rect">
            <a:avLst/>
          </a:prstGeom>
          <a:noFill/>
        </p:spPr>
        <p:txBody>
          <a:bodyPr wrap="square" rtlCol="0">
            <a:spAutoFit/>
          </a:bodyPr>
          <a:lstStyle/>
          <a:p>
            <a:pPr algn="ct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Aharoni" panose="02010803020104030203" pitchFamily="2" charset="-79"/>
              </a:rPr>
              <a:t>1600</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59" name="文本框 58"/>
          <p:cNvSpPr txBox="1"/>
          <p:nvPr/>
        </p:nvSpPr>
        <p:spPr>
          <a:xfrm>
            <a:off x="4594339" y="4699189"/>
            <a:ext cx="1257095" cy="369332"/>
          </a:xfrm>
          <a:prstGeom prst="rect">
            <a:avLst/>
          </a:prstGeom>
          <a:noFill/>
        </p:spPr>
        <p:txBody>
          <a:bodyPr wrap="square" rtlCol="0">
            <a:spAutoFit/>
          </a:bodyPr>
          <a:lstStyle/>
          <a:p>
            <a:pPr algn="ct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Aharoni" panose="02010803020104030203" pitchFamily="2" charset="-79"/>
              </a:rPr>
              <a:t>1950</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60" name="矩形 59"/>
          <p:cNvSpPr/>
          <p:nvPr/>
        </p:nvSpPr>
        <p:spPr>
          <a:xfrm>
            <a:off x="1046886" y="1697855"/>
            <a:ext cx="3330000" cy="612000"/>
          </a:xfrm>
          <a:prstGeom prst="rect">
            <a:avLst/>
          </a:prstGeom>
          <a:solidFill>
            <a:schemeClr val="accent1"/>
          </a:solidFill>
          <a:ln w="12700">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a:solidFill>
                <a:schemeClr val="dk1"/>
              </a:solidFill>
              <a:latin typeface="微软雅黑" panose="020B0503020204020204" pitchFamily="34" charset="-122"/>
            </a:endParaRPr>
          </a:p>
        </p:txBody>
      </p:sp>
      <p:sp>
        <p:nvSpPr>
          <p:cNvPr id="61" name="矩形 60"/>
          <p:cNvSpPr/>
          <p:nvPr/>
        </p:nvSpPr>
        <p:spPr>
          <a:xfrm>
            <a:off x="4376886" y="1697855"/>
            <a:ext cx="1692000" cy="612000"/>
          </a:xfrm>
          <a:prstGeom prst="rect">
            <a:avLst/>
          </a:prstGeom>
          <a:solidFill>
            <a:schemeClr val="accent2"/>
          </a:solidFill>
          <a:ln w="12700">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a:solidFill>
                <a:schemeClr val="dk1"/>
              </a:solidFill>
              <a:latin typeface="微软雅黑" panose="020B0503020204020204" pitchFamily="34" charset="-122"/>
            </a:endParaRPr>
          </a:p>
        </p:txBody>
      </p:sp>
      <p:sp>
        <p:nvSpPr>
          <p:cNvPr id="62" name="矩形 61"/>
          <p:cNvSpPr/>
          <p:nvPr/>
        </p:nvSpPr>
        <p:spPr>
          <a:xfrm>
            <a:off x="6068886" y="1697855"/>
            <a:ext cx="1692000" cy="612000"/>
          </a:xfrm>
          <a:prstGeom prst="rect">
            <a:avLst/>
          </a:prstGeom>
          <a:solidFill>
            <a:schemeClr val="accent3"/>
          </a:solidFill>
          <a:ln w="12700">
            <a:solidFill>
              <a:schemeClr val="accent3"/>
            </a:solidFill>
          </a:ln>
        </p:spPr>
        <p:style>
          <a:lnRef idx="2">
            <a:schemeClr val="dk1"/>
          </a:lnRef>
          <a:fillRef idx="1">
            <a:schemeClr val="lt1"/>
          </a:fillRef>
          <a:effectRef idx="0">
            <a:schemeClr val="dk1"/>
          </a:effectRef>
          <a:fontRef idx="minor">
            <a:schemeClr val="dk1"/>
          </a:fontRef>
        </p:style>
        <p:txBody>
          <a:bodyPr lIns="117208" tIns="58604" rIns="117208" bIns="58604" rtlCol="0" anchor="ctr"/>
          <a:lstStyle/>
          <a:p>
            <a:pPr algn="ctr"/>
            <a:endParaRPr lang="zh-CN" altLang="en-US" sz="900">
              <a:solidFill>
                <a:schemeClr val="dk1"/>
              </a:solidFill>
              <a:latin typeface="微软雅黑" panose="020B0503020204020204" pitchFamily="34" charset="-122"/>
            </a:endParaRPr>
          </a:p>
        </p:txBody>
      </p:sp>
      <p:sp>
        <p:nvSpPr>
          <p:cNvPr id="63" name="矩形 62"/>
          <p:cNvSpPr/>
          <p:nvPr/>
        </p:nvSpPr>
        <p:spPr>
          <a:xfrm>
            <a:off x="7760886" y="1697855"/>
            <a:ext cx="1692000" cy="612000"/>
          </a:xfrm>
          <a:prstGeom prst="rect">
            <a:avLst/>
          </a:prstGeom>
          <a:solidFill>
            <a:schemeClr val="accent4"/>
          </a:solidFill>
          <a:ln w="12700">
            <a:solidFill>
              <a:schemeClr val="accent4"/>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a:solidFill>
                <a:schemeClr val="dk1"/>
              </a:solidFill>
              <a:latin typeface="微软雅黑" panose="020B0503020204020204" pitchFamily="34" charset="-122"/>
            </a:endParaRPr>
          </a:p>
        </p:txBody>
      </p:sp>
      <p:sp>
        <p:nvSpPr>
          <p:cNvPr id="64" name="矩形 63"/>
          <p:cNvSpPr/>
          <p:nvPr/>
        </p:nvSpPr>
        <p:spPr>
          <a:xfrm>
            <a:off x="9452886" y="1697855"/>
            <a:ext cx="1692000" cy="612000"/>
          </a:xfrm>
          <a:prstGeom prst="rect">
            <a:avLst/>
          </a:prstGeom>
          <a:solidFill>
            <a:schemeClr val="accent5"/>
          </a:solidFill>
          <a:ln w="12700">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a:solidFill>
                <a:schemeClr val="dk1"/>
              </a:solidFill>
              <a:latin typeface="微软雅黑" panose="020B0503020204020204" pitchFamily="34" charset="-122"/>
            </a:endParaRPr>
          </a:p>
        </p:txBody>
      </p:sp>
      <p:sp>
        <p:nvSpPr>
          <p:cNvPr id="65" name="文本框 64"/>
          <p:cNvSpPr txBox="1"/>
          <p:nvPr/>
        </p:nvSpPr>
        <p:spPr>
          <a:xfrm>
            <a:off x="1779486" y="1773023"/>
            <a:ext cx="1864800" cy="461665"/>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cs typeface="Aharoni" panose="02010803020104030203" pitchFamily="2" charset="-79"/>
              </a:rPr>
              <a:t>项   目</a:t>
            </a:r>
          </a:p>
        </p:txBody>
      </p:sp>
      <p:sp>
        <p:nvSpPr>
          <p:cNvPr id="66" name="文本框 65"/>
          <p:cNvSpPr txBox="1"/>
          <p:nvPr/>
        </p:nvSpPr>
        <p:spPr>
          <a:xfrm>
            <a:off x="4594338" y="1773023"/>
            <a:ext cx="1257096" cy="461665"/>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cs typeface="Aharoni" panose="02010803020104030203" pitchFamily="2" charset="-79"/>
              </a:rPr>
              <a:t>时间</a:t>
            </a:r>
            <a:r>
              <a:rPr lang="en-US" altLang="zh-CN" sz="2400" b="1" dirty="0">
                <a:solidFill>
                  <a:schemeClr val="bg1"/>
                </a:solidFill>
                <a:latin typeface="微软雅黑" panose="020B0503020204020204" pitchFamily="34" charset="-122"/>
                <a:ea typeface="微软雅黑" panose="020B0503020204020204" pitchFamily="34" charset="-122"/>
                <a:cs typeface="Aharoni" panose="02010803020104030203" pitchFamily="2" charset="-79"/>
              </a:rPr>
              <a:t>1</a:t>
            </a:r>
            <a:endParaRPr lang="zh-CN" altLang="en-US" sz="2400" b="1" dirty="0">
              <a:solidFill>
                <a:schemeClr val="bg1"/>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67" name="文本框 66"/>
          <p:cNvSpPr txBox="1"/>
          <p:nvPr/>
        </p:nvSpPr>
        <p:spPr>
          <a:xfrm>
            <a:off x="6286338" y="1773023"/>
            <a:ext cx="1257096" cy="461665"/>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cs typeface="Aharoni" panose="02010803020104030203" pitchFamily="2" charset="-79"/>
              </a:rPr>
              <a:t>时间</a:t>
            </a:r>
            <a:r>
              <a:rPr lang="en-US" altLang="zh-CN" sz="2400" b="1" dirty="0">
                <a:solidFill>
                  <a:schemeClr val="bg1"/>
                </a:solidFill>
                <a:latin typeface="微软雅黑" panose="020B0503020204020204" pitchFamily="34" charset="-122"/>
                <a:ea typeface="微软雅黑" panose="020B0503020204020204" pitchFamily="34" charset="-122"/>
                <a:cs typeface="Aharoni" panose="02010803020104030203" pitchFamily="2" charset="-79"/>
              </a:rPr>
              <a:t>2</a:t>
            </a:r>
            <a:endParaRPr lang="zh-CN" altLang="en-US" sz="2400" b="1" dirty="0">
              <a:solidFill>
                <a:schemeClr val="bg1"/>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68" name="文本框 67"/>
          <p:cNvSpPr txBox="1"/>
          <p:nvPr/>
        </p:nvSpPr>
        <p:spPr>
          <a:xfrm>
            <a:off x="7978338" y="1773023"/>
            <a:ext cx="1257096" cy="461665"/>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cs typeface="Aharoni" panose="02010803020104030203" pitchFamily="2" charset="-79"/>
              </a:rPr>
              <a:t>时间</a:t>
            </a:r>
            <a:r>
              <a:rPr lang="en-US" altLang="zh-CN" sz="2400" b="1" dirty="0">
                <a:solidFill>
                  <a:schemeClr val="bg1"/>
                </a:solidFill>
                <a:latin typeface="微软雅黑" panose="020B0503020204020204" pitchFamily="34" charset="-122"/>
                <a:ea typeface="微软雅黑" panose="020B0503020204020204" pitchFamily="34" charset="-122"/>
                <a:cs typeface="Aharoni" panose="02010803020104030203" pitchFamily="2" charset="-79"/>
              </a:rPr>
              <a:t>3</a:t>
            </a:r>
            <a:endParaRPr lang="zh-CN" altLang="en-US" sz="2400" b="1" dirty="0">
              <a:solidFill>
                <a:schemeClr val="bg1"/>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69" name="文本框 68"/>
          <p:cNvSpPr txBox="1"/>
          <p:nvPr/>
        </p:nvSpPr>
        <p:spPr>
          <a:xfrm>
            <a:off x="9670338" y="1773023"/>
            <a:ext cx="1257096" cy="461665"/>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cs typeface="Aharoni" panose="02010803020104030203" pitchFamily="2" charset="-79"/>
              </a:rPr>
              <a:t>时间</a:t>
            </a:r>
            <a:r>
              <a:rPr lang="en-US" altLang="zh-CN" sz="2400" b="1" dirty="0">
                <a:solidFill>
                  <a:schemeClr val="bg1"/>
                </a:solidFill>
                <a:latin typeface="微软雅黑" panose="020B0503020204020204" pitchFamily="34" charset="-122"/>
                <a:ea typeface="微软雅黑" panose="020B0503020204020204" pitchFamily="34" charset="-122"/>
                <a:cs typeface="Aharoni" panose="02010803020104030203" pitchFamily="2" charset="-79"/>
              </a:rPr>
              <a:t>4</a:t>
            </a:r>
            <a:endParaRPr lang="zh-CN" altLang="en-US" sz="2400" b="1" dirty="0">
              <a:solidFill>
                <a:schemeClr val="bg1"/>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70" name="矩形 69"/>
          <p:cNvSpPr/>
          <p:nvPr/>
        </p:nvSpPr>
        <p:spPr>
          <a:xfrm>
            <a:off x="6068886" y="2309855"/>
            <a:ext cx="1692000" cy="468000"/>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a:solidFill>
                <a:schemeClr val="tx1">
                  <a:lumMod val="75000"/>
                  <a:lumOff val="25000"/>
                </a:schemeClr>
              </a:solidFill>
              <a:latin typeface="微软雅黑" panose="020B0503020204020204" pitchFamily="34" charset="-122"/>
            </a:endParaRPr>
          </a:p>
        </p:txBody>
      </p:sp>
      <p:sp>
        <p:nvSpPr>
          <p:cNvPr id="71" name="矩形 70"/>
          <p:cNvSpPr/>
          <p:nvPr/>
        </p:nvSpPr>
        <p:spPr>
          <a:xfrm>
            <a:off x="6068886" y="2777855"/>
            <a:ext cx="1692000" cy="468000"/>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a:solidFill>
                <a:schemeClr val="tx1">
                  <a:lumMod val="75000"/>
                  <a:lumOff val="25000"/>
                </a:schemeClr>
              </a:solidFill>
              <a:latin typeface="微软雅黑" panose="020B0503020204020204" pitchFamily="34" charset="-122"/>
            </a:endParaRPr>
          </a:p>
        </p:txBody>
      </p:sp>
      <p:sp>
        <p:nvSpPr>
          <p:cNvPr id="72" name="矩形 71"/>
          <p:cNvSpPr/>
          <p:nvPr/>
        </p:nvSpPr>
        <p:spPr>
          <a:xfrm>
            <a:off x="6068886" y="3245855"/>
            <a:ext cx="1692000" cy="468000"/>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a:solidFill>
                <a:schemeClr val="tx1">
                  <a:lumMod val="75000"/>
                  <a:lumOff val="25000"/>
                </a:schemeClr>
              </a:solidFill>
              <a:latin typeface="微软雅黑" panose="020B0503020204020204" pitchFamily="34" charset="-122"/>
            </a:endParaRPr>
          </a:p>
        </p:txBody>
      </p:sp>
      <p:sp>
        <p:nvSpPr>
          <p:cNvPr id="73" name="矩形 72"/>
          <p:cNvSpPr/>
          <p:nvPr/>
        </p:nvSpPr>
        <p:spPr>
          <a:xfrm>
            <a:off x="6068886" y="3713855"/>
            <a:ext cx="1692000" cy="468000"/>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a:solidFill>
                <a:schemeClr val="tx1">
                  <a:lumMod val="75000"/>
                  <a:lumOff val="25000"/>
                </a:schemeClr>
              </a:solidFill>
              <a:latin typeface="微软雅黑" panose="020B0503020204020204" pitchFamily="34" charset="-122"/>
            </a:endParaRPr>
          </a:p>
        </p:txBody>
      </p:sp>
      <p:sp>
        <p:nvSpPr>
          <p:cNvPr id="74" name="矩形 73"/>
          <p:cNvSpPr/>
          <p:nvPr/>
        </p:nvSpPr>
        <p:spPr>
          <a:xfrm>
            <a:off x="6068886" y="4181855"/>
            <a:ext cx="1692000" cy="468000"/>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a:solidFill>
                <a:schemeClr val="tx1">
                  <a:lumMod val="75000"/>
                  <a:lumOff val="25000"/>
                </a:schemeClr>
              </a:solidFill>
              <a:latin typeface="微软雅黑" panose="020B0503020204020204" pitchFamily="34" charset="-122"/>
            </a:endParaRPr>
          </a:p>
        </p:txBody>
      </p:sp>
      <p:sp>
        <p:nvSpPr>
          <p:cNvPr id="75" name="矩形 74"/>
          <p:cNvSpPr/>
          <p:nvPr/>
        </p:nvSpPr>
        <p:spPr>
          <a:xfrm>
            <a:off x="6068886" y="4649855"/>
            <a:ext cx="1692000" cy="468000"/>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a:solidFill>
                <a:schemeClr val="tx1">
                  <a:lumMod val="75000"/>
                  <a:lumOff val="25000"/>
                </a:schemeClr>
              </a:solidFill>
              <a:latin typeface="微软雅黑" panose="020B0503020204020204" pitchFamily="34" charset="-122"/>
            </a:endParaRPr>
          </a:p>
        </p:txBody>
      </p:sp>
      <p:sp>
        <p:nvSpPr>
          <p:cNvPr id="76" name="文本框 75"/>
          <p:cNvSpPr txBox="1"/>
          <p:nvPr/>
        </p:nvSpPr>
        <p:spPr>
          <a:xfrm>
            <a:off x="6286339" y="2359189"/>
            <a:ext cx="1257095" cy="369332"/>
          </a:xfrm>
          <a:prstGeom prst="rect">
            <a:avLst/>
          </a:prstGeom>
          <a:noFill/>
        </p:spPr>
        <p:txBody>
          <a:bodyPr wrap="square" rtlCol="0">
            <a:spAutoFit/>
          </a:bodyPr>
          <a:lstStyle/>
          <a:p>
            <a:pPr algn="ct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Aharoni" panose="02010803020104030203" pitchFamily="2" charset="-79"/>
              </a:rPr>
              <a:t>1200</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77" name="文本框 76"/>
          <p:cNvSpPr txBox="1"/>
          <p:nvPr/>
        </p:nvSpPr>
        <p:spPr>
          <a:xfrm>
            <a:off x="6286339" y="2827189"/>
            <a:ext cx="1257095" cy="369332"/>
          </a:xfrm>
          <a:prstGeom prst="rect">
            <a:avLst/>
          </a:prstGeom>
          <a:noFill/>
        </p:spPr>
        <p:txBody>
          <a:bodyPr wrap="square" rtlCol="0">
            <a:spAutoFit/>
          </a:bodyPr>
          <a:lstStyle/>
          <a:p>
            <a:pPr algn="ct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Aharoni" panose="02010803020104030203" pitchFamily="2" charset="-79"/>
              </a:rPr>
              <a:t>1600</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78" name="文本框 77"/>
          <p:cNvSpPr txBox="1"/>
          <p:nvPr/>
        </p:nvSpPr>
        <p:spPr>
          <a:xfrm>
            <a:off x="6286339" y="3295189"/>
            <a:ext cx="1257095" cy="369332"/>
          </a:xfrm>
          <a:prstGeom prst="rect">
            <a:avLst/>
          </a:prstGeom>
          <a:noFill/>
        </p:spPr>
        <p:txBody>
          <a:bodyPr wrap="square" rtlCol="0">
            <a:spAutoFit/>
          </a:bodyPr>
          <a:lstStyle/>
          <a:p>
            <a:pPr algn="ct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Aharoni" panose="02010803020104030203" pitchFamily="2" charset="-79"/>
              </a:rPr>
              <a:t>1950</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79" name="文本框 78"/>
          <p:cNvSpPr txBox="1"/>
          <p:nvPr/>
        </p:nvSpPr>
        <p:spPr>
          <a:xfrm>
            <a:off x="6215357" y="5278667"/>
            <a:ext cx="1399058" cy="461665"/>
          </a:xfrm>
          <a:prstGeom prst="rect">
            <a:avLst/>
          </a:prstGeom>
          <a:noFill/>
        </p:spPr>
        <p:txBody>
          <a:bodyPr wrap="square" rtlCol="0">
            <a:spAutoFit/>
          </a:bodyPr>
          <a:lstStyle/>
          <a:p>
            <a:pPr algn="ctr"/>
            <a:r>
              <a:rPr lang="en-US" altLang="zh-CN" sz="2400" b="1" dirty="0">
                <a:solidFill>
                  <a:schemeClr val="tx2"/>
                </a:solidFill>
                <a:latin typeface="微软雅黑" panose="020B0503020204020204" pitchFamily="34" charset="-122"/>
                <a:ea typeface="微软雅黑" panose="020B0503020204020204" pitchFamily="34" charset="-122"/>
                <a:cs typeface="Aharoni" panose="02010803020104030203" pitchFamily="2" charset="-79"/>
              </a:rPr>
              <a:t>9500</a:t>
            </a:r>
            <a:endParaRPr lang="zh-CN" altLang="en-US" sz="2400" b="1" dirty="0">
              <a:solidFill>
                <a:schemeClr val="tx2"/>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80" name="文本框 79"/>
          <p:cNvSpPr txBox="1"/>
          <p:nvPr/>
        </p:nvSpPr>
        <p:spPr>
          <a:xfrm>
            <a:off x="6286339" y="3763189"/>
            <a:ext cx="1257095" cy="369332"/>
          </a:xfrm>
          <a:prstGeom prst="rect">
            <a:avLst/>
          </a:prstGeom>
          <a:noFill/>
        </p:spPr>
        <p:txBody>
          <a:bodyPr wrap="square" rtlCol="0">
            <a:spAutoFit/>
          </a:bodyPr>
          <a:lstStyle/>
          <a:p>
            <a:pPr algn="ct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Aharoni" panose="02010803020104030203" pitchFamily="2" charset="-79"/>
              </a:rPr>
              <a:t>1200</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81" name="文本框 80"/>
          <p:cNvSpPr txBox="1"/>
          <p:nvPr/>
        </p:nvSpPr>
        <p:spPr>
          <a:xfrm>
            <a:off x="6286339" y="4231189"/>
            <a:ext cx="1257095" cy="369332"/>
          </a:xfrm>
          <a:prstGeom prst="rect">
            <a:avLst/>
          </a:prstGeom>
          <a:noFill/>
        </p:spPr>
        <p:txBody>
          <a:bodyPr wrap="square" rtlCol="0">
            <a:spAutoFit/>
          </a:bodyPr>
          <a:lstStyle/>
          <a:p>
            <a:pPr algn="ct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Aharoni" panose="02010803020104030203" pitchFamily="2" charset="-79"/>
              </a:rPr>
              <a:t>1600</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82" name="文本框 81"/>
          <p:cNvSpPr txBox="1"/>
          <p:nvPr/>
        </p:nvSpPr>
        <p:spPr>
          <a:xfrm>
            <a:off x="6286339" y="4699189"/>
            <a:ext cx="1257095" cy="369332"/>
          </a:xfrm>
          <a:prstGeom prst="rect">
            <a:avLst/>
          </a:prstGeom>
          <a:noFill/>
        </p:spPr>
        <p:txBody>
          <a:bodyPr wrap="square" rtlCol="0">
            <a:spAutoFit/>
          </a:bodyPr>
          <a:lstStyle/>
          <a:p>
            <a:pPr algn="ct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Aharoni" panose="02010803020104030203" pitchFamily="2" charset="-79"/>
              </a:rPr>
              <a:t>1950</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83" name="矩形 82"/>
          <p:cNvSpPr/>
          <p:nvPr/>
        </p:nvSpPr>
        <p:spPr>
          <a:xfrm>
            <a:off x="7760886" y="2309855"/>
            <a:ext cx="1692000" cy="468000"/>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a:solidFill>
                <a:schemeClr val="tx1">
                  <a:lumMod val="75000"/>
                  <a:lumOff val="25000"/>
                </a:schemeClr>
              </a:solidFill>
              <a:latin typeface="微软雅黑" panose="020B0503020204020204" pitchFamily="34" charset="-122"/>
            </a:endParaRPr>
          </a:p>
        </p:txBody>
      </p:sp>
      <p:sp>
        <p:nvSpPr>
          <p:cNvPr id="84" name="矩形 83"/>
          <p:cNvSpPr/>
          <p:nvPr/>
        </p:nvSpPr>
        <p:spPr>
          <a:xfrm>
            <a:off x="7760886" y="2777855"/>
            <a:ext cx="1692000" cy="468000"/>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a:solidFill>
                <a:schemeClr val="tx1">
                  <a:lumMod val="75000"/>
                  <a:lumOff val="25000"/>
                </a:schemeClr>
              </a:solidFill>
              <a:latin typeface="微软雅黑" panose="020B0503020204020204" pitchFamily="34" charset="-122"/>
            </a:endParaRPr>
          </a:p>
        </p:txBody>
      </p:sp>
      <p:sp>
        <p:nvSpPr>
          <p:cNvPr id="85" name="矩形 84"/>
          <p:cNvSpPr/>
          <p:nvPr/>
        </p:nvSpPr>
        <p:spPr>
          <a:xfrm>
            <a:off x="7760886" y="3245855"/>
            <a:ext cx="1692000" cy="468000"/>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a:solidFill>
                <a:schemeClr val="tx1">
                  <a:lumMod val="75000"/>
                  <a:lumOff val="25000"/>
                </a:schemeClr>
              </a:solidFill>
              <a:latin typeface="微软雅黑" panose="020B0503020204020204" pitchFamily="34" charset="-122"/>
            </a:endParaRPr>
          </a:p>
        </p:txBody>
      </p:sp>
      <p:sp>
        <p:nvSpPr>
          <p:cNvPr id="86" name="矩形 85"/>
          <p:cNvSpPr/>
          <p:nvPr/>
        </p:nvSpPr>
        <p:spPr>
          <a:xfrm>
            <a:off x="7760886" y="3713855"/>
            <a:ext cx="1692000" cy="468000"/>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a:solidFill>
                <a:schemeClr val="tx1">
                  <a:lumMod val="75000"/>
                  <a:lumOff val="25000"/>
                </a:schemeClr>
              </a:solidFill>
              <a:latin typeface="微软雅黑" panose="020B0503020204020204" pitchFamily="34" charset="-122"/>
            </a:endParaRPr>
          </a:p>
        </p:txBody>
      </p:sp>
      <p:sp>
        <p:nvSpPr>
          <p:cNvPr id="87" name="矩形 86"/>
          <p:cNvSpPr/>
          <p:nvPr/>
        </p:nvSpPr>
        <p:spPr>
          <a:xfrm>
            <a:off x="7760886" y="4181855"/>
            <a:ext cx="1692000" cy="468000"/>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a:solidFill>
                <a:schemeClr val="tx1">
                  <a:lumMod val="75000"/>
                  <a:lumOff val="25000"/>
                </a:schemeClr>
              </a:solidFill>
              <a:latin typeface="微软雅黑" panose="020B0503020204020204" pitchFamily="34" charset="-122"/>
            </a:endParaRPr>
          </a:p>
        </p:txBody>
      </p:sp>
      <p:sp>
        <p:nvSpPr>
          <p:cNvPr id="88" name="矩形 87"/>
          <p:cNvSpPr/>
          <p:nvPr/>
        </p:nvSpPr>
        <p:spPr>
          <a:xfrm>
            <a:off x="7760886" y="4649855"/>
            <a:ext cx="1692000" cy="468000"/>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a:solidFill>
                <a:schemeClr val="tx1">
                  <a:lumMod val="75000"/>
                  <a:lumOff val="25000"/>
                </a:schemeClr>
              </a:solidFill>
              <a:latin typeface="微软雅黑" panose="020B0503020204020204" pitchFamily="34" charset="-122"/>
            </a:endParaRPr>
          </a:p>
        </p:txBody>
      </p:sp>
      <p:sp>
        <p:nvSpPr>
          <p:cNvPr id="89" name="文本框 88"/>
          <p:cNvSpPr txBox="1"/>
          <p:nvPr/>
        </p:nvSpPr>
        <p:spPr>
          <a:xfrm>
            <a:off x="7978339" y="2359189"/>
            <a:ext cx="1257095" cy="369332"/>
          </a:xfrm>
          <a:prstGeom prst="rect">
            <a:avLst/>
          </a:prstGeom>
          <a:noFill/>
        </p:spPr>
        <p:txBody>
          <a:bodyPr wrap="square" rtlCol="0">
            <a:spAutoFit/>
          </a:bodyPr>
          <a:lstStyle/>
          <a:p>
            <a:pPr algn="ct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Aharoni" panose="02010803020104030203" pitchFamily="2" charset="-79"/>
              </a:rPr>
              <a:t>1200</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90" name="文本框 89"/>
          <p:cNvSpPr txBox="1"/>
          <p:nvPr/>
        </p:nvSpPr>
        <p:spPr>
          <a:xfrm>
            <a:off x="7978339" y="2827189"/>
            <a:ext cx="1257095" cy="369332"/>
          </a:xfrm>
          <a:prstGeom prst="rect">
            <a:avLst/>
          </a:prstGeom>
          <a:noFill/>
        </p:spPr>
        <p:txBody>
          <a:bodyPr wrap="square" rtlCol="0">
            <a:spAutoFit/>
          </a:bodyPr>
          <a:lstStyle/>
          <a:p>
            <a:pPr algn="ct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Aharoni" panose="02010803020104030203" pitchFamily="2" charset="-79"/>
              </a:rPr>
              <a:t>1600</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91" name="文本框 90"/>
          <p:cNvSpPr txBox="1"/>
          <p:nvPr/>
        </p:nvSpPr>
        <p:spPr>
          <a:xfrm>
            <a:off x="7978339" y="3295189"/>
            <a:ext cx="1257095" cy="369332"/>
          </a:xfrm>
          <a:prstGeom prst="rect">
            <a:avLst/>
          </a:prstGeom>
          <a:noFill/>
        </p:spPr>
        <p:txBody>
          <a:bodyPr wrap="square" rtlCol="0">
            <a:spAutoFit/>
          </a:bodyPr>
          <a:lstStyle/>
          <a:p>
            <a:pPr algn="ct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Aharoni" panose="02010803020104030203" pitchFamily="2" charset="-79"/>
              </a:rPr>
              <a:t>1950</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92" name="文本框 91"/>
          <p:cNvSpPr txBox="1"/>
          <p:nvPr/>
        </p:nvSpPr>
        <p:spPr>
          <a:xfrm>
            <a:off x="7907357" y="5278667"/>
            <a:ext cx="1399058" cy="461665"/>
          </a:xfrm>
          <a:prstGeom prst="rect">
            <a:avLst/>
          </a:prstGeom>
          <a:noFill/>
        </p:spPr>
        <p:txBody>
          <a:bodyPr wrap="square" rtlCol="0">
            <a:spAutoFit/>
          </a:bodyPr>
          <a:lstStyle/>
          <a:p>
            <a:pPr algn="ctr"/>
            <a:r>
              <a:rPr lang="en-US" altLang="zh-CN" sz="2400" b="1" dirty="0">
                <a:solidFill>
                  <a:schemeClr val="tx2"/>
                </a:solidFill>
                <a:latin typeface="微软雅黑" panose="020B0503020204020204" pitchFamily="34" charset="-122"/>
                <a:ea typeface="微软雅黑" panose="020B0503020204020204" pitchFamily="34" charset="-122"/>
                <a:cs typeface="Aharoni" panose="02010803020104030203" pitchFamily="2" charset="-79"/>
              </a:rPr>
              <a:t>9500</a:t>
            </a:r>
            <a:endParaRPr lang="zh-CN" altLang="en-US" sz="2400" b="1" dirty="0">
              <a:solidFill>
                <a:schemeClr val="tx2"/>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93" name="文本框 92"/>
          <p:cNvSpPr txBox="1"/>
          <p:nvPr/>
        </p:nvSpPr>
        <p:spPr>
          <a:xfrm>
            <a:off x="7978339" y="3763189"/>
            <a:ext cx="1257095" cy="369332"/>
          </a:xfrm>
          <a:prstGeom prst="rect">
            <a:avLst/>
          </a:prstGeom>
          <a:noFill/>
        </p:spPr>
        <p:txBody>
          <a:bodyPr wrap="square" rtlCol="0">
            <a:spAutoFit/>
          </a:bodyPr>
          <a:lstStyle/>
          <a:p>
            <a:pPr algn="ct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Aharoni" panose="02010803020104030203" pitchFamily="2" charset="-79"/>
              </a:rPr>
              <a:t>1200</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94" name="文本框 93"/>
          <p:cNvSpPr txBox="1"/>
          <p:nvPr/>
        </p:nvSpPr>
        <p:spPr>
          <a:xfrm>
            <a:off x="7978339" y="4231189"/>
            <a:ext cx="1257095" cy="369332"/>
          </a:xfrm>
          <a:prstGeom prst="rect">
            <a:avLst/>
          </a:prstGeom>
          <a:noFill/>
        </p:spPr>
        <p:txBody>
          <a:bodyPr wrap="square" rtlCol="0">
            <a:spAutoFit/>
          </a:bodyPr>
          <a:lstStyle/>
          <a:p>
            <a:pPr algn="ct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Aharoni" panose="02010803020104030203" pitchFamily="2" charset="-79"/>
              </a:rPr>
              <a:t>1600</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95" name="文本框 94"/>
          <p:cNvSpPr txBox="1"/>
          <p:nvPr/>
        </p:nvSpPr>
        <p:spPr>
          <a:xfrm>
            <a:off x="7978339" y="4699189"/>
            <a:ext cx="1257095" cy="369332"/>
          </a:xfrm>
          <a:prstGeom prst="rect">
            <a:avLst/>
          </a:prstGeom>
          <a:noFill/>
        </p:spPr>
        <p:txBody>
          <a:bodyPr wrap="square" rtlCol="0">
            <a:spAutoFit/>
          </a:bodyPr>
          <a:lstStyle/>
          <a:p>
            <a:pPr algn="ct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Aharoni" panose="02010803020104030203" pitchFamily="2" charset="-79"/>
              </a:rPr>
              <a:t>1950</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96" name="矩形 95"/>
          <p:cNvSpPr/>
          <p:nvPr/>
        </p:nvSpPr>
        <p:spPr>
          <a:xfrm>
            <a:off x="9453115" y="2309855"/>
            <a:ext cx="1692000" cy="468000"/>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a:solidFill>
                <a:schemeClr val="tx1">
                  <a:lumMod val="75000"/>
                  <a:lumOff val="25000"/>
                </a:schemeClr>
              </a:solidFill>
              <a:latin typeface="微软雅黑" panose="020B0503020204020204" pitchFamily="34" charset="-122"/>
            </a:endParaRPr>
          </a:p>
        </p:txBody>
      </p:sp>
      <p:sp>
        <p:nvSpPr>
          <p:cNvPr id="97" name="矩形 96"/>
          <p:cNvSpPr/>
          <p:nvPr/>
        </p:nvSpPr>
        <p:spPr>
          <a:xfrm>
            <a:off x="9453115" y="2777855"/>
            <a:ext cx="1692000" cy="468000"/>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a:solidFill>
                <a:schemeClr val="tx1">
                  <a:lumMod val="75000"/>
                  <a:lumOff val="25000"/>
                </a:schemeClr>
              </a:solidFill>
              <a:latin typeface="微软雅黑" panose="020B0503020204020204" pitchFamily="34" charset="-122"/>
            </a:endParaRPr>
          </a:p>
        </p:txBody>
      </p:sp>
      <p:sp>
        <p:nvSpPr>
          <p:cNvPr id="98" name="矩形 97"/>
          <p:cNvSpPr/>
          <p:nvPr/>
        </p:nvSpPr>
        <p:spPr>
          <a:xfrm>
            <a:off x="9453115" y="3245855"/>
            <a:ext cx="1692000" cy="468000"/>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a:solidFill>
                <a:schemeClr val="tx1">
                  <a:lumMod val="75000"/>
                  <a:lumOff val="25000"/>
                </a:schemeClr>
              </a:solidFill>
              <a:latin typeface="微软雅黑" panose="020B0503020204020204" pitchFamily="34" charset="-122"/>
            </a:endParaRPr>
          </a:p>
        </p:txBody>
      </p:sp>
      <p:sp>
        <p:nvSpPr>
          <p:cNvPr id="99" name="矩形 98"/>
          <p:cNvSpPr/>
          <p:nvPr/>
        </p:nvSpPr>
        <p:spPr>
          <a:xfrm>
            <a:off x="9453115" y="3713855"/>
            <a:ext cx="1692000" cy="468000"/>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a:solidFill>
                <a:schemeClr val="tx1">
                  <a:lumMod val="75000"/>
                  <a:lumOff val="25000"/>
                </a:schemeClr>
              </a:solidFill>
              <a:latin typeface="微软雅黑" panose="020B0503020204020204" pitchFamily="34" charset="-122"/>
            </a:endParaRPr>
          </a:p>
        </p:txBody>
      </p:sp>
      <p:sp>
        <p:nvSpPr>
          <p:cNvPr id="100" name="矩形 99"/>
          <p:cNvSpPr/>
          <p:nvPr/>
        </p:nvSpPr>
        <p:spPr>
          <a:xfrm>
            <a:off x="9453115" y="4181855"/>
            <a:ext cx="1692000" cy="468000"/>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a:solidFill>
                <a:schemeClr val="tx1">
                  <a:lumMod val="75000"/>
                  <a:lumOff val="25000"/>
                </a:schemeClr>
              </a:solidFill>
              <a:latin typeface="微软雅黑" panose="020B0503020204020204" pitchFamily="34" charset="-122"/>
            </a:endParaRPr>
          </a:p>
        </p:txBody>
      </p:sp>
      <p:sp>
        <p:nvSpPr>
          <p:cNvPr id="101" name="矩形 100"/>
          <p:cNvSpPr/>
          <p:nvPr/>
        </p:nvSpPr>
        <p:spPr>
          <a:xfrm>
            <a:off x="9453115" y="4649855"/>
            <a:ext cx="1692000" cy="468000"/>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a:solidFill>
                <a:schemeClr val="tx1">
                  <a:lumMod val="75000"/>
                  <a:lumOff val="25000"/>
                </a:schemeClr>
              </a:solidFill>
              <a:latin typeface="微软雅黑" panose="020B0503020204020204" pitchFamily="34" charset="-122"/>
            </a:endParaRPr>
          </a:p>
        </p:txBody>
      </p:sp>
      <p:sp>
        <p:nvSpPr>
          <p:cNvPr id="102" name="文本框 101"/>
          <p:cNvSpPr txBox="1"/>
          <p:nvPr/>
        </p:nvSpPr>
        <p:spPr>
          <a:xfrm>
            <a:off x="9670568" y="2359189"/>
            <a:ext cx="1257095" cy="369332"/>
          </a:xfrm>
          <a:prstGeom prst="rect">
            <a:avLst/>
          </a:prstGeom>
          <a:noFill/>
        </p:spPr>
        <p:txBody>
          <a:bodyPr wrap="square" rtlCol="0">
            <a:spAutoFit/>
          </a:bodyPr>
          <a:lstStyle/>
          <a:p>
            <a:pPr algn="ct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Aharoni" panose="02010803020104030203" pitchFamily="2" charset="-79"/>
              </a:rPr>
              <a:t>1200</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103" name="文本框 102"/>
          <p:cNvSpPr txBox="1"/>
          <p:nvPr/>
        </p:nvSpPr>
        <p:spPr>
          <a:xfrm>
            <a:off x="9670568" y="2827189"/>
            <a:ext cx="1257095" cy="369332"/>
          </a:xfrm>
          <a:prstGeom prst="rect">
            <a:avLst/>
          </a:prstGeom>
          <a:noFill/>
        </p:spPr>
        <p:txBody>
          <a:bodyPr wrap="square" rtlCol="0">
            <a:spAutoFit/>
          </a:bodyPr>
          <a:lstStyle/>
          <a:p>
            <a:pPr algn="ct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Aharoni" panose="02010803020104030203" pitchFamily="2" charset="-79"/>
              </a:rPr>
              <a:t>1600</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104" name="文本框 103"/>
          <p:cNvSpPr txBox="1"/>
          <p:nvPr/>
        </p:nvSpPr>
        <p:spPr>
          <a:xfrm>
            <a:off x="9670568" y="3295189"/>
            <a:ext cx="1257095" cy="369332"/>
          </a:xfrm>
          <a:prstGeom prst="rect">
            <a:avLst/>
          </a:prstGeom>
          <a:noFill/>
        </p:spPr>
        <p:txBody>
          <a:bodyPr wrap="square" rtlCol="0">
            <a:spAutoFit/>
          </a:bodyPr>
          <a:lstStyle/>
          <a:p>
            <a:pPr algn="ct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Aharoni" panose="02010803020104030203" pitchFamily="2" charset="-79"/>
              </a:rPr>
              <a:t>1950</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105" name="文本框 104"/>
          <p:cNvSpPr txBox="1"/>
          <p:nvPr/>
        </p:nvSpPr>
        <p:spPr>
          <a:xfrm>
            <a:off x="9599586" y="5278667"/>
            <a:ext cx="1399058" cy="461665"/>
          </a:xfrm>
          <a:prstGeom prst="rect">
            <a:avLst/>
          </a:prstGeom>
          <a:noFill/>
        </p:spPr>
        <p:txBody>
          <a:bodyPr wrap="square" rtlCol="0">
            <a:spAutoFit/>
          </a:bodyPr>
          <a:lstStyle/>
          <a:p>
            <a:pPr algn="ctr"/>
            <a:r>
              <a:rPr lang="en-US" altLang="zh-CN" sz="2400" b="1" dirty="0">
                <a:solidFill>
                  <a:schemeClr val="tx2"/>
                </a:solidFill>
                <a:latin typeface="微软雅黑" panose="020B0503020204020204" pitchFamily="34" charset="-122"/>
                <a:ea typeface="微软雅黑" panose="020B0503020204020204" pitchFamily="34" charset="-122"/>
                <a:cs typeface="Aharoni" panose="02010803020104030203" pitchFamily="2" charset="-79"/>
              </a:rPr>
              <a:t>9500</a:t>
            </a:r>
            <a:endParaRPr lang="zh-CN" altLang="en-US" sz="2400" b="1" dirty="0">
              <a:solidFill>
                <a:schemeClr val="tx2"/>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106" name="文本框 105"/>
          <p:cNvSpPr txBox="1"/>
          <p:nvPr/>
        </p:nvSpPr>
        <p:spPr>
          <a:xfrm>
            <a:off x="9670568" y="3763189"/>
            <a:ext cx="1257095" cy="369332"/>
          </a:xfrm>
          <a:prstGeom prst="rect">
            <a:avLst/>
          </a:prstGeom>
          <a:noFill/>
        </p:spPr>
        <p:txBody>
          <a:bodyPr wrap="square" rtlCol="0">
            <a:spAutoFit/>
          </a:bodyPr>
          <a:lstStyle/>
          <a:p>
            <a:pPr algn="ct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Aharoni" panose="02010803020104030203" pitchFamily="2" charset="-79"/>
              </a:rPr>
              <a:t>1200</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107" name="文本框 106"/>
          <p:cNvSpPr txBox="1"/>
          <p:nvPr/>
        </p:nvSpPr>
        <p:spPr>
          <a:xfrm>
            <a:off x="9670568" y="4231189"/>
            <a:ext cx="1257095" cy="369332"/>
          </a:xfrm>
          <a:prstGeom prst="rect">
            <a:avLst/>
          </a:prstGeom>
          <a:noFill/>
        </p:spPr>
        <p:txBody>
          <a:bodyPr wrap="square" rtlCol="0">
            <a:spAutoFit/>
          </a:bodyPr>
          <a:lstStyle/>
          <a:p>
            <a:pPr algn="ct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Aharoni" panose="02010803020104030203" pitchFamily="2" charset="-79"/>
              </a:rPr>
              <a:t>1600</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108" name="文本框 107"/>
          <p:cNvSpPr txBox="1"/>
          <p:nvPr/>
        </p:nvSpPr>
        <p:spPr>
          <a:xfrm>
            <a:off x="9670568" y="4699189"/>
            <a:ext cx="1257095" cy="369332"/>
          </a:xfrm>
          <a:prstGeom prst="rect">
            <a:avLst/>
          </a:prstGeom>
          <a:noFill/>
        </p:spPr>
        <p:txBody>
          <a:bodyPr wrap="square" rtlCol="0">
            <a:spAutoFit/>
          </a:bodyPr>
          <a:lstStyle/>
          <a:p>
            <a:pPr algn="ct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Aharoni" panose="02010803020104030203" pitchFamily="2" charset="-79"/>
              </a:rPr>
              <a:t>1950</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Aharoni" panose="02010803020104030203" pitchFamily="2" charset="-79"/>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100"/>
                                  </p:stCondLst>
                                  <p:iterate type="wd">
                                    <p:tmPct val="100000"/>
                                  </p:iterate>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300" fill="hold"/>
                                        <p:tgtEl>
                                          <p:spTgt spid="17"/>
                                        </p:tgtEl>
                                        <p:attrNameLst>
                                          <p:attrName>ppt_x</p:attrName>
                                        </p:attrNameLst>
                                      </p:cBhvr>
                                      <p:tavLst>
                                        <p:tav tm="0">
                                          <p:val>
                                            <p:strVal val="#ppt_x"/>
                                          </p:val>
                                        </p:tav>
                                        <p:tav tm="100000">
                                          <p:val>
                                            <p:strVal val="#ppt_x"/>
                                          </p:val>
                                        </p:tav>
                                      </p:tavLst>
                                    </p:anim>
                                    <p:anim calcmode="lin" valueType="num">
                                      <p:cBhvr additive="base">
                                        <p:cTn id="13" dur="300" fill="hold"/>
                                        <p:tgtEl>
                                          <p:spTgt spid="17"/>
                                        </p:tgtEl>
                                        <p:attrNameLst>
                                          <p:attrName>ppt_y</p:attrName>
                                        </p:attrNameLst>
                                      </p:cBhvr>
                                      <p:tavLst>
                                        <p:tav tm="0">
                                          <p:val>
                                            <p:strVal val="0-#ppt_h/2"/>
                                          </p:val>
                                        </p:tav>
                                        <p:tav tm="100000">
                                          <p:val>
                                            <p:strVal val="#ppt_y"/>
                                          </p:val>
                                        </p:tav>
                                      </p:tavLst>
                                    </p:anim>
                                  </p:childTnLst>
                                </p:cTn>
                              </p:par>
                            </p:childTnLst>
                          </p:cTn>
                        </p:par>
                        <p:par>
                          <p:cTn id="14" fill="hold">
                            <p:stCondLst>
                              <p:cond delay="3000"/>
                            </p:stCondLst>
                            <p:childTnLst>
                              <p:par>
                                <p:cTn id="15" presetID="10"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2000"/>
                                        <p:tgtEl>
                                          <p:spTgt spid="3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2000"/>
                                        <p:tgtEl>
                                          <p:spTgt spid="3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2000"/>
                                        <p:tgtEl>
                                          <p:spTgt spid="3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fade">
                                      <p:cBhvr>
                                        <p:cTn id="26" dur="2000"/>
                                        <p:tgtEl>
                                          <p:spTgt spid="3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fade">
                                      <p:cBhvr>
                                        <p:cTn id="29" dur="2000"/>
                                        <p:tgtEl>
                                          <p:spTgt spid="3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2000"/>
                                        <p:tgtEl>
                                          <p:spTgt spid="3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fade">
                                      <p:cBhvr>
                                        <p:cTn id="35" dur="2000"/>
                                        <p:tgtEl>
                                          <p:spTgt spid="3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fade">
                                      <p:cBhvr>
                                        <p:cTn id="38" dur="2000"/>
                                        <p:tgtEl>
                                          <p:spTgt spid="4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fade">
                                      <p:cBhvr>
                                        <p:cTn id="41" dur="2000"/>
                                        <p:tgtEl>
                                          <p:spTgt spid="4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fade">
                                      <p:cBhvr>
                                        <p:cTn id="44" dur="2000"/>
                                        <p:tgtEl>
                                          <p:spTgt spid="4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2000"/>
                                        <p:tgtEl>
                                          <p:spTgt spid="4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fade">
                                      <p:cBhvr>
                                        <p:cTn id="50" dur="2000"/>
                                        <p:tgtEl>
                                          <p:spTgt spid="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2000"/>
                                        <p:tgtEl>
                                          <p:spTgt spid="45"/>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46"/>
                                        </p:tgtEl>
                                        <p:attrNameLst>
                                          <p:attrName>style.visibility</p:attrName>
                                        </p:attrNameLst>
                                      </p:cBhvr>
                                      <p:to>
                                        <p:strVal val="visible"/>
                                      </p:to>
                                    </p:set>
                                    <p:animEffect transition="in" filter="fade">
                                      <p:cBhvr>
                                        <p:cTn id="56" dur="2000"/>
                                        <p:tgtEl>
                                          <p:spTgt spid="46"/>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2000"/>
                                        <p:tgtEl>
                                          <p:spTgt spid="48"/>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2000"/>
                                        <p:tgtEl>
                                          <p:spTgt spid="49"/>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50"/>
                                        </p:tgtEl>
                                        <p:attrNameLst>
                                          <p:attrName>style.visibility</p:attrName>
                                        </p:attrNameLst>
                                      </p:cBhvr>
                                      <p:to>
                                        <p:strVal val="visible"/>
                                      </p:to>
                                    </p:set>
                                    <p:animEffect transition="in" filter="fade">
                                      <p:cBhvr>
                                        <p:cTn id="68" dur="2000"/>
                                        <p:tgtEl>
                                          <p:spTgt spid="50"/>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51"/>
                                        </p:tgtEl>
                                        <p:attrNameLst>
                                          <p:attrName>style.visibility</p:attrName>
                                        </p:attrNameLst>
                                      </p:cBhvr>
                                      <p:to>
                                        <p:strVal val="visible"/>
                                      </p:to>
                                    </p:set>
                                    <p:animEffect transition="in" filter="fade">
                                      <p:cBhvr>
                                        <p:cTn id="71" dur="2000"/>
                                        <p:tgtEl>
                                          <p:spTgt spid="51"/>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52"/>
                                        </p:tgtEl>
                                        <p:attrNameLst>
                                          <p:attrName>style.visibility</p:attrName>
                                        </p:attrNameLst>
                                      </p:cBhvr>
                                      <p:to>
                                        <p:strVal val="visible"/>
                                      </p:to>
                                    </p:set>
                                    <p:animEffect transition="in" filter="fade">
                                      <p:cBhvr>
                                        <p:cTn id="74" dur="2000"/>
                                        <p:tgtEl>
                                          <p:spTgt spid="52"/>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2000"/>
                                        <p:tgtEl>
                                          <p:spTgt spid="53"/>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fade">
                                      <p:cBhvr>
                                        <p:cTn id="80" dur="2000"/>
                                        <p:tgtEl>
                                          <p:spTgt spid="54"/>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55"/>
                                        </p:tgtEl>
                                        <p:attrNameLst>
                                          <p:attrName>style.visibility</p:attrName>
                                        </p:attrNameLst>
                                      </p:cBhvr>
                                      <p:to>
                                        <p:strVal val="visible"/>
                                      </p:to>
                                    </p:set>
                                    <p:animEffect transition="in" filter="fade">
                                      <p:cBhvr>
                                        <p:cTn id="83" dur="2000"/>
                                        <p:tgtEl>
                                          <p:spTgt spid="55"/>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56"/>
                                        </p:tgtEl>
                                        <p:attrNameLst>
                                          <p:attrName>style.visibility</p:attrName>
                                        </p:attrNameLst>
                                      </p:cBhvr>
                                      <p:to>
                                        <p:strVal val="visible"/>
                                      </p:to>
                                    </p:set>
                                    <p:animEffect transition="in" filter="fade">
                                      <p:cBhvr>
                                        <p:cTn id="86" dur="2000"/>
                                        <p:tgtEl>
                                          <p:spTgt spid="56"/>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57"/>
                                        </p:tgtEl>
                                        <p:attrNameLst>
                                          <p:attrName>style.visibility</p:attrName>
                                        </p:attrNameLst>
                                      </p:cBhvr>
                                      <p:to>
                                        <p:strVal val="visible"/>
                                      </p:to>
                                    </p:set>
                                    <p:animEffect transition="in" filter="fade">
                                      <p:cBhvr>
                                        <p:cTn id="89" dur="2000"/>
                                        <p:tgtEl>
                                          <p:spTgt spid="57"/>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58"/>
                                        </p:tgtEl>
                                        <p:attrNameLst>
                                          <p:attrName>style.visibility</p:attrName>
                                        </p:attrNameLst>
                                      </p:cBhvr>
                                      <p:to>
                                        <p:strVal val="visible"/>
                                      </p:to>
                                    </p:set>
                                    <p:animEffect transition="in" filter="fade">
                                      <p:cBhvr>
                                        <p:cTn id="92" dur="2000"/>
                                        <p:tgtEl>
                                          <p:spTgt spid="58"/>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59"/>
                                        </p:tgtEl>
                                        <p:attrNameLst>
                                          <p:attrName>style.visibility</p:attrName>
                                        </p:attrNameLst>
                                      </p:cBhvr>
                                      <p:to>
                                        <p:strVal val="visible"/>
                                      </p:to>
                                    </p:set>
                                    <p:animEffect transition="in" filter="fade">
                                      <p:cBhvr>
                                        <p:cTn id="95" dur="2000"/>
                                        <p:tgtEl>
                                          <p:spTgt spid="59"/>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60"/>
                                        </p:tgtEl>
                                        <p:attrNameLst>
                                          <p:attrName>style.visibility</p:attrName>
                                        </p:attrNameLst>
                                      </p:cBhvr>
                                      <p:to>
                                        <p:strVal val="visible"/>
                                      </p:to>
                                    </p:set>
                                    <p:animEffect transition="in" filter="fade">
                                      <p:cBhvr>
                                        <p:cTn id="98" dur="2000"/>
                                        <p:tgtEl>
                                          <p:spTgt spid="60"/>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fade">
                                      <p:cBhvr>
                                        <p:cTn id="101" dur="2000"/>
                                        <p:tgtEl>
                                          <p:spTgt spid="61"/>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62"/>
                                        </p:tgtEl>
                                        <p:attrNameLst>
                                          <p:attrName>style.visibility</p:attrName>
                                        </p:attrNameLst>
                                      </p:cBhvr>
                                      <p:to>
                                        <p:strVal val="visible"/>
                                      </p:to>
                                    </p:set>
                                    <p:animEffect transition="in" filter="fade">
                                      <p:cBhvr>
                                        <p:cTn id="104" dur="2000"/>
                                        <p:tgtEl>
                                          <p:spTgt spid="62"/>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63"/>
                                        </p:tgtEl>
                                        <p:attrNameLst>
                                          <p:attrName>style.visibility</p:attrName>
                                        </p:attrNameLst>
                                      </p:cBhvr>
                                      <p:to>
                                        <p:strVal val="visible"/>
                                      </p:to>
                                    </p:set>
                                    <p:animEffect transition="in" filter="fade">
                                      <p:cBhvr>
                                        <p:cTn id="107" dur="2000"/>
                                        <p:tgtEl>
                                          <p:spTgt spid="63"/>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64"/>
                                        </p:tgtEl>
                                        <p:attrNameLst>
                                          <p:attrName>style.visibility</p:attrName>
                                        </p:attrNameLst>
                                      </p:cBhvr>
                                      <p:to>
                                        <p:strVal val="visible"/>
                                      </p:to>
                                    </p:set>
                                    <p:animEffect transition="in" filter="fade">
                                      <p:cBhvr>
                                        <p:cTn id="110" dur="2000"/>
                                        <p:tgtEl>
                                          <p:spTgt spid="64"/>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65"/>
                                        </p:tgtEl>
                                        <p:attrNameLst>
                                          <p:attrName>style.visibility</p:attrName>
                                        </p:attrNameLst>
                                      </p:cBhvr>
                                      <p:to>
                                        <p:strVal val="visible"/>
                                      </p:to>
                                    </p:set>
                                    <p:animEffect transition="in" filter="fade">
                                      <p:cBhvr>
                                        <p:cTn id="113" dur="2000"/>
                                        <p:tgtEl>
                                          <p:spTgt spid="65"/>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2000"/>
                                        <p:tgtEl>
                                          <p:spTgt spid="66"/>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fade">
                                      <p:cBhvr>
                                        <p:cTn id="119" dur="2000"/>
                                        <p:tgtEl>
                                          <p:spTgt spid="67"/>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68"/>
                                        </p:tgtEl>
                                        <p:attrNameLst>
                                          <p:attrName>style.visibility</p:attrName>
                                        </p:attrNameLst>
                                      </p:cBhvr>
                                      <p:to>
                                        <p:strVal val="visible"/>
                                      </p:to>
                                    </p:set>
                                    <p:animEffect transition="in" filter="fade">
                                      <p:cBhvr>
                                        <p:cTn id="122" dur="2000"/>
                                        <p:tgtEl>
                                          <p:spTgt spid="68"/>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fade">
                                      <p:cBhvr>
                                        <p:cTn id="125" dur="2000"/>
                                        <p:tgtEl>
                                          <p:spTgt spid="69"/>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70"/>
                                        </p:tgtEl>
                                        <p:attrNameLst>
                                          <p:attrName>style.visibility</p:attrName>
                                        </p:attrNameLst>
                                      </p:cBhvr>
                                      <p:to>
                                        <p:strVal val="visible"/>
                                      </p:to>
                                    </p:set>
                                    <p:animEffect transition="in" filter="fade">
                                      <p:cBhvr>
                                        <p:cTn id="128" dur="2000"/>
                                        <p:tgtEl>
                                          <p:spTgt spid="70"/>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71"/>
                                        </p:tgtEl>
                                        <p:attrNameLst>
                                          <p:attrName>style.visibility</p:attrName>
                                        </p:attrNameLst>
                                      </p:cBhvr>
                                      <p:to>
                                        <p:strVal val="visible"/>
                                      </p:to>
                                    </p:set>
                                    <p:animEffect transition="in" filter="fade">
                                      <p:cBhvr>
                                        <p:cTn id="131" dur="2000"/>
                                        <p:tgtEl>
                                          <p:spTgt spid="71"/>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72"/>
                                        </p:tgtEl>
                                        <p:attrNameLst>
                                          <p:attrName>style.visibility</p:attrName>
                                        </p:attrNameLst>
                                      </p:cBhvr>
                                      <p:to>
                                        <p:strVal val="visible"/>
                                      </p:to>
                                    </p:set>
                                    <p:animEffect transition="in" filter="fade">
                                      <p:cBhvr>
                                        <p:cTn id="134" dur="2000"/>
                                        <p:tgtEl>
                                          <p:spTgt spid="72"/>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fade">
                                      <p:cBhvr>
                                        <p:cTn id="137" dur="2000"/>
                                        <p:tgtEl>
                                          <p:spTgt spid="73"/>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fade">
                                      <p:cBhvr>
                                        <p:cTn id="140" dur="2000"/>
                                        <p:tgtEl>
                                          <p:spTgt spid="74"/>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75"/>
                                        </p:tgtEl>
                                        <p:attrNameLst>
                                          <p:attrName>style.visibility</p:attrName>
                                        </p:attrNameLst>
                                      </p:cBhvr>
                                      <p:to>
                                        <p:strVal val="visible"/>
                                      </p:to>
                                    </p:set>
                                    <p:animEffect transition="in" filter="fade">
                                      <p:cBhvr>
                                        <p:cTn id="143" dur="2000"/>
                                        <p:tgtEl>
                                          <p:spTgt spid="75"/>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76"/>
                                        </p:tgtEl>
                                        <p:attrNameLst>
                                          <p:attrName>style.visibility</p:attrName>
                                        </p:attrNameLst>
                                      </p:cBhvr>
                                      <p:to>
                                        <p:strVal val="visible"/>
                                      </p:to>
                                    </p:set>
                                    <p:animEffect transition="in" filter="fade">
                                      <p:cBhvr>
                                        <p:cTn id="146" dur="2000"/>
                                        <p:tgtEl>
                                          <p:spTgt spid="76"/>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77"/>
                                        </p:tgtEl>
                                        <p:attrNameLst>
                                          <p:attrName>style.visibility</p:attrName>
                                        </p:attrNameLst>
                                      </p:cBhvr>
                                      <p:to>
                                        <p:strVal val="visible"/>
                                      </p:to>
                                    </p:set>
                                    <p:animEffect transition="in" filter="fade">
                                      <p:cBhvr>
                                        <p:cTn id="149" dur="2000"/>
                                        <p:tgtEl>
                                          <p:spTgt spid="77"/>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78"/>
                                        </p:tgtEl>
                                        <p:attrNameLst>
                                          <p:attrName>style.visibility</p:attrName>
                                        </p:attrNameLst>
                                      </p:cBhvr>
                                      <p:to>
                                        <p:strVal val="visible"/>
                                      </p:to>
                                    </p:set>
                                    <p:animEffect transition="in" filter="fade">
                                      <p:cBhvr>
                                        <p:cTn id="152" dur="2000"/>
                                        <p:tgtEl>
                                          <p:spTgt spid="78"/>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79"/>
                                        </p:tgtEl>
                                        <p:attrNameLst>
                                          <p:attrName>style.visibility</p:attrName>
                                        </p:attrNameLst>
                                      </p:cBhvr>
                                      <p:to>
                                        <p:strVal val="visible"/>
                                      </p:to>
                                    </p:set>
                                    <p:animEffect transition="in" filter="fade">
                                      <p:cBhvr>
                                        <p:cTn id="155" dur="2000"/>
                                        <p:tgtEl>
                                          <p:spTgt spid="79"/>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80"/>
                                        </p:tgtEl>
                                        <p:attrNameLst>
                                          <p:attrName>style.visibility</p:attrName>
                                        </p:attrNameLst>
                                      </p:cBhvr>
                                      <p:to>
                                        <p:strVal val="visible"/>
                                      </p:to>
                                    </p:set>
                                    <p:animEffect transition="in" filter="fade">
                                      <p:cBhvr>
                                        <p:cTn id="158" dur="2000"/>
                                        <p:tgtEl>
                                          <p:spTgt spid="80"/>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2000"/>
                                        <p:tgtEl>
                                          <p:spTgt spid="81"/>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82"/>
                                        </p:tgtEl>
                                        <p:attrNameLst>
                                          <p:attrName>style.visibility</p:attrName>
                                        </p:attrNameLst>
                                      </p:cBhvr>
                                      <p:to>
                                        <p:strVal val="visible"/>
                                      </p:to>
                                    </p:set>
                                    <p:animEffect transition="in" filter="fade">
                                      <p:cBhvr>
                                        <p:cTn id="164" dur="2000"/>
                                        <p:tgtEl>
                                          <p:spTgt spid="82"/>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83"/>
                                        </p:tgtEl>
                                        <p:attrNameLst>
                                          <p:attrName>style.visibility</p:attrName>
                                        </p:attrNameLst>
                                      </p:cBhvr>
                                      <p:to>
                                        <p:strVal val="visible"/>
                                      </p:to>
                                    </p:set>
                                    <p:animEffect transition="in" filter="fade">
                                      <p:cBhvr>
                                        <p:cTn id="167" dur="2000"/>
                                        <p:tgtEl>
                                          <p:spTgt spid="83"/>
                                        </p:tgtEl>
                                      </p:cBhvr>
                                    </p:animEffect>
                                  </p:childTnLst>
                                </p:cTn>
                              </p:par>
                              <p:par>
                                <p:cTn id="168" presetID="10" presetClass="entr" presetSubtype="0" fill="hold" grpId="0" nodeType="withEffect">
                                  <p:stCondLst>
                                    <p:cond delay="0"/>
                                  </p:stCondLst>
                                  <p:childTnLst>
                                    <p:set>
                                      <p:cBhvr>
                                        <p:cTn id="169" dur="1" fill="hold">
                                          <p:stCondLst>
                                            <p:cond delay="0"/>
                                          </p:stCondLst>
                                        </p:cTn>
                                        <p:tgtEl>
                                          <p:spTgt spid="84"/>
                                        </p:tgtEl>
                                        <p:attrNameLst>
                                          <p:attrName>style.visibility</p:attrName>
                                        </p:attrNameLst>
                                      </p:cBhvr>
                                      <p:to>
                                        <p:strVal val="visible"/>
                                      </p:to>
                                    </p:set>
                                    <p:animEffect transition="in" filter="fade">
                                      <p:cBhvr>
                                        <p:cTn id="170" dur="2000"/>
                                        <p:tgtEl>
                                          <p:spTgt spid="84"/>
                                        </p:tgtEl>
                                      </p:cBhvr>
                                    </p:animEffect>
                                  </p:childTnLst>
                                </p:cTn>
                              </p:par>
                              <p:par>
                                <p:cTn id="171" presetID="10" presetClass="entr" presetSubtype="0" fill="hold" grpId="0" nodeType="withEffect">
                                  <p:stCondLst>
                                    <p:cond delay="0"/>
                                  </p:stCondLst>
                                  <p:childTnLst>
                                    <p:set>
                                      <p:cBhvr>
                                        <p:cTn id="172" dur="1" fill="hold">
                                          <p:stCondLst>
                                            <p:cond delay="0"/>
                                          </p:stCondLst>
                                        </p:cTn>
                                        <p:tgtEl>
                                          <p:spTgt spid="85"/>
                                        </p:tgtEl>
                                        <p:attrNameLst>
                                          <p:attrName>style.visibility</p:attrName>
                                        </p:attrNameLst>
                                      </p:cBhvr>
                                      <p:to>
                                        <p:strVal val="visible"/>
                                      </p:to>
                                    </p:set>
                                    <p:animEffect transition="in" filter="fade">
                                      <p:cBhvr>
                                        <p:cTn id="173" dur="2000"/>
                                        <p:tgtEl>
                                          <p:spTgt spid="85"/>
                                        </p:tgtEl>
                                      </p:cBhvr>
                                    </p:animEffect>
                                  </p:childTnLst>
                                </p:cTn>
                              </p:par>
                              <p:par>
                                <p:cTn id="174" presetID="10" presetClass="entr" presetSubtype="0" fill="hold" grpId="0" nodeType="withEffect">
                                  <p:stCondLst>
                                    <p:cond delay="0"/>
                                  </p:stCondLst>
                                  <p:childTnLst>
                                    <p:set>
                                      <p:cBhvr>
                                        <p:cTn id="175" dur="1" fill="hold">
                                          <p:stCondLst>
                                            <p:cond delay="0"/>
                                          </p:stCondLst>
                                        </p:cTn>
                                        <p:tgtEl>
                                          <p:spTgt spid="86"/>
                                        </p:tgtEl>
                                        <p:attrNameLst>
                                          <p:attrName>style.visibility</p:attrName>
                                        </p:attrNameLst>
                                      </p:cBhvr>
                                      <p:to>
                                        <p:strVal val="visible"/>
                                      </p:to>
                                    </p:set>
                                    <p:animEffect transition="in" filter="fade">
                                      <p:cBhvr>
                                        <p:cTn id="176" dur="2000"/>
                                        <p:tgtEl>
                                          <p:spTgt spid="86"/>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87"/>
                                        </p:tgtEl>
                                        <p:attrNameLst>
                                          <p:attrName>style.visibility</p:attrName>
                                        </p:attrNameLst>
                                      </p:cBhvr>
                                      <p:to>
                                        <p:strVal val="visible"/>
                                      </p:to>
                                    </p:set>
                                    <p:animEffect transition="in" filter="fade">
                                      <p:cBhvr>
                                        <p:cTn id="179" dur="2000"/>
                                        <p:tgtEl>
                                          <p:spTgt spid="87"/>
                                        </p:tgtEl>
                                      </p:cBhvr>
                                    </p:animEffect>
                                  </p:childTnLst>
                                </p:cTn>
                              </p:par>
                              <p:par>
                                <p:cTn id="180" presetID="10" presetClass="entr" presetSubtype="0" fill="hold" grpId="0" nodeType="withEffect">
                                  <p:stCondLst>
                                    <p:cond delay="0"/>
                                  </p:stCondLst>
                                  <p:childTnLst>
                                    <p:set>
                                      <p:cBhvr>
                                        <p:cTn id="181" dur="1" fill="hold">
                                          <p:stCondLst>
                                            <p:cond delay="0"/>
                                          </p:stCondLst>
                                        </p:cTn>
                                        <p:tgtEl>
                                          <p:spTgt spid="88"/>
                                        </p:tgtEl>
                                        <p:attrNameLst>
                                          <p:attrName>style.visibility</p:attrName>
                                        </p:attrNameLst>
                                      </p:cBhvr>
                                      <p:to>
                                        <p:strVal val="visible"/>
                                      </p:to>
                                    </p:set>
                                    <p:animEffect transition="in" filter="fade">
                                      <p:cBhvr>
                                        <p:cTn id="182" dur="2000"/>
                                        <p:tgtEl>
                                          <p:spTgt spid="88"/>
                                        </p:tgtEl>
                                      </p:cBhvr>
                                    </p:animEffect>
                                  </p:childTnLst>
                                </p:cTn>
                              </p:par>
                              <p:par>
                                <p:cTn id="183" presetID="10" presetClass="entr" presetSubtype="0" fill="hold" grpId="0" nodeType="withEffect">
                                  <p:stCondLst>
                                    <p:cond delay="0"/>
                                  </p:stCondLst>
                                  <p:childTnLst>
                                    <p:set>
                                      <p:cBhvr>
                                        <p:cTn id="184" dur="1" fill="hold">
                                          <p:stCondLst>
                                            <p:cond delay="0"/>
                                          </p:stCondLst>
                                        </p:cTn>
                                        <p:tgtEl>
                                          <p:spTgt spid="89"/>
                                        </p:tgtEl>
                                        <p:attrNameLst>
                                          <p:attrName>style.visibility</p:attrName>
                                        </p:attrNameLst>
                                      </p:cBhvr>
                                      <p:to>
                                        <p:strVal val="visible"/>
                                      </p:to>
                                    </p:set>
                                    <p:animEffect transition="in" filter="fade">
                                      <p:cBhvr>
                                        <p:cTn id="185" dur="2000"/>
                                        <p:tgtEl>
                                          <p:spTgt spid="89"/>
                                        </p:tgtEl>
                                      </p:cBhvr>
                                    </p:animEffect>
                                  </p:childTnLst>
                                </p:cTn>
                              </p:par>
                              <p:par>
                                <p:cTn id="186" presetID="10" presetClass="entr" presetSubtype="0" fill="hold" grpId="0" nodeType="withEffect">
                                  <p:stCondLst>
                                    <p:cond delay="0"/>
                                  </p:stCondLst>
                                  <p:childTnLst>
                                    <p:set>
                                      <p:cBhvr>
                                        <p:cTn id="187" dur="1" fill="hold">
                                          <p:stCondLst>
                                            <p:cond delay="0"/>
                                          </p:stCondLst>
                                        </p:cTn>
                                        <p:tgtEl>
                                          <p:spTgt spid="90"/>
                                        </p:tgtEl>
                                        <p:attrNameLst>
                                          <p:attrName>style.visibility</p:attrName>
                                        </p:attrNameLst>
                                      </p:cBhvr>
                                      <p:to>
                                        <p:strVal val="visible"/>
                                      </p:to>
                                    </p:set>
                                    <p:animEffect transition="in" filter="fade">
                                      <p:cBhvr>
                                        <p:cTn id="188" dur="2000"/>
                                        <p:tgtEl>
                                          <p:spTgt spid="90"/>
                                        </p:tgtEl>
                                      </p:cBhvr>
                                    </p:animEffect>
                                  </p:childTnLst>
                                </p:cTn>
                              </p:par>
                              <p:par>
                                <p:cTn id="189" presetID="10" presetClass="entr" presetSubtype="0" fill="hold" grpId="0" nodeType="withEffect">
                                  <p:stCondLst>
                                    <p:cond delay="0"/>
                                  </p:stCondLst>
                                  <p:childTnLst>
                                    <p:set>
                                      <p:cBhvr>
                                        <p:cTn id="190" dur="1" fill="hold">
                                          <p:stCondLst>
                                            <p:cond delay="0"/>
                                          </p:stCondLst>
                                        </p:cTn>
                                        <p:tgtEl>
                                          <p:spTgt spid="91"/>
                                        </p:tgtEl>
                                        <p:attrNameLst>
                                          <p:attrName>style.visibility</p:attrName>
                                        </p:attrNameLst>
                                      </p:cBhvr>
                                      <p:to>
                                        <p:strVal val="visible"/>
                                      </p:to>
                                    </p:set>
                                    <p:animEffect transition="in" filter="fade">
                                      <p:cBhvr>
                                        <p:cTn id="191" dur="2000"/>
                                        <p:tgtEl>
                                          <p:spTgt spid="91"/>
                                        </p:tgtEl>
                                      </p:cBhvr>
                                    </p:animEffect>
                                  </p:childTnLst>
                                </p:cTn>
                              </p:par>
                              <p:par>
                                <p:cTn id="192" presetID="10" presetClass="entr" presetSubtype="0" fill="hold" grpId="0" nodeType="withEffect">
                                  <p:stCondLst>
                                    <p:cond delay="0"/>
                                  </p:stCondLst>
                                  <p:childTnLst>
                                    <p:set>
                                      <p:cBhvr>
                                        <p:cTn id="193" dur="1" fill="hold">
                                          <p:stCondLst>
                                            <p:cond delay="0"/>
                                          </p:stCondLst>
                                        </p:cTn>
                                        <p:tgtEl>
                                          <p:spTgt spid="92"/>
                                        </p:tgtEl>
                                        <p:attrNameLst>
                                          <p:attrName>style.visibility</p:attrName>
                                        </p:attrNameLst>
                                      </p:cBhvr>
                                      <p:to>
                                        <p:strVal val="visible"/>
                                      </p:to>
                                    </p:set>
                                    <p:animEffect transition="in" filter="fade">
                                      <p:cBhvr>
                                        <p:cTn id="194" dur="2000"/>
                                        <p:tgtEl>
                                          <p:spTgt spid="92"/>
                                        </p:tgtEl>
                                      </p:cBhvr>
                                    </p:animEffect>
                                  </p:childTnLst>
                                </p:cTn>
                              </p:par>
                              <p:par>
                                <p:cTn id="195" presetID="10" presetClass="entr" presetSubtype="0" fill="hold" grpId="0" nodeType="withEffect">
                                  <p:stCondLst>
                                    <p:cond delay="0"/>
                                  </p:stCondLst>
                                  <p:childTnLst>
                                    <p:set>
                                      <p:cBhvr>
                                        <p:cTn id="196" dur="1" fill="hold">
                                          <p:stCondLst>
                                            <p:cond delay="0"/>
                                          </p:stCondLst>
                                        </p:cTn>
                                        <p:tgtEl>
                                          <p:spTgt spid="93"/>
                                        </p:tgtEl>
                                        <p:attrNameLst>
                                          <p:attrName>style.visibility</p:attrName>
                                        </p:attrNameLst>
                                      </p:cBhvr>
                                      <p:to>
                                        <p:strVal val="visible"/>
                                      </p:to>
                                    </p:set>
                                    <p:animEffect transition="in" filter="fade">
                                      <p:cBhvr>
                                        <p:cTn id="197" dur="2000"/>
                                        <p:tgtEl>
                                          <p:spTgt spid="93"/>
                                        </p:tgtEl>
                                      </p:cBhvr>
                                    </p:animEffect>
                                  </p:childTnLst>
                                </p:cTn>
                              </p:par>
                              <p:par>
                                <p:cTn id="198" presetID="10" presetClass="entr" presetSubtype="0" fill="hold" grpId="0" nodeType="withEffect">
                                  <p:stCondLst>
                                    <p:cond delay="0"/>
                                  </p:stCondLst>
                                  <p:childTnLst>
                                    <p:set>
                                      <p:cBhvr>
                                        <p:cTn id="199" dur="1" fill="hold">
                                          <p:stCondLst>
                                            <p:cond delay="0"/>
                                          </p:stCondLst>
                                        </p:cTn>
                                        <p:tgtEl>
                                          <p:spTgt spid="94"/>
                                        </p:tgtEl>
                                        <p:attrNameLst>
                                          <p:attrName>style.visibility</p:attrName>
                                        </p:attrNameLst>
                                      </p:cBhvr>
                                      <p:to>
                                        <p:strVal val="visible"/>
                                      </p:to>
                                    </p:set>
                                    <p:animEffect transition="in" filter="fade">
                                      <p:cBhvr>
                                        <p:cTn id="200" dur="2000"/>
                                        <p:tgtEl>
                                          <p:spTgt spid="94"/>
                                        </p:tgtEl>
                                      </p:cBhvr>
                                    </p:animEffect>
                                  </p:childTnLst>
                                </p:cTn>
                              </p:par>
                              <p:par>
                                <p:cTn id="201" presetID="10" presetClass="entr" presetSubtype="0" fill="hold" grpId="0" nodeType="withEffect">
                                  <p:stCondLst>
                                    <p:cond delay="0"/>
                                  </p:stCondLst>
                                  <p:childTnLst>
                                    <p:set>
                                      <p:cBhvr>
                                        <p:cTn id="202" dur="1" fill="hold">
                                          <p:stCondLst>
                                            <p:cond delay="0"/>
                                          </p:stCondLst>
                                        </p:cTn>
                                        <p:tgtEl>
                                          <p:spTgt spid="95"/>
                                        </p:tgtEl>
                                        <p:attrNameLst>
                                          <p:attrName>style.visibility</p:attrName>
                                        </p:attrNameLst>
                                      </p:cBhvr>
                                      <p:to>
                                        <p:strVal val="visible"/>
                                      </p:to>
                                    </p:set>
                                    <p:animEffect transition="in" filter="fade">
                                      <p:cBhvr>
                                        <p:cTn id="203" dur="2000"/>
                                        <p:tgtEl>
                                          <p:spTgt spid="95"/>
                                        </p:tgtEl>
                                      </p:cBhvr>
                                    </p:animEffect>
                                  </p:childTnLst>
                                </p:cTn>
                              </p:par>
                              <p:par>
                                <p:cTn id="204" presetID="10" presetClass="entr" presetSubtype="0" fill="hold" grpId="0" nodeType="withEffect">
                                  <p:stCondLst>
                                    <p:cond delay="0"/>
                                  </p:stCondLst>
                                  <p:childTnLst>
                                    <p:set>
                                      <p:cBhvr>
                                        <p:cTn id="205" dur="1" fill="hold">
                                          <p:stCondLst>
                                            <p:cond delay="0"/>
                                          </p:stCondLst>
                                        </p:cTn>
                                        <p:tgtEl>
                                          <p:spTgt spid="96"/>
                                        </p:tgtEl>
                                        <p:attrNameLst>
                                          <p:attrName>style.visibility</p:attrName>
                                        </p:attrNameLst>
                                      </p:cBhvr>
                                      <p:to>
                                        <p:strVal val="visible"/>
                                      </p:to>
                                    </p:set>
                                    <p:animEffect transition="in" filter="fade">
                                      <p:cBhvr>
                                        <p:cTn id="206" dur="2000"/>
                                        <p:tgtEl>
                                          <p:spTgt spid="96"/>
                                        </p:tgtEl>
                                      </p:cBhvr>
                                    </p:animEffect>
                                  </p:childTnLst>
                                </p:cTn>
                              </p:par>
                              <p:par>
                                <p:cTn id="207" presetID="10" presetClass="entr" presetSubtype="0" fill="hold" grpId="0" nodeType="withEffect">
                                  <p:stCondLst>
                                    <p:cond delay="0"/>
                                  </p:stCondLst>
                                  <p:childTnLst>
                                    <p:set>
                                      <p:cBhvr>
                                        <p:cTn id="208" dur="1" fill="hold">
                                          <p:stCondLst>
                                            <p:cond delay="0"/>
                                          </p:stCondLst>
                                        </p:cTn>
                                        <p:tgtEl>
                                          <p:spTgt spid="97"/>
                                        </p:tgtEl>
                                        <p:attrNameLst>
                                          <p:attrName>style.visibility</p:attrName>
                                        </p:attrNameLst>
                                      </p:cBhvr>
                                      <p:to>
                                        <p:strVal val="visible"/>
                                      </p:to>
                                    </p:set>
                                    <p:animEffect transition="in" filter="fade">
                                      <p:cBhvr>
                                        <p:cTn id="209" dur="2000"/>
                                        <p:tgtEl>
                                          <p:spTgt spid="97"/>
                                        </p:tgtEl>
                                      </p:cBhvr>
                                    </p:animEffect>
                                  </p:childTnLst>
                                </p:cTn>
                              </p:par>
                              <p:par>
                                <p:cTn id="210" presetID="10" presetClass="entr" presetSubtype="0" fill="hold" grpId="0" nodeType="withEffect">
                                  <p:stCondLst>
                                    <p:cond delay="0"/>
                                  </p:stCondLst>
                                  <p:childTnLst>
                                    <p:set>
                                      <p:cBhvr>
                                        <p:cTn id="211" dur="1" fill="hold">
                                          <p:stCondLst>
                                            <p:cond delay="0"/>
                                          </p:stCondLst>
                                        </p:cTn>
                                        <p:tgtEl>
                                          <p:spTgt spid="98"/>
                                        </p:tgtEl>
                                        <p:attrNameLst>
                                          <p:attrName>style.visibility</p:attrName>
                                        </p:attrNameLst>
                                      </p:cBhvr>
                                      <p:to>
                                        <p:strVal val="visible"/>
                                      </p:to>
                                    </p:set>
                                    <p:animEffect transition="in" filter="fade">
                                      <p:cBhvr>
                                        <p:cTn id="212" dur="2000"/>
                                        <p:tgtEl>
                                          <p:spTgt spid="98"/>
                                        </p:tgtEl>
                                      </p:cBhvr>
                                    </p:animEffect>
                                  </p:childTnLst>
                                </p:cTn>
                              </p:par>
                              <p:par>
                                <p:cTn id="213" presetID="10" presetClass="entr" presetSubtype="0" fill="hold" grpId="0" nodeType="withEffect">
                                  <p:stCondLst>
                                    <p:cond delay="0"/>
                                  </p:stCondLst>
                                  <p:childTnLst>
                                    <p:set>
                                      <p:cBhvr>
                                        <p:cTn id="214" dur="1" fill="hold">
                                          <p:stCondLst>
                                            <p:cond delay="0"/>
                                          </p:stCondLst>
                                        </p:cTn>
                                        <p:tgtEl>
                                          <p:spTgt spid="99"/>
                                        </p:tgtEl>
                                        <p:attrNameLst>
                                          <p:attrName>style.visibility</p:attrName>
                                        </p:attrNameLst>
                                      </p:cBhvr>
                                      <p:to>
                                        <p:strVal val="visible"/>
                                      </p:to>
                                    </p:set>
                                    <p:animEffect transition="in" filter="fade">
                                      <p:cBhvr>
                                        <p:cTn id="215" dur="2000"/>
                                        <p:tgtEl>
                                          <p:spTgt spid="99"/>
                                        </p:tgtEl>
                                      </p:cBhvr>
                                    </p:animEffect>
                                  </p:childTnLst>
                                </p:cTn>
                              </p:par>
                              <p:par>
                                <p:cTn id="216" presetID="10" presetClass="entr" presetSubtype="0" fill="hold" grpId="0" nodeType="withEffect">
                                  <p:stCondLst>
                                    <p:cond delay="0"/>
                                  </p:stCondLst>
                                  <p:childTnLst>
                                    <p:set>
                                      <p:cBhvr>
                                        <p:cTn id="217" dur="1" fill="hold">
                                          <p:stCondLst>
                                            <p:cond delay="0"/>
                                          </p:stCondLst>
                                        </p:cTn>
                                        <p:tgtEl>
                                          <p:spTgt spid="100"/>
                                        </p:tgtEl>
                                        <p:attrNameLst>
                                          <p:attrName>style.visibility</p:attrName>
                                        </p:attrNameLst>
                                      </p:cBhvr>
                                      <p:to>
                                        <p:strVal val="visible"/>
                                      </p:to>
                                    </p:set>
                                    <p:animEffect transition="in" filter="fade">
                                      <p:cBhvr>
                                        <p:cTn id="218" dur="2000"/>
                                        <p:tgtEl>
                                          <p:spTgt spid="100"/>
                                        </p:tgtEl>
                                      </p:cBhvr>
                                    </p:animEffect>
                                  </p:childTnLst>
                                </p:cTn>
                              </p:par>
                              <p:par>
                                <p:cTn id="219" presetID="10" presetClass="entr" presetSubtype="0" fill="hold" grpId="0" nodeType="withEffect">
                                  <p:stCondLst>
                                    <p:cond delay="0"/>
                                  </p:stCondLst>
                                  <p:childTnLst>
                                    <p:set>
                                      <p:cBhvr>
                                        <p:cTn id="220" dur="1" fill="hold">
                                          <p:stCondLst>
                                            <p:cond delay="0"/>
                                          </p:stCondLst>
                                        </p:cTn>
                                        <p:tgtEl>
                                          <p:spTgt spid="101"/>
                                        </p:tgtEl>
                                        <p:attrNameLst>
                                          <p:attrName>style.visibility</p:attrName>
                                        </p:attrNameLst>
                                      </p:cBhvr>
                                      <p:to>
                                        <p:strVal val="visible"/>
                                      </p:to>
                                    </p:set>
                                    <p:animEffect transition="in" filter="fade">
                                      <p:cBhvr>
                                        <p:cTn id="221" dur="2000"/>
                                        <p:tgtEl>
                                          <p:spTgt spid="101"/>
                                        </p:tgtEl>
                                      </p:cBhvr>
                                    </p:animEffect>
                                  </p:childTnLst>
                                </p:cTn>
                              </p:par>
                              <p:par>
                                <p:cTn id="222" presetID="10" presetClass="entr" presetSubtype="0" fill="hold" grpId="0" nodeType="withEffect">
                                  <p:stCondLst>
                                    <p:cond delay="0"/>
                                  </p:stCondLst>
                                  <p:childTnLst>
                                    <p:set>
                                      <p:cBhvr>
                                        <p:cTn id="223" dur="1" fill="hold">
                                          <p:stCondLst>
                                            <p:cond delay="0"/>
                                          </p:stCondLst>
                                        </p:cTn>
                                        <p:tgtEl>
                                          <p:spTgt spid="102"/>
                                        </p:tgtEl>
                                        <p:attrNameLst>
                                          <p:attrName>style.visibility</p:attrName>
                                        </p:attrNameLst>
                                      </p:cBhvr>
                                      <p:to>
                                        <p:strVal val="visible"/>
                                      </p:to>
                                    </p:set>
                                    <p:animEffect transition="in" filter="fade">
                                      <p:cBhvr>
                                        <p:cTn id="224" dur="2000"/>
                                        <p:tgtEl>
                                          <p:spTgt spid="102"/>
                                        </p:tgtEl>
                                      </p:cBhvr>
                                    </p:animEffect>
                                  </p:childTnLst>
                                </p:cTn>
                              </p:par>
                              <p:par>
                                <p:cTn id="225" presetID="10" presetClass="entr" presetSubtype="0" fill="hold" grpId="0" nodeType="withEffect">
                                  <p:stCondLst>
                                    <p:cond delay="0"/>
                                  </p:stCondLst>
                                  <p:childTnLst>
                                    <p:set>
                                      <p:cBhvr>
                                        <p:cTn id="226" dur="1" fill="hold">
                                          <p:stCondLst>
                                            <p:cond delay="0"/>
                                          </p:stCondLst>
                                        </p:cTn>
                                        <p:tgtEl>
                                          <p:spTgt spid="103"/>
                                        </p:tgtEl>
                                        <p:attrNameLst>
                                          <p:attrName>style.visibility</p:attrName>
                                        </p:attrNameLst>
                                      </p:cBhvr>
                                      <p:to>
                                        <p:strVal val="visible"/>
                                      </p:to>
                                    </p:set>
                                    <p:animEffect transition="in" filter="fade">
                                      <p:cBhvr>
                                        <p:cTn id="227" dur="2000"/>
                                        <p:tgtEl>
                                          <p:spTgt spid="103"/>
                                        </p:tgtEl>
                                      </p:cBhvr>
                                    </p:animEffect>
                                  </p:childTnLst>
                                </p:cTn>
                              </p:par>
                              <p:par>
                                <p:cTn id="228" presetID="10" presetClass="entr" presetSubtype="0" fill="hold" grpId="0" nodeType="withEffect">
                                  <p:stCondLst>
                                    <p:cond delay="0"/>
                                  </p:stCondLst>
                                  <p:childTnLst>
                                    <p:set>
                                      <p:cBhvr>
                                        <p:cTn id="229" dur="1" fill="hold">
                                          <p:stCondLst>
                                            <p:cond delay="0"/>
                                          </p:stCondLst>
                                        </p:cTn>
                                        <p:tgtEl>
                                          <p:spTgt spid="104"/>
                                        </p:tgtEl>
                                        <p:attrNameLst>
                                          <p:attrName>style.visibility</p:attrName>
                                        </p:attrNameLst>
                                      </p:cBhvr>
                                      <p:to>
                                        <p:strVal val="visible"/>
                                      </p:to>
                                    </p:set>
                                    <p:animEffect transition="in" filter="fade">
                                      <p:cBhvr>
                                        <p:cTn id="230" dur="2000"/>
                                        <p:tgtEl>
                                          <p:spTgt spid="104"/>
                                        </p:tgtEl>
                                      </p:cBhvr>
                                    </p:animEffect>
                                  </p:childTnLst>
                                </p:cTn>
                              </p:par>
                              <p:par>
                                <p:cTn id="231" presetID="10" presetClass="entr" presetSubtype="0" fill="hold" grpId="0" nodeType="withEffect">
                                  <p:stCondLst>
                                    <p:cond delay="0"/>
                                  </p:stCondLst>
                                  <p:childTnLst>
                                    <p:set>
                                      <p:cBhvr>
                                        <p:cTn id="232" dur="1" fill="hold">
                                          <p:stCondLst>
                                            <p:cond delay="0"/>
                                          </p:stCondLst>
                                        </p:cTn>
                                        <p:tgtEl>
                                          <p:spTgt spid="105"/>
                                        </p:tgtEl>
                                        <p:attrNameLst>
                                          <p:attrName>style.visibility</p:attrName>
                                        </p:attrNameLst>
                                      </p:cBhvr>
                                      <p:to>
                                        <p:strVal val="visible"/>
                                      </p:to>
                                    </p:set>
                                    <p:animEffect transition="in" filter="fade">
                                      <p:cBhvr>
                                        <p:cTn id="233" dur="2000"/>
                                        <p:tgtEl>
                                          <p:spTgt spid="105"/>
                                        </p:tgtEl>
                                      </p:cBhvr>
                                    </p:animEffect>
                                  </p:childTnLst>
                                </p:cTn>
                              </p:par>
                              <p:par>
                                <p:cTn id="234" presetID="10" presetClass="entr" presetSubtype="0" fill="hold" grpId="0" nodeType="withEffect">
                                  <p:stCondLst>
                                    <p:cond delay="0"/>
                                  </p:stCondLst>
                                  <p:childTnLst>
                                    <p:set>
                                      <p:cBhvr>
                                        <p:cTn id="235" dur="1" fill="hold">
                                          <p:stCondLst>
                                            <p:cond delay="0"/>
                                          </p:stCondLst>
                                        </p:cTn>
                                        <p:tgtEl>
                                          <p:spTgt spid="106"/>
                                        </p:tgtEl>
                                        <p:attrNameLst>
                                          <p:attrName>style.visibility</p:attrName>
                                        </p:attrNameLst>
                                      </p:cBhvr>
                                      <p:to>
                                        <p:strVal val="visible"/>
                                      </p:to>
                                    </p:set>
                                    <p:animEffect transition="in" filter="fade">
                                      <p:cBhvr>
                                        <p:cTn id="236" dur="2000"/>
                                        <p:tgtEl>
                                          <p:spTgt spid="106"/>
                                        </p:tgtEl>
                                      </p:cBhvr>
                                    </p:animEffect>
                                  </p:childTnLst>
                                </p:cTn>
                              </p:par>
                              <p:par>
                                <p:cTn id="237" presetID="10" presetClass="entr" presetSubtype="0" fill="hold" grpId="0" nodeType="withEffect">
                                  <p:stCondLst>
                                    <p:cond delay="0"/>
                                  </p:stCondLst>
                                  <p:childTnLst>
                                    <p:set>
                                      <p:cBhvr>
                                        <p:cTn id="238" dur="1" fill="hold">
                                          <p:stCondLst>
                                            <p:cond delay="0"/>
                                          </p:stCondLst>
                                        </p:cTn>
                                        <p:tgtEl>
                                          <p:spTgt spid="107"/>
                                        </p:tgtEl>
                                        <p:attrNameLst>
                                          <p:attrName>style.visibility</p:attrName>
                                        </p:attrNameLst>
                                      </p:cBhvr>
                                      <p:to>
                                        <p:strVal val="visible"/>
                                      </p:to>
                                    </p:set>
                                    <p:animEffect transition="in" filter="fade">
                                      <p:cBhvr>
                                        <p:cTn id="239" dur="2000"/>
                                        <p:tgtEl>
                                          <p:spTgt spid="107"/>
                                        </p:tgtEl>
                                      </p:cBhvr>
                                    </p:animEffect>
                                  </p:childTnLst>
                                </p:cTn>
                              </p:par>
                              <p:par>
                                <p:cTn id="240" presetID="10" presetClass="entr" presetSubtype="0" fill="hold" grpId="0" nodeType="withEffect">
                                  <p:stCondLst>
                                    <p:cond delay="0"/>
                                  </p:stCondLst>
                                  <p:childTnLst>
                                    <p:set>
                                      <p:cBhvr>
                                        <p:cTn id="241" dur="1" fill="hold">
                                          <p:stCondLst>
                                            <p:cond delay="0"/>
                                          </p:stCondLst>
                                        </p:cTn>
                                        <p:tgtEl>
                                          <p:spTgt spid="108"/>
                                        </p:tgtEl>
                                        <p:attrNameLst>
                                          <p:attrName>style.visibility</p:attrName>
                                        </p:attrNameLst>
                                      </p:cBhvr>
                                      <p:to>
                                        <p:strVal val="visible"/>
                                      </p:to>
                                    </p:set>
                                    <p:animEffect transition="in" filter="fade">
                                      <p:cBhvr>
                                        <p:cTn id="242" dur="20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utoUpdateAnimBg="0"/>
      <p:bldP spid="33" grpId="0" bldLvl="0" animBg="1"/>
      <p:bldP spid="34" grpId="0" bldLvl="0" animBg="1"/>
      <p:bldP spid="35" grpId="0" bldLvl="0" animBg="1"/>
      <p:bldP spid="36" grpId="0" bldLvl="0" animBg="1"/>
      <p:bldP spid="37" grpId="0" bldLvl="0" animBg="1"/>
      <p:bldP spid="38" grpId="0" bldLvl="0" animBg="1"/>
      <p:bldP spid="39" grpId="0" bldLvl="0" animBg="1"/>
      <p:bldP spid="40" grpId="0" bldLvl="0" animBg="1"/>
      <p:bldP spid="41" grpId="0" bldLvl="0" animBg="1"/>
      <p:bldP spid="42" grpId="0" bldLvl="0" animBg="1"/>
      <p:bldP spid="43" grpId="0" bldLvl="0" animBg="1"/>
      <p:bldP spid="3" grpId="0" bldLvl="0" animBg="1"/>
      <p:bldP spid="45" grpId="0" bldLvl="0" animBg="1"/>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bldLvl="0" animBg="1"/>
      <p:bldP spid="61" grpId="0" bldLvl="0" animBg="1"/>
      <p:bldP spid="62" grpId="0" bldLvl="0" animBg="1"/>
      <p:bldP spid="63" grpId="0" bldLvl="0" animBg="1"/>
      <p:bldP spid="64" grpId="0" bldLvl="0" animBg="1"/>
      <p:bldP spid="65" grpId="0"/>
      <p:bldP spid="66" grpId="0"/>
      <p:bldP spid="67" grpId="0"/>
      <p:bldP spid="68" grpId="0"/>
      <p:bldP spid="69" grpId="0"/>
      <p:bldP spid="70" grpId="0" bldLvl="0" animBg="1"/>
      <p:bldP spid="71" grpId="0" bldLvl="0" animBg="1"/>
      <p:bldP spid="72" grpId="0" bldLvl="0" animBg="1"/>
      <p:bldP spid="73" grpId="0" bldLvl="0" animBg="1"/>
      <p:bldP spid="74" grpId="0" bldLvl="0" animBg="1"/>
      <p:bldP spid="75" grpId="0" bldLvl="0" animBg="1"/>
      <p:bldP spid="76" grpId="0"/>
      <p:bldP spid="77" grpId="0"/>
      <p:bldP spid="78" grpId="0"/>
      <p:bldP spid="79" grpId="0"/>
      <p:bldP spid="80" grpId="0"/>
      <p:bldP spid="81" grpId="0"/>
      <p:bldP spid="82" grpId="0"/>
      <p:bldP spid="83" grpId="0" bldLvl="0" animBg="1"/>
      <p:bldP spid="84" grpId="0" bldLvl="0" animBg="1"/>
      <p:bldP spid="85" grpId="0" bldLvl="0" animBg="1"/>
      <p:bldP spid="86" grpId="0" bldLvl="0" animBg="1"/>
      <p:bldP spid="87" grpId="0" bldLvl="0" animBg="1"/>
      <p:bldP spid="88" grpId="0" bldLvl="0" animBg="1"/>
      <p:bldP spid="89" grpId="0"/>
      <p:bldP spid="90" grpId="0"/>
      <p:bldP spid="91" grpId="0"/>
      <p:bldP spid="92" grpId="0"/>
      <p:bldP spid="93" grpId="0"/>
      <p:bldP spid="94" grpId="0"/>
      <p:bldP spid="95" grpId="0"/>
      <p:bldP spid="96" grpId="0" bldLvl="0" animBg="1"/>
      <p:bldP spid="97" grpId="0" bldLvl="0" animBg="1"/>
      <p:bldP spid="98" grpId="0" bldLvl="0" animBg="1"/>
      <p:bldP spid="99" grpId="0" bldLvl="0" animBg="1"/>
      <p:bldP spid="100" grpId="0" bldLvl="0" animBg="1"/>
      <p:bldP spid="101" grpId="0" bldLvl="0" animBg="1"/>
      <p:bldP spid="102" grpId="0"/>
      <p:bldP spid="103" grpId="0"/>
      <p:bldP spid="104" grpId="0"/>
      <p:bldP spid="105" grpId="0"/>
      <p:bldP spid="106" grpId="0"/>
      <p:bldP spid="107" grpId="0"/>
      <p:bldP spid="10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任意多边形 40"/>
          <p:cNvSpPr/>
          <p:nvPr/>
        </p:nvSpPr>
        <p:spPr bwMode="auto">
          <a:xfrm>
            <a:off x="0" y="311150"/>
            <a:ext cx="5116513" cy="898525"/>
          </a:xfrm>
          <a:custGeom>
            <a:avLst/>
            <a:gdLst/>
            <a:ahLst/>
            <a:cxnLst/>
            <a:rect l="l" t="t" r="r" b="b"/>
            <a:pathLst>
              <a:path w="5116513" h="898525">
                <a:moveTo>
                  <a:pt x="4666612" y="0"/>
                </a:moveTo>
                <a:cubicBezTo>
                  <a:pt x="4915086" y="0"/>
                  <a:pt x="5116513" y="201141"/>
                  <a:pt x="5116513" y="449263"/>
                </a:cubicBezTo>
                <a:cubicBezTo>
                  <a:pt x="5116513" y="697384"/>
                  <a:pt x="4915086" y="898525"/>
                  <a:pt x="4666612" y="898525"/>
                </a:cubicBezTo>
                <a:cubicBezTo>
                  <a:pt x="4542375" y="898525"/>
                  <a:pt x="4429899" y="848240"/>
                  <a:pt x="4348483" y="766939"/>
                </a:cubicBezTo>
                <a:lnTo>
                  <a:pt x="4318243" y="730340"/>
                </a:lnTo>
                <a:lnTo>
                  <a:pt x="0" y="730340"/>
                </a:lnTo>
                <a:lnTo>
                  <a:pt x="0" y="168185"/>
                </a:lnTo>
                <a:lnTo>
                  <a:pt x="4318243" y="168185"/>
                </a:lnTo>
                <a:lnTo>
                  <a:pt x="4348483" y="131586"/>
                </a:lnTo>
                <a:cubicBezTo>
                  <a:pt x="4429899" y="50285"/>
                  <a:pt x="4542375" y="0"/>
                  <a:pt x="4666612" y="0"/>
                </a:cubicBezTo>
                <a:close/>
              </a:path>
            </a:pathLst>
          </a:custGeom>
          <a:solidFill>
            <a:srgbClr val="0099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2" name="文本框 1"/>
          <p:cNvSpPr txBox="1"/>
          <p:nvPr/>
        </p:nvSpPr>
        <p:spPr bwMode="auto">
          <a:xfrm>
            <a:off x="615950" y="498475"/>
            <a:ext cx="3595688" cy="523875"/>
          </a:xfrm>
          <a:prstGeom prst="rect">
            <a:avLst/>
          </a:prstGeom>
          <a:noFill/>
        </p:spPr>
        <p:txBody>
          <a:bodyPr>
            <a:spAutoFit/>
          </a:bodyPr>
          <a:lstStyle/>
          <a:p>
            <a:pPr eaLnBrk="1" fontAlgn="auto" hangingPunct="1">
              <a:spcBef>
                <a:spcPts val="0"/>
              </a:spcBef>
              <a:spcAft>
                <a:spcPts val="0"/>
              </a:spcAft>
              <a:defRPr/>
            </a:pPr>
            <a:r>
              <a:rPr lang="zh-CN" altLang="en-US" sz="2800" b="1" spc="300" dirty="0">
                <a:solidFill>
                  <a:schemeClr val="bg1"/>
                </a:solidFill>
                <a:latin typeface="微软雅黑" panose="020B0503020204020204" pitchFamily="34" charset="-122"/>
                <a:ea typeface="微软雅黑" panose="020B0503020204020204" pitchFamily="34" charset="-122"/>
              </a:rPr>
              <a:t>此处添加目录标题</a:t>
            </a:r>
          </a:p>
        </p:txBody>
      </p:sp>
      <p:sp>
        <p:nvSpPr>
          <p:cNvPr id="4" name="Freeform 5"/>
          <p:cNvSpPr/>
          <p:nvPr/>
        </p:nvSpPr>
        <p:spPr bwMode="auto">
          <a:xfrm rot="18900000">
            <a:off x="4350837" y="1949540"/>
            <a:ext cx="1839090" cy="2350919"/>
          </a:xfrm>
          <a:custGeom>
            <a:avLst/>
            <a:gdLst>
              <a:gd name="T0" fmla="*/ 174 w 348"/>
              <a:gd name="T1" fmla="*/ 0 h 444"/>
              <a:gd name="T2" fmla="*/ 59 w 348"/>
              <a:gd name="T3" fmla="*/ 115 h 444"/>
              <a:gd name="T4" fmla="*/ 59 w 348"/>
              <a:gd name="T5" fmla="*/ 328 h 444"/>
              <a:gd name="T6" fmla="*/ 174 w 348"/>
              <a:gd name="T7" fmla="*/ 444 h 444"/>
              <a:gd name="T8" fmla="*/ 290 w 348"/>
              <a:gd name="T9" fmla="*/ 328 h 444"/>
              <a:gd name="T10" fmla="*/ 290 w 348"/>
              <a:gd name="T11" fmla="*/ 115 h 444"/>
              <a:gd name="T12" fmla="*/ 174 w 348"/>
              <a:gd name="T13" fmla="*/ 0 h 444"/>
            </a:gdLst>
            <a:ahLst/>
            <a:cxnLst>
              <a:cxn ang="0">
                <a:pos x="T0" y="T1"/>
              </a:cxn>
              <a:cxn ang="0">
                <a:pos x="T2" y="T3"/>
              </a:cxn>
              <a:cxn ang="0">
                <a:pos x="T4" y="T5"/>
              </a:cxn>
              <a:cxn ang="0">
                <a:pos x="T6" y="T7"/>
              </a:cxn>
              <a:cxn ang="0">
                <a:pos x="T8" y="T9"/>
              </a:cxn>
              <a:cxn ang="0">
                <a:pos x="T10" y="T11"/>
              </a:cxn>
              <a:cxn ang="0">
                <a:pos x="T12" y="T13"/>
              </a:cxn>
            </a:cxnLst>
            <a:rect l="0" t="0" r="r" b="b"/>
            <a:pathLst>
              <a:path w="348" h="444">
                <a:moveTo>
                  <a:pt x="174" y="0"/>
                </a:moveTo>
                <a:cubicBezTo>
                  <a:pt x="59" y="115"/>
                  <a:pt x="59" y="115"/>
                  <a:pt x="59" y="115"/>
                </a:cubicBezTo>
                <a:cubicBezTo>
                  <a:pt x="0" y="174"/>
                  <a:pt x="0" y="270"/>
                  <a:pt x="59" y="328"/>
                </a:cubicBezTo>
                <a:cubicBezTo>
                  <a:pt x="174" y="444"/>
                  <a:pt x="174" y="444"/>
                  <a:pt x="174" y="444"/>
                </a:cubicBezTo>
                <a:cubicBezTo>
                  <a:pt x="290" y="328"/>
                  <a:pt x="290" y="328"/>
                  <a:pt x="290" y="328"/>
                </a:cubicBezTo>
                <a:cubicBezTo>
                  <a:pt x="348" y="270"/>
                  <a:pt x="348" y="174"/>
                  <a:pt x="290" y="115"/>
                </a:cubicBezTo>
                <a:cubicBezTo>
                  <a:pt x="174" y="0"/>
                  <a:pt x="174" y="0"/>
                  <a:pt x="174" y="0"/>
                </a:cubicBezTo>
              </a:path>
            </a:pathLst>
          </a:custGeom>
          <a:solidFill>
            <a:schemeClr val="accent1"/>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2">
              <a:hueOff val="0"/>
              <a:satOff val="0"/>
              <a:lumOff val="0"/>
              <a:alphaOff val="0"/>
            </a:schemeClr>
          </a:effectRef>
          <a:fontRef idx="minor">
            <a:schemeClr val="lt1"/>
          </a:fontRef>
        </p:style>
        <p:txBody>
          <a:bodyPr vert="horz" wrap="square" lIns="109710" tIns="54855" rIns="109710" bIns="54855" numCol="1" anchor="t" anchorCtr="0" compatLnSpc="1"/>
          <a:lstStyle/>
          <a:p>
            <a:endParaRPr lang="bg-BG" sz="900" dirty="0">
              <a:latin typeface="微软雅黑" panose="020B0503020204020204" pitchFamily="34" charset="-122"/>
            </a:endParaRPr>
          </a:p>
        </p:txBody>
      </p:sp>
      <p:sp>
        <p:nvSpPr>
          <p:cNvPr id="2" name="TextBox 54"/>
          <p:cNvSpPr txBox="1"/>
          <p:nvPr/>
        </p:nvSpPr>
        <p:spPr>
          <a:xfrm>
            <a:off x="4534748" y="2524843"/>
            <a:ext cx="1429277" cy="1200310"/>
          </a:xfrm>
          <a:prstGeom prst="rect">
            <a:avLst/>
          </a:prstGeom>
          <a:noFill/>
        </p:spPr>
        <p:txBody>
          <a:bodyPr wrap="square" lIns="91422" tIns="45711" rIns="91422" bIns="45711" rtlCol="0">
            <a:spAutoFit/>
          </a:bodyPr>
          <a:lstStyle/>
          <a:p>
            <a:pPr algn="ctr"/>
            <a:r>
              <a:rPr lang="en-US" sz="7200" b="1" dirty="0">
                <a:solidFill>
                  <a:schemeClr val="bg1"/>
                </a:solidFill>
                <a:latin typeface="微软雅黑" panose="020B0503020204020204" pitchFamily="34" charset="-122"/>
                <a:cs typeface="Aparajita" panose="020B0604020202020204" pitchFamily="34" charset="0"/>
              </a:rPr>
              <a:t>A</a:t>
            </a:r>
            <a:endParaRPr lang="id-ID" sz="7200" b="1" dirty="0">
              <a:solidFill>
                <a:schemeClr val="bg1"/>
              </a:solidFill>
              <a:latin typeface="微软雅黑" panose="020B0503020204020204" pitchFamily="34" charset="-122"/>
              <a:cs typeface="Aparajita" panose="020B0604020202020204" pitchFamily="34" charset="0"/>
            </a:endParaRPr>
          </a:p>
        </p:txBody>
      </p:sp>
      <p:sp>
        <p:nvSpPr>
          <p:cNvPr id="7" name="Freeform 5"/>
          <p:cNvSpPr/>
          <p:nvPr/>
        </p:nvSpPr>
        <p:spPr bwMode="auto">
          <a:xfrm rot="2700000">
            <a:off x="6064876" y="1949845"/>
            <a:ext cx="1839569" cy="2350307"/>
          </a:xfrm>
          <a:custGeom>
            <a:avLst/>
            <a:gdLst>
              <a:gd name="T0" fmla="*/ 174 w 348"/>
              <a:gd name="T1" fmla="*/ 0 h 444"/>
              <a:gd name="T2" fmla="*/ 59 w 348"/>
              <a:gd name="T3" fmla="*/ 115 h 444"/>
              <a:gd name="T4" fmla="*/ 59 w 348"/>
              <a:gd name="T5" fmla="*/ 328 h 444"/>
              <a:gd name="T6" fmla="*/ 174 w 348"/>
              <a:gd name="T7" fmla="*/ 444 h 444"/>
              <a:gd name="T8" fmla="*/ 290 w 348"/>
              <a:gd name="T9" fmla="*/ 328 h 444"/>
              <a:gd name="T10" fmla="*/ 290 w 348"/>
              <a:gd name="T11" fmla="*/ 115 h 444"/>
              <a:gd name="T12" fmla="*/ 174 w 348"/>
              <a:gd name="T13" fmla="*/ 0 h 444"/>
            </a:gdLst>
            <a:ahLst/>
            <a:cxnLst>
              <a:cxn ang="0">
                <a:pos x="T0" y="T1"/>
              </a:cxn>
              <a:cxn ang="0">
                <a:pos x="T2" y="T3"/>
              </a:cxn>
              <a:cxn ang="0">
                <a:pos x="T4" y="T5"/>
              </a:cxn>
              <a:cxn ang="0">
                <a:pos x="T6" y="T7"/>
              </a:cxn>
              <a:cxn ang="0">
                <a:pos x="T8" y="T9"/>
              </a:cxn>
              <a:cxn ang="0">
                <a:pos x="T10" y="T11"/>
              </a:cxn>
              <a:cxn ang="0">
                <a:pos x="T12" y="T13"/>
              </a:cxn>
            </a:cxnLst>
            <a:rect l="0" t="0" r="r" b="b"/>
            <a:pathLst>
              <a:path w="348" h="444">
                <a:moveTo>
                  <a:pt x="174" y="0"/>
                </a:moveTo>
                <a:cubicBezTo>
                  <a:pt x="59" y="115"/>
                  <a:pt x="59" y="115"/>
                  <a:pt x="59" y="115"/>
                </a:cubicBezTo>
                <a:cubicBezTo>
                  <a:pt x="0" y="174"/>
                  <a:pt x="0" y="270"/>
                  <a:pt x="59" y="328"/>
                </a:cubicBezTo>
                <a:cubicBezTo>
                  <a:pt x="174" y="444"/>
                  <a:pt x="174" y="444"/>
                  <a:pt x="174" y="444"/>
                </a:cubicBezTo>
                <a:cubicBezTo>
                  <a:pt x="290" y="328"/>
                  <a:pt x="290" y="328"/>
                  <a:pt x="290" y="328"/>
                </a:cubicBezTo>
                <a:cubicBezTo>
                  <a:pt x="348" y="270"/>
                  <a:pt x="348" y="174"/>
                  <a:pt x="290" y="115"/>
                </a:cubicBezTo>
                <a:cubicBezTo>
                  <a:pt x="174" y="0"/>
                  <a:pt x="174" y="0"/>
                  <a:pt x="174" y="0"/>
                </a:cubicBezTo>
              </a:path>
            </a:pathLst>
          </a:custGeom>
          <a:solidFill>
            <a:schemeClr val="accent4"/>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3">
              <a:hueOff val="0"/>
              <a:satOff val="0"/>
              <a:lumOff val="0"/>
              <a:alphaOff val="0"/>
            </a:schemeClr>
          </a:effectRef>
          <a:fontRef idx="minor">
            <a:schemeClr val="lt1"/>
          </a:fontRef>
        </p:style>
        <p:txBody>
          <a:bodyPr vert="horz" wrap="square" lIns="109710" tIns="54855" rIns="109710" bIns="54855" numCol="1" anchor="t" anchorCtr="0" compatLnSpc="1"/>
          <a:lstStyle/>
          <a:p>
            <a:endParaRPr lang="bg-BG" sz="900" dirty="0">
              <a:latin typeface="微软雅黑" panose="020B0503020204020204" pitchFamily="34" charset="-122"/>
            </a:endParaRPr>
          </a:p>
        </p:txBody>
      </p:sp>
      <p:sp>
        <p:nvSpPr>
          <p:cNvPr id="10" name="TextBox 55"/>
          <p:cNvSpPr txBox="1"/>
          <p:nvPr/>
        </p:nvSpPr>
        <p:spPr>
          <a:xfrm>
            <a:off x="6254342" y="2524843"/>
            <a:ext cx="1429277" cy="1200310"/>
          </a:xfrm>
          <a:prstGeom prst="rect">
            <a:avLst/>
          </a:prstGeom>
          <a:noFill/>
        </p:spPr>
        <p:txBody>
          <a:bodyPr wrap="square" lIns="91422" tIns="45711" rIns="91422" bIns="45711" rtlCol="0">
            <a:spAutoFit/>
          </a:bodyPr>
          <a:lstStyle/>
          <a:p>
            <a:pPr algn="ctr"/>
            <a:r>
              <a:rPr lang="en-US" sz="7200" b="1" dirty="0">
                <a:solidFill>
                  <a:schemeClr val="bg1"/>
                </a:solidFill>
                <a:latin typeface="微软雅黑" panose="020B0503020204020204" pitchFamily="34" charset="-122"/>
                <a:cs typeface="Aparajita" panose="020B0604020202020204" pitchFamily="34" charset="0"/>
              </a:rPr>
              <a:t>B</a:t>
            </a:r>
            <a:endParaRPr lang="id-ID" sz="7200" b="1" dirty="0">
              <a:solidFill>
                <a:schemeClr val="bg1"/>
              </a:solidFill>
              <a:latin typeface="微软雅黑" panose="020B0503020204020204" pitchFamily="34" charset="-122"/>
              <a:cs typeface="Aparajita" panose="020B0604020202020204" pitchFamily="34" charset="0"/>
            </a:endParaRPr>
          </a:p>
        </p:txBody>
      </p:sp>
      <p:sp>
        <p:nvSpPr>
          <p:cNvPr id="13" name="Freeform 5"/>
          <p:cNvSpPr/>
          <p:nvPr/>
        </p:nvSpPr>
        <p:spPr bwMode="auto">
          <a:xfrm rot="2700000" flipH="1">
            <a:off x="4350595" y="3661502"/>
            <a:ext cx="1839569" cy="2350307"/>
          </a:xfrm>
          <a:custGeom>
            <a:avLst/>
            <a:gdLst>
              <a:gd name="T0" fmla="*/ 174 w 348"/>
              <a:gd name="T1" fmla="*/ 0 h 444"/>
              <a:gd name="T2" fmla="*/ 59 w 348"/>
              <a:gd name="T3" fmla="*/ 115 h 444"/>
              <a:gd name="T4" fmla="*/ 59 w 348"/>
              <a:gd name="T5" fmla="*/ 328 h 444"/>
              <a:gd name="T6" fmla="*/ 174 w 348"/>
              <a:gd name="T7" fmla="*/ 444 h 444"/>
              <a:gd name="T8" fmla="*/ 290 w 348"/>
              <a:gd name="T9" fmla="*/ 328 h 444"/>
              <a:gd name="T10" fmla="*/ 290 w 348"/>
              <a:gd name="T11" fmla="*/ 115 h 444"/>
              <a:gd name="T12" fmla="*/ 174 w 348"/>
              <a:gd name="T13" fmla="*/ 0 h 444"/>
            </a:gdLst>
            <a:ahLst/>
            <a:cxnLst>
              <a:cxn ang="0">
                <a:pos x="T0" y="T1"/>
              </a:cxn>
              <a:cxn ang="0">
                <a:pos x="T2" y="T3"/>
              </a:cxn>
              <a:cxn ang="0">
                <a:pos x="T4" y="T5"/>
              </a:cxn>
              <a:cxn ang="0">
                <a:pos x="T6" y="T7"/>
              </a:cxn>
              <a:cxn ang="0">
                <a:pos x="T8" y="T9"/>
              </a:cxn>
              <a:cxn ang="0">
                <a:pos x="T10" y="T11"/>
              </a:cxn>
              <a:cxn ang="0">
                <a:pos x="T12" y="T13"/>
              </a:cxn>
            </a:cxnLst>
            <a:rect l="0" t="0" r="r" b="b"/>
            <a:pathLst>
              <a:path w="348" h="444">
                <a:moveTo>
                  <a:pt x="174" y="0"/>
                </a:moveTo>
                <a:cubicBezTo>
                  <a:pt x="59" y="115"/>
                  <a:pt x="59" y="115"/>
                  <a:pt x="59" y="115"/>
                </a:cubicBezTo>
                <a:cubicBezTo>
                  <a:pt x="0" y="174"/>
                  <a:pt x="0" y="270"/>
                  <a:pt x="59" y="328"/>
                </a:cubicBezTo>
                <a:cubicBezTo>
                  <a:pt x="174" y="444"/>
                  <a:pt x="174" y="444"/>
                  <a:pt x="174" y="444"/>
                </a:cubicBezTo>
                <a:cubicBezTo>
                  <a:pt x="290" y="328"/>
                  <a:pt x="290" y="328"/>
                  <a:pt x="290" y="328"/>
                </a:cubicBezTo>
                <a:cubicBezTo>
                  <a:pt x="348" y="270"/>
                  <a:pt x="348" y="174"/>
                  <a:pt x="290" y="115"/>
                </a:cubicBezTo>
                <a:cubicBezTo>
                  <a:pt x="174" y="0"/>
                  <a:pt x="174" y="0"/>
                  <a:pt x="174" y="0"/>
                </a:cubicBezTo>
              </a:path>
            </a:pathLst>
          </a:custGeom>
          <a:solidFill>
            <a:schemeClr val="accent2"/>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3">
              <a:hueOff val="0"/>
              <a:satOff val="0"/>
              <a:lumOff val="0"/>
              <a:alphaOff val="0"/>
            </a:schemeClr>
          </a:effectRef>
          <a:fontRef idx="minor">
            <a:schemeClr val="lt1"/>
          </a:fontRef>
        </p:style>
        <p:txBody>
          <a:bodyPr vert="horz" wrap="square" lIns="109710" tIns="54855" rIns="109710" bIns="54855" numCol="1" anchor="t" anchorCtr="0" compatLnSpc="1"/>
          <a:lstStyle/>
          <a:p>
            <a:endParaRPr lang="bg-BG" sz="900" dirty="0">
              <a:latin typeface="微软雅黑" panose="020B0503020204020204" pitchFamily="34" charset="-122"/>
            </a:endParaRPr>
          </a:p>
        </p:txBody>
      </p:sp>
      <p:sp>
        <p:nvSpPr>
          <p:cNvPr id="14" name="TextBox 56"/>
          <p:cNvSpPr txBox="1"/>
          <p:nvPr/>
        </p:nvSpPr>
        <p:spPr>
          <a:xfrm>
            <a:off x="4534748" y="4236502"/>
            <a:ext cx="1429277" cy="1200310"/>
          </a:xfrm>
          <a:prstGeom prst="rect">
            <a:avLst/>
          </a:prstGeom>
          <a:noFill/>
        </p:spPr>
        <p:txBody>
          <a:bodyPr wrap="square" lIns="91422" tIns="45711" rIns="91422" bIns="45711" rtlCol="0">
            <a:spAutoFit/>
          </a:bodyPr>
          <a:lstStyle/>
          <a:p>
            <a:pPr algn="ctr"/>
            <a:r>
              <a:rPr lang="en-US" sz="7200" b="1" dirty="0">
                <a:solidFill>
                  <a:schemeClr val="bg1"/>
                </a:solidFill>
                <a:latin typeface="微软雅黑" panose="020B0503020204020204" pitchFamily="34" charset="-122"/>
                <a:cs typeface="Aparajita" panose="020B0604020202020204" pitchFamily="34" charset="0"/>
              </a:rPr>
              <a:t>C</a:t>
            </a:r>
            <a:endParaRPr lang="id-ID" sz="7200" b="1" dirty="0">
              <a:solidFill>
                <a:schemeClr val="bg1"/>
              </a:solidFill>
              <a:latin typeface="微软雅黑" panose="020B0503020204020204" pitchFamily="34" charset="-122"/>
              <a:cs typeface="Aparajita" panose="020B0604020202020204" pitchFamily="34" charset="0"/>
            </a:endParaRPr>
          </a:p>
        </p:txBody>
      </p:sp>
      <p:sp>
        <p:nvSpPr>
          <p:cNvPr id="15" name="Freeform 5"/>
          <p:cNvSpPr/>
          <p:nvPr/>
        </p:nvSpPr>
        <p:spPr bwMode="auto">
          <a:xfrm rot="18900000" flipH="1">
            <a:off x="6065115" y="3661197"/>
            <a:ext cx="1839090" cy="2350920"/>
          </a:xfrm>
          <a:custGeom>
            <a:avLst/>
            <a:gdLst>
              <a:gd name="T0" fmla="*/ 174 w 348"/>
              <a:gd name="T1" fmla="*/ 0 h 444"/>
              <a:gd name="T2" fmla="*/ 59 w 348"/>
              <a:gd name="T3" fmla="*/ 115 h 444"/>
              <a:gd name="T4" fmla="*/ 59 w 348"/>
              <a:gd name="T5" fmla="*/ 328 h 444"/>
              <a:gd name="T6" fmla="*/ 174 w 348"/>
              <a:gd name="T7" fmla="*/ 444 h 444"/>
              <a:gd name="T8" fmla="*/ 290 w 348"/>
              <a:gd name="T9" fmla="*/ 328 h 444"/>
              <a:gd name="T10" fmla="*/ 290 w 348"/>
              <a:gd name="T11" fmla="*/ 115 h 444"/>
              <a:gd name="T12" fmla="*/ 174 w 348"/>
              <a:gd name="T13" fmla="*/ 0 h 444"/>
            </a:gdLst>
            <a:ahLst/>
            <a:cxnLst>
              <a:cxn ang="0">
                <a:pos x="T0" y="T1"/>
              </a:cxn>
              <a:cxn ang="0">
                <a:pos x="T2" y="T3"/>
              </a:cxn>
              <a:cxn ang="0">
                <a:pos x="T4" y="T5"/>
              </a:cxn>
              <a:cxn ang="0">
                <a:pos x="T6" y="T7"/>
              </a:cxn>
              <a:cxn ang="0">
                <a:pos x="T8" y="T9"/>
              </a:cxn>
              <a:cxn ang="0">
                <a:pos x="T10" y="T11"/>
              </a:cxn>
              <a:cxn ang="0">
                <a:pos x="T12" y="T13"/>
              </a:cxn>
            </a:cxnLst>
            <a:rect l="0" t="0" r="r" b="b"/>
            <a:pathLst>
              <a:path w="348" h="444">
                <a:moveTo>
                  <a:pt x="174" y="0"/>
                </a:moveTo>
                <a:cubicBezTo>
                  <a:pt x="59" y="115"/>
                  <a:pt x="59" y="115"/>
                  <a:pt x="59" y="115"/>
                </a:cubicBezTo>
                <a:cubicBezTo>
                  <a:pt x="0" y="174"/>
                  <a:pt x="0" y="270"/>
                  <a:pt x="59" y="328"/>
                </a:cubicBezTo>
                <a:cubicBezTo>
                  <a:pt x="174" y="444"/>
                  <a:pt x="174" y="444"/>
                  <a:pt x="174" y="444"/>
                </a:cubicBezTo>
                <a:cubicBezTo>
                  <a:pt x="290" y="328"/>
                  <a:pt x="290" y="328"/>
                  <a:pt x="290" y="328"/>
                </a:cubicBezTo>
                <a:cubicBezTo>
                  <a:pt x="348" y="270"/>
                  <a:pt x="348" y="174"/>
                  <a:pt x="290" y="115"/>
                </a:cubicBezTo>
                <a:cubicBezTo>
                  <a:pt x="174" y="0"/>
                  <a:pt x="174" y="0"/>
                  <a:pt x="174" y="0"/>
                </a:cubicBezTo>
              </a:path>
            </a:pathLst>
          </a:custGeom>
          <a:solidFill>
            <a:schemeClr val="accent3"/>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2">
              <a:hueOff val="0"/>
              <a:satOff val="0"/>
              <a:lumOff val="0"/>
              <a:alphaOff val="0"/>
            </a:schemeClr>
          </a:effectRef>
          <a:fontRef idx="minor">
            <a:schemeClr val="lt1"/>
          </a:fontRef>
        </p:style>
        <p:txBody>
          <a:bodyPr vert="horz" wrap="square" lIns="109710" tIns="54855" rIns="109710" bIns="54855" numCol="1" anchor="t" anchorCtr="0" compatLnSpc="1"/>
          <a:lstStyle/>
          <a:p>
            <a:endParaRPr lang="bg-BG" sz="900" dirty="0">
              <a:latin typeface="微软雅黑" panose="020B0503020204020204" pitchFamily="34" charset="-122"/>
            </a:endParaRPr>
          </a:p>
        </p:txBody>
      </p:sp>
      <p:sp>
        <p:nvSpPr>
          <p:cNvPr id="16" name="TextBox 57"/>
          <p:cNvSpPr txBox="1"/>
          <p:nvPr/>
        </p:nvSpPr>
        <p:spPr>
          <a:xfrm>
            <a:off x="6254342" y="4236502"/>
            <a:ext cx="1429277" cy="1200310"/>
          </a:xfrm>
          <a:prstGeom prst="rect">
            <a:avLst/>
          </a:prstGeom>
          <a:noFill/>
        </p:spPr>
        <p:txBody>
          <a:bodyPr wrap="square" lIns="91422" tIns="45711" rIns="91422" bIns="45711" rtlCol="0">
            <a:spAutoFit/>
          </a:bodyPr>
          <a:lstStyle/>
          <a:p>
            <a:pPr algn="ctr"/>
            <a:r>
              <a:rPr lang="en-US" sz="7200" b="1" dirty="0">
                <a:solidFill>
                  <a:schemeClr val="bg1"/>
                </a:solidFill>
                <a:latin typeface="微软雅黑" panose="020B0503020204020204" pitchFamily="34" charset="-122"/>
                <a:cs typeface="Aparajita" panose="020B0604020202020204" pitchFamily="34" charset="0"/>
              </a:rPr>
              <a:t>D</a:t>
            </a:r>
            <a:endParaRPr lang="id-ID" sz="7200" b="1" dirty="0">
              <a:solidFill>
                <a:schemeClr val="bg1"/>
              </a:solidFill>
              <a:latin typeface="微软雅黑" panose="020B0503020204020204" pitchFamily="34" charset="-122"/>
              <a:cs typeface="Aparajita" panose="020B0604020202020204" pitchFamily="34" charset="0"/>
            </a:endParaRPr>
          </a:p>
        </p:txBody>
      </p:sp>
      <p:sp>
        <p:nvSpPr>
          <p:cNvPr id="17" name="Oval 21"/>
          <p:cNvSpPr/>
          <p:nvPr/>
        </p:nvSpPr>
        <p:spPr>
          <a:xfrm>
            <a:off x="1111957" y="2665629"/>
            <a:ext cx="656226" cy="656397"/>
          </a:xfrm>
          <a:prstGeom prst="ellipse">
            <a:avLst/>
          </a:prstGeom>
          <a:solidFill>
            <a:schemeClr val="accent1"/>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2">
              <a:hueOff val="0"/>
              <a:satOff val="0"/>
              <a:lumOff val="0"/>
              <a:alphaOff val="0"/>
            </a:schemeClr>
          </a:effectRef>
          <a:fontRef idx="minor">
            <a:schemeClr val="lt1"/>
          </a:fontRef>
        </p:style>
        <p:txBody>
          <a:bodyPr lIns="121893" tIns="60946" rIns="121893" bIns="60946" rtlCol="0" anchor="ctr"/>
          <a:lstStyle/>
          <a:p>
            <a:pPr algn="ctr"/>
            <a:endParaRPr lang="en-US" sz="900" dirty="0">
              <a:latin typeface="微软雅黑" panose="020B0503020204020204" pitchFamily="34" charset="-122"/>
            </a:endParaRPr>
          </a:p>
        </p:txBody>
      </p:sp>
      <p:sp>
        <p:nvSpPr>
          <p:cNvPr id="26" name="Oval 31"/>
          <p:cNvSpPr/>
          <p:nvPr/>
        </p:nvSpPr>
        <p:spPr>
          <a:xfrm>
            <a:off x="8215464" y="2660207"/>
            <a:ext cx="656227" cy="656397"/>
          </a:xfrm>
          <a:prstGeom prst="ellipse">
            <a:avLst/>
          </a:prstGeom>
          <a:solidFill>
            <a:schemeClr val="accent2"/>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3">
              <a:hueOff val="0"/>
              <a:satOff val="0"/>
              <a:lumOff val="0"/>
              <a:alphaOff val="0"/>
            </a:schemeClr>
          </a:effectRef>
          <a:fontRef idx="minor">
            <a:schemeClr val="lt1"/>
          </a:fontRef>
        </p:style>
        <p:txBody>
          <a:bodyPr lIns="91422" tIns="45711" rIns="91422" bIns="45711" rtlCol="0" anchor="ctr"/>
          <a:lstStyle/>
          <a:p>
            <a:pPr algn="ctr"/>
            <a:r>
              <a:rPr lang="en-US" sz="900" dirty="0">
                <a:latin typeface="微软雅黑" panose="020B0503020204020204" pitchFamily="34" charset="-122"/>
              </a:rPr>
              <a:t> </a:t>
            </a:r>
          </a:p>
        </p:txBody>
      </p:sp>
      <p:sp>
        <p:nvSpPr>
          <p:cNvPr id="27" name="Oval 23"/>
          <p:cNvSpPr/>
          <p:nvPr/>
        </p:nvSpPr>
        <p:spPr>
          <a:xfrm>
            <a:off x="1123097" y="4459149"/>
            <a:ext cx="656226" cy="656397"/>
          </a:xfrm>
          <a:prstGeom prst="ellipse">
            <a:avLst/>
          </a:prstGeom>
          <a:solidFill>
            <a:schemeClr val="accent2"/>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3">
              <a:hueOff val="0"/>
              <a:satOff val="0"/>
              <a:lumOff val="0"/>
              <a:alphaOff val="0"/>
            </a:schemeClr>
          </a:effectRef>
          <a:fontRef idx="minor">
            <a:schemeClr val="lt1"/>
          </a:fontRef>
        </p:style>
        <p:txBody>
          <a:bodyPr lIns="121893" tIns="60946" rIns="121893" bIns="60946" rtlCol="0" anchor="ctr"/>
          <a:lstStyle/>
          <a:p>
            <a:pPr algn="ctr"/>
            <a:endParaRPr lang="en-US" sz="900" dirty="0">
              <a:latin typeface="微软雅黑" panose="020B0503020204020204" pitchFamily="34" charset="-122"/>
            </a:endParaRPr>
          </a:p>
        </p:txBody>
      </p:sp>
      <p:sp>
        <p:nvSpPr>
          <p:cNvPr id="28" name="Oval 26"/>
          <p:cNvSpPr/>
          <p:nvPr/>
        </p:nvSpPr>
        <p:spPr>
          <a:xfrm>
            <a:off x="8215464" y="4442145"/>
            <a:ext cx="656226" cy="656397"/>
          </a:xfrm>
          <a:prstGeom prst="ellipse">
            <a:avLst/>
          </a:prstGeom>
          <a:solidFill>
            <a:schemeClr val="accent3"/>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2">
              <a:hueOff val="0"/>
              <a:satOff val="0"/>
              <a:lumOff val="0"/>
              <a:alphaOff val="0"/>
            </a:schemeClr>
          </a:effectRef>
          <a:fontRef idx="minor">
            <a:schemeClr val="lt1"/>
          </a:fontRef>
        </p:style>
        <p:txBody>
          <a:bodyPr lIns="121893" tIns="60946" rIns="121893" bIns="60946" rtlCol="0" anchor="ctr"/>
          <a:lstStyle/>
          <a:p>
            <a:pPr algn="ctr"/>
            <a:endParaRPr lang="en-US" sz="900" dirty="0">
              <a:latin typeface="微软雅黑" panose="020B0503020204020204" pitchFamily="34" charset="-122"/>
            </a:endParaRPr>
          </a:p>
        </p:txBody>
      </p:sp>
      <p:sp>
        <p:nvSpPr>
          <p:cNvPr id="29" name="矩形 28"/>
          <p:cNvSpPr/>
          <p:nvPr/>
        </p:nvSpPr>
        <p:spPr>
          <a:xfrm>
            <a:off x="1802818" y="2693008"/>
            <a:ext cx="2232154" cy="954107"/>
          </a:xfrm>
          <a:prstGeom prst="rect">
            <a:avLst/>
          </a:prstGeom>
        </p:spPr>
        <p:txBody>
          <a:bodyPr wrap="square">
            <a:spAutoFit/>
          </a:bodyPr>
          <a:lstStyle/>
          <a:p>
            <a:pPr algn="just"/>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在这里输入您的文字内容，或者将您的文字内容复制在这里。在这里输入您的文字内容</a:t>
            </a:r>
          </a:p>
        </p:txBody>
      </p:sp>
      <p:sp>
        <p:nvSpPr>
          <p:cNvPr id="30" name="矩形 29"/>
          <p:cNvSpPr/>
          <p:nvPr/>
        </p:nvSpPr>
        <p:spPr>
          <a:xfrm>
            <a:off x="1802817" y="2351812"/>
            <a:ext cx="2232154" cy="369332"/>
          </a:xfrm>
          <a:prstGeom prst="rect">
            <a:avLst/>
          </a:prstGeom>
        </p:spPr>
        <p:txBody>
          <a:bodyPr wrap="square">
            <a:spAutoFit/>
          </a:bodyPr>
          <a:lstStyle/>
          <a:p>
            <a:pPr algn="just"/>
            <a:r>
              <a:rPr lang="zh-CN" altLang="en-US" b="1" dirty="0">
                <a:solidFill>
                  <a:schemeClr val="accent1"/>
                </a:solidFill>
                <a:latin typeface="微软雅黑" panose="020B0503020204020204" pitchFamily="34" charset="-122"/>
                <a:ea typeface="微软雅黑" panose="020B0503020204020204" pitchFamily="34" charset="-122"/>
              </a:rPr>
              <a:t>添加您的标题</a:t>
            </a:r>
          </a:p>
        </p:txBody>
      </p:sp>
      <p:sp>
        <p:nvSpPr>
          <p:cNvPr id="31" name="矩形 30"/>
          <p:cNvSpPr/>
          <p:nvPr/>
        </p:nvSpPr>
        <p:spPr>
          <a:xfrm>
            <a:off x="1802818" y="4482705"/>
            <a:ext cx="2232154" cy="954107"/>
          </a:xfrm>
          <a:prstGeom prst="rect">
            <a:avLst/>
          </a:prstGeom>
        </p:spPr>
        <p:txBody>
          <a:bodyPr wrap="square">
            <a:spAutoFit/>
          </a:bodyPr>
          <a:lstStyle/>
          <a:p>
            <a:pPr algn="just"/>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在这里输入您的文字内容，或者将您的文字内容复制在这里。在这里输入您的文字内容</a:t>
            </a:r>
          </a:p>
        </p:txBody>
      </p:sp>
      <p:sp>
        <p:nvSpPr>
          <p:cNvPr id="32" name="矩形 31"/>
          <p:cNvSpPr/>
          <p:nvPr/>
        </p:nvSpPr>
        <p:spPr>
          <a:xfrm>
            <a:off x="1802817" y="4141509"/>
            <a:ext cx="2232154" cy="369332"/>
          </a:xfrm>
          <a:prstGeom prst="rect">
            <a:avLst/>
          </a:prstGeom>
        </p:spPr>
        <p:txBody>
          <a:bodyPr wrap="square">
            <a:spAutoFit/>
          </a:bodyPr>
          <a:lstStyle/>
          <a:p>
            <a:pPr algn="just"/>
            <a:r>
              <a:rPr lang="zh-CN" altLang="en-US" b="1" dirty="0">
                <a:solidFill>
                  <a:schemeClr val="accent1"/>
                </a:solidFill>
                <a:latin typeface="微软雅黑" panose="020B0503020204020204" pitchFamily="34" charset="-122"/>
                <a:ea typeface="微软雅黑" panose="020B0503020204020204" pitchFamily="34" charset="-122"/>
              </a:rPr>
              <a:t>添加您的标题</a:t>
            </a:r>
          </a:p>
        </p:txBody>
      </p:sp>
      <p:sp>
        <p:nvSpPr>
          <p:cNvPr id="33" name="矩形 32"/>
          <p:cNvSpPr/>
          <p:nvPr/>
        </p:nvSpPr>
        <p:spPr>
          <a:xfrm>
            <a:off x="8907579" y="2693008"/>
            <a:ext cx="2232154" cy="954107"/>
          </a:xfrm>
          <a:prstGeom prst="rect">
            <a:avLst/>
          </a:prstGeom>
        </p:spPr>
        <p:txBody>
          <a:bodyPr wrap="square">
            <a:spAutoFit/>
          </a:bodyPr>
          <a:lstStyle/>
          <a:p>
            <a:pPr algn="just"/>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在这里输入您的文字内容，或者将您的文字内容复制在这里。在这里输入您的文字内容</a:t>
            </a:r>
          </a:p>
        </p:txBody>
      </p:sp>
      <p:sp>
        <p:nvSpPr>
          <p:cNvPr id="34" name="矩形 33"/>
          <p:cNvSpPr/>
          <p:nvPr/>
        </p:nvSpPr>
        <p:spPr>
          <a:xfrm>
            <a:off x="8907578" y="2351812"/>
            <a:ext cx="2232154" cy="369332"/>
          </a:xfrm>
          <a:prstGeom prst="rect">
            <a:avLst/>
          </a:prstGeom>
        </p:spPr>
        <p:txBody>
          <a:bodyPr wrap="square">
            <a:spAutoFit/>
          </a:bodyPr>
          <a:lstStyle/>
          <a:p>
            <a:pPr algn="just"/>
            <a:r>
              <a:rPr lang="zh-CN" altLang="en-US" b="1" dirty="0">
                <a:solidFill>
                  <a:schemeClr val="accent1"/>
                </a:solidFill>
                <a:latin typeface="微软雅黑" panose="020B0503020204020204" pitchFamily="34" charset="-122"/>
                <a:ea typeface="微软雅黑" panose="020B0503020204020204" pitchFamily="34" charset="-122"/>
              </a:rPr>
              <a:t>添加您的标题</a:t>
            </a:r>
          </a:p>
        </p:txBody>
      </p:sp>
      <p:sp>
        <p:nvSpPr>
          <p:cNvPr id="35" name="矩形 34"/>
          <p:cNvSpPr/>
          <p:nvPr/>
        </p:nvSpPr>
        <p:spPr>
          <a:xfrm>
            <a:off x="8907579" y="4482705"/>
            <a:ext cx="2232154" cy="954107"/>
          </a:xfrm>
          <a:prstGeom prst="rect">
            <a:avLst/>
          </a:prstGeom>
        </p:spPr>
        <p:txBody>
          <a:bodyPr wrap="square">
            <a:spAutoFit/>
          </a:bodyPr>
          <a:lstStyle/>
          <a:p>
            <a:pPr algn="just"/>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在这里输入您的文字内容，或者将您的文字内容复制在这里。在这里输入您的文字内容</a:t>
            </a:r>
          </a:p>
        </p:txBody>
      </p:sp>
      <p:sp>
        <p:nvSpPr>
          <p:cNvPr id="36" name="矩形 35"/>
          <p:cNvSpPr/>
          <p:nvPr/>
        </p:nvSpPr>
        <p:spPr>
          <a:xfrm>
            <a:off x="8907578" y="4141509"/>
            <a:ext cx="2232154" cy="369332"/>
          </a:xfrm>
          <a:prstGeom prst="rect">
            <a:avLst/>
          </a:prstGeom>
        </p:spPr>
        <p:txBody>
          <a:bodyPr wrap="square">
            <a:spAutoFit/>
          </a:bodyPr>
          <a:lstStyle/>
          <a:p>
            <a:pPr algn="just"/>
            <a:r>
              <a:rPr lang="zh-CN" altLang="en-US" b="1" dirty="0">
                <a:solidFill>
                  <a:schemeClr val="accent1"/>
                </a:solidFill>
                <a:latin typeface="微软雅黑" panose="020B0503020204020204" pitchFamily="34" charset="-122"/>
                <a:ea typeface="微软雅黑" panose="020B0503020204020204" pitchFamily="34" charset="-122"/>
              </a:rPr>
              <a:t>添加您的标题</a:t>
            </a:r>
          </a:p>
        </p:txBody>
      </p:sp>
      <p:sp>
        <p:nvSpPr>
          <p:cNvPr id="37" name="TextBox 54"/>
          <p:cNvSpPr txBox="1"/>
          <p:nvPr/>
        </p:nvSpPr>
        <p:spPr>
          <a:xfrm>
            <a:off x="1188070" y="2732226"/>
            <a:ext cx="504000" cy="523202"/>
          </a:xfrm>
          <a:prstGeom prst="rect">
            <a:avLst/>
          </a:prstGeom>
          <a:noFill/>
        </p:spPr>
        <p:txBody>
          <a:bodyPr wrap="square" lIns="91422" tIns="45711" rIns="91422" bIns="45711" rtlCol="0">
            <a:spAutoFit/>
          </a:bodyPr>
          <a:lstStyle/>
          <a:p>
            <a:pPr algn="ctr"/>
            <a:r>
              <a:rPr lang="en-US" sz="2800" b="1" dirty="0">
                <a:solidFill>
                  <a:schemeClr val="bg1"/>
                </a:solidFill>
                <a:latin typeface="微软雅黑" panose="020B0503020204020204" pitchFamily="34" charset="-122"/>
                <a:cs typeface="Aparajita" panose="020B0604020202020204" pitchFamily="34" charset="0"/>
              </a:rPr>
              <a:t>A</a:t>
            </a:r>
            <a:endParaRPr lang="id-ID" sz="2800" b="1" dirty="0">
              <a:solidFill>
                <a:schemeClr val="bg1"/>
              </a:solidFill>
              <a:latin typeface="微软雅黑" panose="020B0503020204020204" pitchFamily="34" charset="-122"/>
              <a:cs typeface="Aparajita" panose="020B0604020202020204" pitchFamily="34" charset="0"/>
            </a:endParaRPr>
          </a:p>
        </p:txBody>
      </p:sp>
      <p:sp>
        <p:nvSpPr>
          <p:cNvPr id="38" name="TextBox 55"/>
          <p:cNvSpPr txBox="1"/>
          <p:nvPr/>
        </p:nvSpPr>
        <p:spPr>
          <a:xfrm>
            <a:off x="8291577" y="2726804"/>
            <a:ext cx="504000" cy="523202"/>
          </a:xfrm>
          <a:prstGeom prst="rect">
            <a:avLst/>
          </a:prstGeom>
          <a:noFill/>
        </p:spPr>
        <p:txBody>
          <a:bodyPr wrap="square" lIns="91422" tIns="45711" rIns="91422" bIns="45711" rtlCol="0">
            <a:spAutoFit/>
          </a:bodyPr>
          <a:lstStyle/>
          <a:p>
            <a:pPr algn="ctr"/>
            <a:r>
              <a:rPr lang="en-US" sz="2800" b="1" dirty="0">
                <a:solidFill>
                  <a:schemeClr val="bg1"/>
                </a:solidFill>
                <a:latin typeface="微软雅黑" panose="020B0503020204020204" pitchFamily="34" charset="-122"/>
                <a:cs typeface="Aparajita" panose="020B0604020202020204" pitchFamily="34" charset="0"/>
              </a:rPr>
              <a:t>B</a:t>
            </a:r>
            <a:endParaRPr lang="id-ID" sz="2800" b="1" dirty="0">
              <a:solidFill>
                <a:schemeClr val="bg1"/>
              </a:solidFill>
              <a:latin typeface="微软雅黑" panose="020B0503020204020204" pitchFamily="34" charset="-122"/>
              <a:cs typeface="Aparajita" panose="020B0604020202020204" pitchFamily="34" charset="0"/>
            </a:endParaRPr>
          </a:p>
        </p:txBody>
      </p:sp>
      <p:sp>
        <p:nvSpPr>
          <p:cNvPr id="39" name="TextBox 56"/>
          <p:cNvSpPr txBox="1"/>
          <p:nvPr/>
        </p:nvSpPr>
        <p:spPr>
          <a:xfrm>
            <a:off x="1199210" y="4525746"/>
            <a:ext cx="504000" cy="523202"/>
          </a:xfrm>
          <a:prstGeom prst="rect">
            <a:avLst/>
          </a:prstGeom>
          <a:noFill/>
        </p:spPr>
        <p:txBody>
          <a:bodyPr wrap="square" lIns="91422" tIns="45711" rIns="91422" bIns="45711" rtlCol="0">
            <a:spAutoFit/>
          </a:bodyPr>
          <a:lstStyle/>
          <a:p>
            <a:pPr algn="ctr"/>
            <a:r>
              <a:rPr lang="en-US" sz="2800" b="1" dirty="0">
                <a:solidFill>
                  <a:schemeClr val="bg1"/>
                </a:solidFill>
                <a:latin typeface="微软雅黑" panose="020B0503020204020204" pitchFamily="34" charset="-122"/>
                <a:cs typeface="Aparajita" panose="020B0604020202020204" pitchFamily="34" charset="0"/>
              </a:rPr>
              <a:t>C</a:t>
            </a:r>
            <a:endParaRPr lang="id-ID" sz="2800" b="1" dirty="0">
              <a:solidFill>
                <a:schemeClr val="bg1"/>
              </a:solidFill>
              <a:latin typeface="微软雅黑" panose="020B0503020204020204" pitchFamily="34" charset="-122"/>
              <a:cs typeface="Aparajita" panose="020B0604020202020204" pitchFamily="34" charset="0"/>
            </a:endParaRPr>
          </a:p>
        </p:txBody>
      </p:sp>
      <p:sp>
        <p:nvSpPr>
          <p:cNvPr id="40" name="TextBox 57"/>
          <p:cNvSpPr txBox="1"/>
          <p:nvPr/>
        </p:nvSpPr>
        <p:spPr>
          <a:xfrm>
            <a:off x="8291577" y="4508742"/>
            <a:ext cx="504000" cy="523202"/>
          </a:xfrm>
          <a:prstGeom prst="rect">
            <a:avLst/>
          </a:prstGeom>
          <a:noFill/>
        </p:spPr>
        <p:txBody>
          <a:bodyPr wrap="square" lIns="91422" tIns="45711" rIns="91422" bIns="45711" rtlCol="0">
            <a:spAutoFit/>
          </a:bodyPr>
          <a:lstStyle/>
          <a:p>
            <a:pPr algn="ctr"/>
            <a:r>
              <a:rPr lang="en-US" sz="2800" b="1" dirty="0">
                <a:solidFill>
                  <a:schemeClr val="bg1"/>
                </a:solidFill>
                <a:latin typeface="微软雅黑" panose="020B0503020204020204" pitchFamily="34" charset="-122"/>
                <a:cs typeface="Aparajita" panose="020B0604020202020204" pitchFamily="34" charset="0"/>
              </a:rPr>
              <a:t>D</a:t>
            </a:r>
            <a:endParaRPr lang="id-ID" sz="2800" b="1" dirty="0">
              <a:solidFill>
                <a:schemeClr val="bg1"/>
              </a:solidFill>
              <a:latin typeface="微软雅黑" panose="020B0503020204020204" pitchFamily="34" charset="-122"/>
              <a:cs typeface="Aparajita" panose="020B0604020202020204"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par>
                                <p:cTn id="9" presetID="2" presetClass="entr" presetSubtype="1" fill="hold" grpId="0" nodeType="withEffect">
                                  <p:stCondLst>
                                    <p:cond delay="100"/>
                                  </p:stCondLst>
                                  <p:iterate type="wd">
                                    <p:tmPct val="10000"/>
                                  </p:iterate>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400" fill="hold"/>
                                        <p:tgtEl>
                                          <p:spTgt spid="42"/>
                                        </p:tgtEl>
                                        <p:attrNameLst>
                                          <p:attrName>ppt_x</p:attrName>
                                        </p:attrNameLst>
                                      </p:cBhvr>
                                      <p:tavLst>
                                        <p:tav tm="0">
                                          <p:val>
                                            <p:strVal val="#ppt_x"/>
                                          </p:val>
                                        </p:tav>
                                        <p:tav tm="100000">
                                          <p:val>
                                            <p:strVal val="#ppt_x"/>
                                          </p:val>
                                        </p:tav>
                                      </p:tavLst>
                                    </p:anim>
                                    <p:anim calcmode="lin" valueType="num">
                                      <p:cBhvr additive="base">
                                        <p:cTn id="12" dur="400" fill="hold"/>
                                        <p:tgtEl>
                                          <p:spTgt spid="42"/>
                                        </p:tgtEl>
                                        <p:attrNameLst>
                                          <p:attrName>ppt_y</p:attrName>
                                        </p:attrNameLst>
                                      </p:cBhvr>
                                      <p:tavLst>
                                        <p:tav tm="0">
                                          <p:val>
                                            <p:strVal val="0-#ppt_h/2"/>
                                          </p:val>
                                        </p:tav>
                                        <p:tav tm="100000">
                                          <p:val>
                                            <p:strVal val="#ppt_y"/>
                                          </p:val>
                                        </p:tav>
                                      </p:tavLst>
                                    </p:anim>
                                  </p:childTnLst>
                                </p:cTn>
                              </p:par>
                            </p:childTnLst>
                          </p:cTn>
                        </p:par>
                        <p:par>
                          <p:cTn id="13" fill="hold">
                            <p:stCondLst>
                              <p:cond delay="0"/>
                            </p:stCondLst>
                            <p:childTnLst>
                              <p:par>
                                <p:cTn id="14" presetID="2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childTnLst>
                                </p:cTn>
                              </p:par>
                              <p:par>
                                <p:cTn id="18" presetID="23" presetClass="entr" presetSubtype="16" fill="hold" grpId="0" nodeType="withEffect">
                                  <p:stCondLst>
                                    <p:cond delay="20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childTnLst>
                                </p:cTn>
                              </p:par>
                              <p:par>
                                <p:cTn id="22" presetID="23" presetClass="entr" presetSubtype="16" fill="hold" grpId="0" nodeType="withEffect">
                                  <p:stCondLst>
                                    <p:cond delay="40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par>
                                <p:cTn id="26" presetID="23" presetClass="entr" presetSubtype="16" fill="hold" grpId="0" nodeType="withEffect">
                                  <p:stCondLst>
                                    <p:cond delay="60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childTnLst>
                                </p:cTn>
                              </p:par>
                            </p:childTnLst>
                          </p:cTn>
                        </p:par>
                        <p:par>
                          <p:cTn id="30" fill="hold">
                            <p:stCondLst>
                              <p:cond delay="5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20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fltVal val="0"/>
                                          </p:val>
                                        </p:tav>
                                        <p:tav tm="100000">
                                          <p:val>
                                            <p:strVal val="#ppt_w"/>
                                          </p:val>
                                        </p:tav>
                                      </p:tavLst>
                                    </p:anim>
                                    <p:anim calcmode="lin" valueType="num">
                                      <p:cBhvr>
                                        <p:cTn id="39" dur="500" fill="hold"/>
                                        <p:tgtEl>
                                          <p:spTgt spid="10"/>
                                        </p:tgtEl>
                                        <p:attrNameLst>
                                          <p:attrName>ppt_h</p:attrName>
                                        </p:attrNameLst>
                                      </p:cBhvr>
                                      <p:tavLst>
                                        <p:tav tm="0">
                                          <p:val>
                                            <p:fltVal val="0"/>
                                          </p:val>
                                        </p:tav>
                                        <p:tav tm="100000">
                                          <p:val>
                                            <p:strVal val="#ppt_h"/>
                                          </p:val>
                                        </p:tav>
                                      </p:tavLst>
                                    </p:anim>
                                    <p:animEffect transition="in" filter="fade">
                                      <p:cBhvr>
                                        <p:cTn id="40" dur="500"/>
                                        <p:tgtEl>
                                          <p:spTgt spid="10"/>
                                        </p:tgtEl>
                                      </p:cBhvr>
                                    </p:animEffect>
                                  </p:childTnLst>
                                </p:cTn>
                              </p:par>
                              <p:par>
                                <p:cTn id="41" presetID="53" presetClass="entr" presetSubtype="16" fill="hold" grpId="0" nodeType="withEffect">
                                  <p:stCondLst>
                                    <p:cond delay="400"/>
                                  </p:stCondLst>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ppt_w</p:attrName>
                                        </p:attrNameLst>
                                      </p:cBhvr>
                                      <p:tavLst>
                                        <p:tav tm="0">
                                          <p:val>
                                            <p:fltVal val="0"/>
                                          </p:val>
                                        </p:tav>
                                        <p:tav tm="100000">
                                          <p:val>
                                            <p:strVal val="#ppt_w"/>
                                          </p:val>
                                        </p:tav>
                                      </p:tavLst>
                                    </p:anim>
                                    <p:anim calcmode="lin" valueType="num">
                                      <p:cBhvr>
                                        <p:cTn id="44" dur="500" fill="hold"/>
                                        <p:tgtEl>
                                          <p:spTgt spid="14"/>
                                        </p:tgtEl>
                                        <p:attrNameLst>
                                          <p:attrName>ppt_h</p:attrName>
                                        </p:attrNameLst>
                                      </p:cBhvr>
                                      <p:tavLst>
                                        <p:tav tm="0">
                                          <p:val>
                                            <p:fltVal val="0"/>
                                          </p:val>
                                        </p:tav>
                                        <p:tav tm="100000">
                                          <p:val>
                                            <p:strVal val="#ppt_h"/>
                                          </p:val>
                                        </p:tav>
                                      </p:tavLst>
                                    </p:anim>
                                    <p:animEffect transition="in" filter="fade">
                                      <p:cBhvr>
                                        <p:cTn id="45" dur="500"/>
                                        <p:tgtEl>
                                          <p:spTgt spid="14"/>
                                        </p:tgtEl>
                                      </p:cBhvr>
                                    </p:animEffect>
                                  </p:childTnLst>
                                </p:cTn>
                              </p:par>
                              <p:par>
                                <p:cTn id="46" presetID="53" presetClass="entr" presetSubtype="16" fill="hold" grpId="0" nodeType="withEffect">
                                  <p:stCondLst>
                                    <p:cond delay="600"/>
                                  </p:stCondLst>
                                  <p:childTnLst>
                                    <p:set>
                                      <p:cBhvr>
                                        <p:cTn id="47" dur="1" fill="hold">
                                          <p:stCondLst>
                                            <p:cond delay="0"/>
                                          </p:stCondLst>
                                        </p:cTn>
                                        <p:tgtEl>
                                          <p:spTgt spid="16"/>
                                        </p:tgtEl>
                                        <p:attrNameLst>
                                          <p:attrName>style.visibility</p:attrName>
                                        </p:attrNameLst>
                                      </p:cBhvr>
                                      <p:to>
                                        <p:strVal val="visible"/>
                                      </p:to>
                                    </p:set>
                                    <p:anim calcmode="lin" valueType="num">
                                      <p:cBhvr>
                                        <p:cTn id="48" dur="500" fill="hold"/>
                                        <p:tgtEl>
                                          <p:spTgt spid="16"/>
                                        </p:tgtEl>
                                        <p:attrNameLst>
                                          <p:attrName>ppt_w</p:attrName>
                                        </p:attrNameLst>
                                      </p:cBhvr>
                                      <p:tavLst>
                                        <p:tav tm="0">
                                          <p:val>
                                            <p:fltVal val="0"/>
                                          </p:val>
                                        </p:tav>
                                        <p:tav tm="100000">
                                          <p:val>
                                            <p:strVal val="#ppt_w"/>
                                          </p:val>
                                        </p:tav>
                                      </p:tavLst>
                                    </p:anim>
                                    <p:anim calcmode="lin" valueType="num">
                                      <p:cBhvr>
                                        <p:cTn id="49" dur="500" fill="hold"/>
                                        <p:tgtEl>
                                          <p:spTgt spid="16"/>
                                        </p:tgtEl>
                                        <p:attrNameLst>
                                          <p:attrName>ppt_h</p:attrName>
                                        </p:attrNameLst>
                                      </p:cBhvr>
                                      <p:tavLst>
                                        <p:tav tm="0">
                                          <p:val>
                                            <p:fltVal val="0"/>
                                          </p:val>
                                        </p:tav>
                                        <p:tav tm="100000">
                                          <p:val>
                                            <p:strVal val="#ppt_h"/>
                                          </p:val>
                                        </p:tav>
                                      </p:tavLst>
                                    </p:anim>
                                    <p:animEffect transition="in" filter="fade">
                                      <p:cBhvr>
                                        <p:cTn id="50" dur="500"/>
                                        <p:tgtEl>
                                          <p:spTgt spid="16"/>
                                        </p:tgtEl>
                                      </p:cBhvr>
                                    </p:animEffect>
                                  </p:childTnLst>
                                </p:cTn>
                              </p:par>
                            </p:childTnLst>
                          </p:cTn>
                        </p:par>
                        <p:par>
                          <p:cTn id="51" fill="hold">
                            <p:stCondLst>
                              <p:cond delay="1000"/>
                            </p:stCondLst>
                            <p:childTnLst>
                              <p:par>
                                <p:cTn id="52" presetID="53" presetClass="entr" presetSubtype="16"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p:cTn id="54" dur="250" fill="hold"/>
                                        <p:tgtEl>
                                          <p:spTgt spid="17"/>
                                        </p:tgtEl>
                                        <p:attrNameLst>
                                          <p:attrName>ppt_w</p:attrName>
                                        </p:attrNameLst>
                                      </p:cBhvr>
                                      <p:tavLst>
                                        <p:tav tm="0">
                                          <p:val>
                                            <p:fltVal val="0"/>
                                          </p:val>
                                        </p:tav>
                                        <p:tav tm="100000">
                                          <p:val>
                                            <p:strVal val="#ppt_w"/>
                                          </p:val>
                                        </p:tav>
                                      </p:tavLst>
                                    </p:anim>
                                    <p:anim calcmode="lin" valueType="num">
                                      <p:cBhvr>
                                        <p:cTn id="55" dur="250" fill="hold"/>
                                        <p:tgtEl>
                                          <p:spTgt spid="17"/>
                                        </p:tgtEl>
                                        <p:attrNameLst>
                                          <p:attrName>ppt_h</p:attrName>
                                        </p:attrNameLst>
                                      </p:cBhvr>
                                      <p:tavLst>
                                        <p:tav tm="0">
                                          <p:val>
                                            <p:fltVal val="0"/>
                                          </p:val>
                                        </p:tav>
                                        <p:tav tm="100000">
                                          <p:val>
                                            <p:strVal val="#ppt_h"/>
                                          </p:val>
                                        </p:tav>
                                      </p:tavLst>
                                    </p:anim>
                                    <p:animEffect transition="in" filter="fade">
                                      <p:cBhvr>
                                        <p:cTn id="56" dur="250"/>
                                        <p:tgtEl>
                                          <p:spTgt spid="17"/>
                                        </p:tgtEl>
                                      </p:cBhvr>
                                    </p:animEffect>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 calcmode="lin" valueType="num">
                                      <p:cBhvr>
                                        <p:cTn id="60" dur="250" fill="hold"/>
                                        <p:tgtEl>
                                          <p:spTgt spid="37"/>
                                        </p:tgtEl>
                                        <p:attrNameLst>
                                          <p:attrName>ppt_w</p:attrName>
                                        </p:attrNameLst>
                                      </p:cBhvr>
                                      <p:tavLst>
                                        <p:tav tm="0">
                                          <p:val>
                                            <p:fltVal val="0"/>
                                          </p:val>
                                        </p:tav>
                                        <p:tav tm="100000">
                                          <p:val>
                                            <p:strVal val="#ppt_w"/>
                                          </p:val>
                                        </p:tav>
                                      </p:tavLst>
                                    </p:anim>
                                    <p:anim calcmode="lin" valueType="num">
                                      <p:cBhvr>
                                        <p:cTn id="61" dur="250" fill="hold"/>
                                        <p:tgtEl>
                                          <p:spTgt spid="37"/>
                                        </p:tgtEl>
                                        <p:attrNameLst>
                                          <p:attrName>ppt_h</p:attrName>
                                        </p:attrNameLst>
                                      </p:cBhvr>
                                      <p:tavLst>
                                        <p:tav tm="0">
                                          <p:val>
                                            <p:fltVal val="0"/>
                                          </p:val>
                                        </p:tav>
                                        <p:tav tm="100000">
                                          <p:val>
                                            <p:strVal val="#ppt_h"/>
                                          </p:val>
                                        </p:tav>
                                      </p:tavLst>
                                    </p:anim>
                                    <p:animEffect transition="in" filter="fade">
                                      <p:cBhvr>
                                        <p:cTn id="62" dur="250"/>
                                        <p:tgtEl>
                                          <p:spTgt spid="37"/>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0"/>
                                        </p:tgtEl>
                                        <p:attrNameLst>
                                          <p:attrName>style.visibility</p:attrName>
                                        </p:attrNameLst>
                                      </p:cBhvr>
                                      <p:to>
                                        <p:strVal val="visible"/>
                                      </p:to>
                                    </p:set>
                                    <p:anim calcmode="lin" valueType="num">
                                      <p:cBhvr>
                                        <p:cTn id="66" dur="250" fill="hold"/>
                                        <p:tgtEl>
                                          <p:spTgt spid="30"/>
                                        </p:tgtEl>
                                        <p:attrNameLst>
                                          <p:attrName>ppt_w</p:attrName>
                                        </p:attrNameLst>
                                      </p:cBhvr>
                                      <p:tavLst>
                                        <p:tav tm="0">
                                          <p:val>
                                            <p:fltVal val="0"/>
                                          </p:val>
                                        </p:tav>
                                        <p:tav tm="100000">
                                          <p:val>
                                            <p:strVal val="#ppt_w"/>
                                          </p:val>
                                        </p:tav>
                                      </p:tavLst>
                                    </p:anim>
                                    <p:anim calcmode="lin" valueType="num">
                                      <p:cBhvr>
                                        <p:cTn id="67" dur="250" fill="hold"/>
                                        <p:tgtEl>
                                          <p:spTgt spid="30"/>
                                        </p:tgtEl>
                                        <p:attrNameLst>
                                          <p:attrName>ppt_h</p:attrName>
                                        </p:attrNameLst>
                                      </p:cBhvr>
                                      <p:tavLst>
                                        <p:tav tm="0">
                                          <p:val>
                                            <p:fltVal val="0"/>
                                          </p:val>
                                        </p:tav>
                                        <p:tav tm="100000">
                                          <p:val>
                                            <p:strVal val="#ppt_h"/>
                                          </p:val>
                                        </p:tav>
                                      </p:tavLst>
                                    </p:anim>
                                    <p:animEffect transition="in" filter="fade">
                                      <p:cBhvr>
                                        <p:cTn id="68" dur="250"/>
                                        <p:tgtEl>
                                          <p:spTgt spid="30"/>
                                        </p:tgtEl>
                                      </p:cBhvr>
                                    </p:animEffect>
                                  </p:childTnLst>
                                </p:cTn>
                              </p:par>
                            </p:childTnLst>
                          </p:cTn>
                        </p:par>
                        <p:par>
                          <p:cTn id="69" fill="hold">
                            <p:stCondLst>
                              <p:cond delay="2500"/>
                            </p:stCondLst>
                            <p:childTnLst>
                              <p:par>
                                <p:cTn id="70" presetID="53" presetClass="entr" presetSubtype="16" fill="hold" grpId="0" nodeType="afterEffect">
                                  <p:stCondLst>
                                    <p:cond delay="0"/>
                                  </p:stCondLst>
                                  <p:iterate type="lt">
                                    <p:tmPct val="10000"/>
                                  </p:iterate>
                                  <p:childTnLst>
                                    <p:set>
                                      <p:cBhvr>
                                        <p:cTn id="71" dur="1" fill="hold">
                                          <p:stCondLst>
                                            <p:cond delay="0"/>
                                          </p:stCondLst>
                                        </p:cTn>
                                        <p:tgtEl>
                                          <p:spTgt spid="29"/>
                                        </p:tgtEl>
                                        <p:attrNameLst>
                                          <p:attrName>style.visibility</p:attrName>
                                        </p:attrNameLst>
                                      </p:cBhvr>
                                      <p:to>
                                        <p:strVal val="visible"/>
                                      </p:to>
                                    </p:set>
                                    <p:anim calcmode="lin" valueType="num">
                                      <p:cBhvr>
                                        <p:cTn id="72" dur="250" fill="hold"/>
                                        <p:tgtEl>
                                          <p:spTgt spid="29"/>
                                        </p:tgtEl>
                                        <p:attrNameLst>
                                          <p:attrName>ppt_w</p:attrName>
                                        </p:attrNameLst>
                                      </p:cBhvr>
                                      <p:tavLst>
                                        <p:tav tm="0">
                                          <p:val>
                                            <p:fltVal val="0"/>
                                          </p:val>
                                        </p:tav>
                                        <p:tav tm="100000">
                                          <p:val>
                                            <p:strVal val="#ppt_w"/>
                                          </p:val>
                                        </p:tav>
                                      </p:tavLst>
                                    </p:anim>
                                    <p:anim calcmode="lin" valueType="num">
                                      <p:cBhvr>
                                        <p:cTn id="73" dur="250" fill="hold"/>
                                        <p:tgtEl>
                                          <p:spTgt spid="29"/>
                                        </p:tgtEl>
                                        <p:attrNameLst>
                                          <p:attrName>ppt_h</p:attrName>
                                        </p:attrNameLst>
                                      </p:cBhvr>
                                      <p:tavLst>
                                        <p:tav tm="0">
                                          <p:val>
                                            <p:fltVal val="0"/>
                                          </p:val>
                                        </p:tav>
                                        <p:tav tm="100000">
                                          <p:val>
                                            <p:strVal val="#ppt_h"/>
                                          </p:val>
                                        </p:tav>
                                      </p:tavLst>
                                    </p:anim>
                                    <p:animEffect transition="in" filter="fade">
                                      <p:cBhvr>
                                        <p:cTn id="74" dur="250"/>
                                        <p:tgtEl>
                                          <p:spTgt spid="29"/>
                                        </p:tgtEl>
                                      </p:cBhvr>
                                    </p:animEffect>
                                  </p:childTnLst>
                                </p:cTn>
                              </p:par>
                            </p:childTnLst>
                          </p:cTn>
                        </p:par>
                        <p:par>
                          <p:cTn id="75" fill="hold">
                            <p:stCondLst>
                              <p:cond delay="4125"/>
                            </p:stCondLst>
                            <p:childTnLst>
                              <p:par>
                                <p:cTn id="76" presetID="53" presetClass="entr" presetSubtype="16" fill="hold" grpId="0" nodeType="afterEffect">
                                  <p:stCondLst>
                                    <p:cond delay="0"/>
                                  </p:stCondLst>
                                  <p:childTnLst>
                                    <p:set>
                                      <p:cBhvr>
                                        <p:cTn id="77" dur="1" fill="hold">
                                          <p:stCondLst>
                                            <p:cond delay="0"/>
                                          </p:stCondLst>
                                        </p:cTn>
                                        <p:tgtEl>
                                          <p:spTgt spid="26"/>
                                        </p:tgtEl>
                                        <p:attrNameLst>
                                          <p:attrName>style.visibility</p:attrName>
                                        </p:attrNameLst>
                                      </p:cBhvr>
                                      <p:to>
                                        <p:strVal val="visible"/>
                                      </p:to>
                                    </p:set>
                                    <p:anim calcmode="lin" valueType="num">
                                      <p:cBhvr>
                                        <p:cTn id="78" dur="250" fill="hold"/>
                                        <p:tgtEl>
                                          <p:spTgt spid="26"/>
                                        </p:tgtEl>
                                        <p:attrNameLst>
                                          <p:attrName>ppt_w</p:attrName>
                                        </p:attrNameLst>
                                      </p:cBhvr>
                                      <p:tavLst>
                                        <p:tav tm="0">
                                          <p:val>
                                            <p:fltVal val="0"/>
                                          </p:val>
                                        </p:tav>
                                        <p:tav tm="100000">
                                          <p:val>
                                            <p:strVal val="#ppt_w"/>
                                          </p:val>
                                        </p:tav>
                                      </p:tavLst>
                                    </p:anim>
                                    <p:anim calcmode="lin" valueType="num">
                                      <p:cBhvr>
                                        <p:cTn id="79" dur="250" fill="hold"/>
                                        <p:tgtEl>
                                          <p:spTgt spid="26"/>
                                        </p:tgtEl>
                                        <p:attrNameLst>
                                          <p:attrName>ppt_h</p:attrName>
                                        </p:attrNameLst>
                                      </p:cBhvr>
                                      <p:tavLst>
                                        <p:tav tm="0">
                                          <p:val>
                                            <p:fltVal val="0"/>
                                          </p:val>
                                        </p:tav>
                                        <p:tav tm="100000">
                                          <p:val>
                                            <p:strVal val="#ppt_h"/>
                                          </p:val>
                                        </p:tav>
                                      </p:tavLst>
                                    </p:anim>
                                    <p:animEffect transition="in" filter="fade">
                                      <p:cBhvr>
                                        <p:cTn id="80" dur="250"/>
                                        <p:tgtEl>
                                          <p:spTgt spid="26"/>
                                        </p:tgtEl>
                                      </p:cBhvr>
                                    </p:animEffect>
                                  </p:childTnLst>
                                </p:cTn>
                              </p:par>
                            </p:childTnLst>
                          </p:cTn>
                        </p:par>
                        <p:par>
                          <p:cTn id="81" fill="hold">
                            <p:stCondLst>
                              <p:cond delay="4625"/>
                            </p:stCondLst>
                            <p:childTnLst>
                              <p:par>
                                <p:cTn id="82" presetID="53" presetClass="entr" presetSubtype="16"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 calcmode="lin" valueType="num">
                                      <p:cBhvr>
                                        <p:cTn id="84" dur="250" fill="hold"/>
                                        <p:tgtEl>
                                          <p:spTgt spid="38"/>
                                        </p:tgtEl>
                                        <p:attrNameLst>
                                          <p:attrName>ppt_w</p:attrName>
                                        </p:attrNameLst>
                                      </p:cBhvr>
                                      <p:tavLst>
                                        <p:tav tm="0">
                                          <p:val>
                                            <p:fltVal val="0"/>
                                          </p:val>
                                        </p:tav>
                                        <p:tav tm="100000">
                                          <p:val>
                                            <p:strVal val="#ppt_w"/>
                                          </p:val>
                                        </p:tav>
                                      </p:tavLst>
                                    </p:anim>
                                    <p:anim calcmode="lin" valueType="num">
                                      <p:cBhvr>
                                        <p:cTn id="85" dur="250" fill="hold"/>
                                        <p:tgtEl>
                                          <p:spTgt spid="38"/>
                                        </p:tgtEl>
                                        <p:attrNameLst>
                                          <p:attrName>ppt_h</p:attrName>
                                        </p:attrNameLst>
                                      </p:cBhvr>
                                      <p:tavLst>
                                        <p:tav tm="0">
                                          <p:val>
                                            <p:fltVal val="0"/>
                                          </p:val>
                                        </p:tav>
                                        <p:tav tm="100000">
                                          <p:val>
                                            <p:strVal val="#ppt_h"/>
                                          </p:val>
                                        </p:tav>
                                      </p:tavLst>
                                    </p:anim>
                                    <p:animEffect transition="in" filter="fade">
                                      <p:cBhvr>
                                        <p:cTn id="86" dur="250"/>
                                        <p:tgtEl>
                                          <p:spTgt spid="38"/>
                                        </p:tgtEl>
                                      </p:cBhvr>
                                    </p:animEffect>
                                  </p:childTnLst>
                                </p:cTn>
                              </p:par>
                            </p:childTnLst>
                          </p:cTn>
                        </p:par>
                        <p:par>
                          <p:cTn id="87" fill="hold">
                            <p:stCondLst>
                              <p:cond delay="5125"/>
                            </p:stCondLst>
                            <p:childTnLst>
                              <p:par>
                                <p:cTn id="88" presetID="53" presetClass="entr" presetSubtype="16" fill="hold" grpId="0" nodeType="afterEffect">
                                  <p:stCondLst>
                                    <p:cond delay="0"/>
                                  </p:stCondLst>
                                  <p:childTnLst>
                                    <p:set>
                                      <p:cBhvr>
                                        <p:cTn id="89" dur="1" fill="hold">
                                          <p:stCondLst>
                                            <p:cond delay="0"/>
                                          </p:stCondLst>
                                        </p:cTn>
                                        <p:tgtEl>
                                          <p:spTgt spid="34"/>
                                        </p:tgtEl>
                                        <p:attrNameLst>
                                          <p:attrName>style.visibility</p:attrName>
                                        </p:attrNameLst>
                                      </p:cBhvr>
                                      <p:to>
                                        <p:strVal val="visible"/>
                                      </p:to>
                                    </p:set>
                                    <p:anim calcmode="lin" valueType="num">
                                      <p:cBhvr>
                                        <p:cTn id="90" dur="250" fill="hold"/>
                                        <p:tgtEl>
                                          <p:spTgt spid="34"/>
                                        </p:tgtEl>
                                        <p:attrNameLst>
                                          <p:attrName>ppt_w</p:attrName>
                                        </p:attrNameLst>
                                      </p:cBhvr>
                                      <p:tavLst>
                                        <p:tav tm="0">
                                          <p:val>
                                            <p:fltVal val="0"/>
                                          </p:val>
                                        </p:tav>
                                        <p:tav tm="100000">
                                          <p:val>
                                            <p:strVal val="#ppt_w"/>
                                          </p:val>
                                        </p:tav>
                                      </p:tavLst>
                                    </p:anim>
                                    <p:anim calcmode="lin" valueType="num">
                                      <p:cBhvr>
                                        <p:cTn id="91" dur="250" fill="hold"/>
                                        <p:tgtEl>
                                          <p:spTgt spid="34"/>
                                        </p:tgtEl>
                                        <p:attrNameLst>
                                          <p:attrName>ppt_h</p:attrName>
                                        </p:attrNameLst>
                                      </p:cBhvr>
                                      <p:tavLst>
                                        <p:tav tm="0">
                                          <p:val>
                                            <p:fltVal val="0"/>
                                          </p:val>
                                        </p:tav>
                                        <p:tav tm="100000">
                                          <p:val>
                                            <p:strVal val="#ppt_h"/>
                                          </p:val>
                                        </p:tav>
                                      </p:tavLst>
                                    </p:anim>
                                    <p:animEffect transition="in" filter="fade">
                                      <p:cBhvr>
                                        <p:cTn id="92" dur="250"/>
                                        <p:tgtEl>
                                          <p:spTgt spid="34"/>
                                        </p:tgtEl>
                                      </p:cBhvr>
                                    </p:animEffect>
                                  </p:childTnLst>
                                </p:cTn>
                              </p:par>
                            </p:childTnLst>
                          </p:cTn>
                        </p:par>
                        <p:par>
                          <p:cTn id="93" fill="hold">
                            <p:stCondLst>
                              <p:cond delay="5625"/>
                            </p:stCondLst>
                            <p:childTnLst>
                              <p:par>
                                <p:cTn id="94" presetID="53" presetClass="entr" presetSubtype="16" fill="hold" grpId="0" nodeType="afterEffect">
                                  <p:stCondLst>
                                    <p:cond delay="0"/>
                                  </p:stCondLst>
                                  <p:iterate type="lt">
                                    <p:tmPct val="10000"/>
                                  </p:iterate>
                                  <p:childTnLst>
                                    <p:set>
                                      <p:cBhvr>
                                        <p:cTn id="95" dur="1" fill="hold">
                                          <p:stCondLst>
                                            <p:cond delay="0"/>
                                          </p:stCondLst>
                                        </p:cTn>
                                        <p:tgtEl>
                                          <p:spTgt spid="33"/>
                                        </p:tgtEl>
                                        <p:attrNameLst>
                                          <p:attrName>style.visibility</p:attrName>
                                        </p:attrNameLst>
                                      </p:cBhvr>
                                      <p:to>
                                        <p:strVal val="visible"/>
                                      </p:to>
                                    </p:set>
                                    <p:anim calcmode="lin" valueType="num">
                                      <p:cBhvr>
                                        <p:cTn id="96" dur="250" fill="hold"/>
                                        <p:tgtEl>
                                          <p:spTgt spid="33"/>
                                        </p:tgtEl>
                                        <p:attrNameLst>
                                          <p:attrName>ppt_w</p:attrName>
                                        </p:attrNameLst>
                                      </p:cBhvr>
                                      <p:tavLst>
                                        <p:tav tm="0">
                                          <p:val>
                                            <p:fltVal val="0"/>
                                          </p:val>
                                        </p:tav>
                                        <p:tav tm="100000">
                                          <p:val>
                                            <p:strVal val="#ppt_w"/>
                                          </p:val>
                                        </p:tav>
                                      </p:tavLst>
                                    </p:anim>
                                    <p:anim calcmode="lin" valueType="num">
                                      <p:cBhvr>
                                        <p:cTn id="97" dur="250" fill="hold"/>
                                        <p:tgtEl>
                                          <p:spTgt spid="33"/>
                                        </p:tgtEl>
                                        <p:attrNameLst>
                                          <p:attrName>ppt_h</p:attrName>
                                        </p:attrNameLst>
                                      </p:cBhvr>
                                      <p:tavLst>
                                        <p:tav tm="0">
                                          <p:val>
                                            <p:fltVal val="0"/>
                                          </p:val>
                                        </p:tav>
                                        <p:tav tm="100000">
                                          <p:val>
                                            <p:strVal val="#ppt_h"/>
                                          </p:val>
                                        </p:tav>
                                      </p:tavLst>
                                    </p:anim>
                                    <p:animEffect transition="in" filter="fade">
                                      <p:cBhvr>
                                        <p:cTn id="98" dur="250"/>
                                        <p:tgtEl>
                                          <p:spTgt spid="33"/>
                                        </p:tgtEl>
                                      </p:cBhvr>
                                    </p:animEffect>
                                  </p:childTnLst>
                                </p:cTn>
                              </p:par>
                            </p:childTnLst>
                          </p:cTn>
                        </p:par>
                        <p:par>
                          <p:cTn id="99" fill="hold">
                            <p:stCondLst>
                              <p:cond delay="6049"/>
                            </p:stCondLst>
                            <p:childTnLst>
                              <p:par>
                                <p:cTn id="100" presetID="53" presetClass="entr" presetSubtype="16"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250" fill="hold"/>
                                        <p:tgtEl>
                                          <p:spTgt spid="27"/>
                                        </p:tgtEl>
                                        <p:attrNameLst>
                                          <p:attrName>ppt_w</p:attrName>
                                        </p:attrNameLst>
                                      </p:cBhvr>
                                      <p:tavLst>
                                        <p:tav tm="0">
                                          <p:val>
                                            <p:fltVal val="0"/>
                                          </p:val>
                                        </p:tav>
                                        <p:tav tm="100000">
                                          <p:val>
                                            <p:strVal val="#ppt_w"/>
                                          </p:val>
                                        </p:tav>
                                      </p:tavLst>
                                    </p:anim>
                                    <p:anim calcmode="lin" valueType="num">
                                      <p:cBhvr>
                                        <p:cTn id="103" dur="250" fill="hold"/>
                                        <p:tgtEl>
                                          <p:spTgt spid="27"/>
                                        </p:tgtEl>
                                        <p:attrNameLst>
                                          <p:attrName>ppt_h</p:attrName>
                                        </p:attrNameLst>
                                      </p:cBhvr>
                                      <p:tavLst>
                                        <p:tav tm="0">
                                          <p:val>
                                            <p:fltVal val="0"/>
                                          </p:val>
                                        </p:tav>
                                        <p:tav tm="100000">
                                          <p:val>
                                            <p:strVal val="#ppt_h"/>
                                          </p:val>
                                        </p:tav>
                                      </p:tavLst>
                                    </p:anim>
                                    <p:animEffect transition="in" filter="fade">
                                      <p:cBhvr>
                                        <p:cTn id="104" dur="250"/>
                                        <p:tgtEl>
                                          <p:spTgt spid="27"/>
                                        </p:tgtEl>
                                      </p:cBhvr>
                                    </p:animEffect>
                                  </p:childTnLst>
                                </p:cTn>
                              </p:par>
                            </p:childTnLst>
                          </p:cTn>
                        </p:par>
                        <p:par>
                          <p:cTn id="105" fill="hold">
                            <p:stCondLst>
                              <p:cond delay="6549"/>
                            </p:stCondLst>
                            <p:childTnLst>
                              <p:par>
                                <p:cTn id="106" presetID="53" presetClass="entr" presetSubtype="16" fill="hold" grpId="0" nodeType="afterEffect">
                                  <p:stCondLst>
                                    <p:cond delay="0"/>
                                  </p:stCondLst>
                                  <p:childTnLst>
                                    <p:set>
                                      <p:cBhvr>
                                        <p:cTn id="107" dur="1" fill="hold">
                                          <p:stCondLst>
                                            <p:cond delay="0"/>
                                          </p:stCondLst>
                                        </p:cTn>
                                        <p:tgtEl>
                                          <p:spTgt spid="39"/>
                                        </p:tgtEl>
                                        <p:attrNameLst>
                                          <p:attrName>style.visibility</p:attrName>
                                        </p:attrNameLst>
                                      </p:cBhvr>
                                      <p:to>
                                        <p:strVal val="visible"/>
                                      </p:to>
                                    </p:set>
                                    <p:anim calcmode="lin" valueType="num">
                                      <p:cBhvr>
                                        <p:cTn id="108" dur="250" fill="hold"/>
                                        <p:tgtEl>
                                          <p:spTgt spid="39"/>
                                        </p:tgtEl>
                                        <p:attrNameLst>
                                          <p:attrName>ppt_w</p:attrName>
                                        </p:attrNameLst>
                                      </p:cBhvr>
                                      <p:tavLst>
                                        <p:tav tm="0">
                                          <p:val>
                                            <p:fltVal val="0"/>
                                          </p:val>
                                        </p:tav>
                                        <p:tav tm="100000">
                                          <p:val>
                                            <p:strVal val="#ppt_w"/>
                                          </p:val>
                                        </p:tav>
                                      </p:tavLst>
                                    </p:anim>
                                    <p:anim calcmode="lin" valueType="num">
                                      <p:cBhvr>
                                        <p:cTn id="109" dur="250" fill="hold"/>
                                        <p:tgtEl>
                                          <p:spTgt spid="39"/>
                                        </p:tgtEl>
                                        <p:attrNameLst>
                                          <p:attrName>ppt_h</p:attrName>
                                        </p:attrNameLst>
                                      </p:cBhvr>
                                      <p:tavLst>
                                        <p:tav tm="0">
                                          <p:val>
                                            <p:fltVal val="0"/>
                                          </p:val>
                                        </p:tav>
                                        <p:tav tm="100000">
                                          <p:val>
                                            <p:strVal val="#ppt_h"/>
                                          </p:val>
                                        </p:tav>
                                      </p:tavLst>
                                    </p:anim>
                                    <p:animEffect transition="in" filter="fade">
                                      <p:cBhvr>
                                        <p:cTn id="110" dur="250"/>
                                        <p:tgtEl>
                                          <p:spTgt spid="39"/>
                                        </p:tgtEl>
                                      </p:cBhvr>
                                    </p:animEffect>
                                  </p:childTnLst>
                                </p:cTn>
                              </p:par>
                            </p:childTnLst>
                          </p:cTn>
                        </p:par>
                        <p:par>
                          <p:cTn id="111" fill="hold">
                            <p:stCondLst>
                              <p:cond delay="7049"/>
                            </p:stCondLst>
                            <p:childTnLst>
                              <p:par>
                                <p:cTn id="112" presetID="53" presetClass="entr" presetSubtype="16" fill="hold" grpId="0" nodeType="afterEffect">
                                  <p:stCondLst>
                                    <p:cond delay="0"/>
                                  </p:stCondLst>
                                  <p:childTnLst>
                                    <p:set>
                                      <p:cBhvr>
                                        <p:cTn id="113" dur="1" fill="hold">
                                          <p:stCondLst>
                                            <p:cond delay="0"/>
                                          </p:stCondLst>
                                        </p:cTn>
                                        <p:tgtEl>
                                          <p:spTgt spid="32"/>
                                        </p:tgtEl>
                                        <p:attrNameLst>
                                          <p:attrName>style.visibility</p:attrName>
                                        </p:attrNameLst>
                                      </p:cBhvr>
                                      <p:to>
                                        <p:strVal val="visible"/>
                                      </p:to>
                                    </p:set>
                                    <p:anim calcmode="lin" valueType="num">
                                      <p:cBhvr>
                                        <p:cTn id="114" dur="250" fill="hold"/>
                                        <p:tgtEl>
                                          <p:spTgt spid="32"/>
                                        </p:tgtEl>
                                        <p:attrNameLst>
                                          <p:attrName>ppt_w</p:attrName>
                                        </p:attrNameLst>
                                      </p:cBhvr>
                                      <p:tavLst>
                                        <p:tav tm="0">
                                          <p:val>
                                            <p:fltVal val="0"/>
                                          </p:val>
                                        </p:tav>
                                        <p:tav tm="100000">
                                          <p:val>
                                            <p:strVal val="#ppt_w"/>
                                          </p:val>
                                        </p:tav>
                                      </p:tavLst>
                                    </p:anim>
                                    <p:anim calcmode="lin" valueType="num">
                                      <p:cBhvr>
                                        <p:cTn id="115" dur="250" fill="hold"/>
                                        <p:tgtEl>
                                          <p:spTgt spid="32"/>
                                        </p:tgtEl>
                                        <p:attrNameLst>
                                          <p:attrName>ppt_h</p:attrName>
                                        </p:attrNameLst>
                                      </p:cBhvr>
                                      <p:tavLst>
                                        <p:tav tm="0">
                                          <p:val>
                                            <p:fltVal val="0"/>
                                          </p:val>
                                        </p:tav>
                                        <p:tav tm="100000">
                                          <p:val>
                                            <p:strVal val="#ppt_h"/>
                                          </p:val>
                                        </p:tav>
                                      </p:tavLst>
                                    </p:anim>
                                    <p:animEffect transition="in" filter="fade">
                                      <p:cBhvr>
                                        <p:cTn id="116" dur="250"/>
                                        <p:tgtEl>
                                          <p:spTgt spid="32"/>
                                        </p:tgtEl>
                                      </p:cBhvr>
                                    </p:animEffect>
                                  </p:childTnLst>
                                </p:cTn>
                              </p:par>
                            </p:childTnLst>
                          </p:cTn>
                        </p:par>
                        <p:par>
                          <p:cTn id="117" fill="hold">
                            <p:stCondLst>
                              <p:cond delay="7549"/>
                            </p:stCondLst>
                            <p:childTnLst>
                              <p:par>
                                <p:cTn id="118" presetID="53" presetClass="entr" presetSubtype="16" fill="hold" grpId="0" nodeType="afterEffect">
                                  <p:stCondLst>
                                    <p:cond delay="0"/>
                                  </p:stCondLst>
                                  <p:iterate type="lt">
                                    <p:tmPct val="10000"/>
                                  </p:iterate>
                                  <p:childTnLst>
                                    <p:set>
                                      <p:cBhvr>
                                        <p:cTn id="119" dur="1" fill="hold">
                                          <p:stCondLst>
                                            <p:cond delay="0"/>
                                          </p:stCondLst>
                                        </p:cTn>
                                        <p:tgtEl>
                                          <p:spTgt spid="31"/>
                                        </p:tgtEl>
                                        <p:attrNameLst>
                                          <p:attrName>style.visibility</p:attrName>
                                        </p:attrNameLst>
                                      </p:cBhvr>
                                      <p:to>
                                        <p:strVal val="visible"/>
                                      </p:to>
                                    </p:set>
                                    <p:anim calcmode="lin" valueType="num">
                                      <p:cBhvr>
                                        <p:cTn id="120" dur="250" fill="hold"/>
                                        <p:tgtEl>
                                          <p:spTgt spid="31"/>
                                        </p:tgtEl>
                                        <p:attrNameLst>
                                          <p:attrName>ppt_w</p:attrName>
                                        </p:attrNameLst>
                                      </p:cBhvr>
                                      <p:tavLst>
                                        <p:tav tm="0">
                                          <p:val>
                                            <p:fltVal val="0"/>
                                          </p:val>
                                        </p:tav>
                                        <p:tav tm="100000">
                                          <p:val>
                                            <p:strVal val="#ppt_w"/>
                                          </p:val>
                                        </p:tav>
                                      </p:tavLst>
                                    </p:anim>
                                    <p:anim calcmode="lin" valueType="num">
                                      <p:cBhvr>
                                        <p:cTn id="121" dur="250" fill="hold"/>
                                        <p:tgtEl>
                                          <p:spTgt spid="31"/>
                                        </p:tgtEl>
                                        <p:attrNameLst>
                                          <p:attrName>ppt_h</p:attrName>
                                        </p:attrNameLst>
                                      </p:cBhvr>
                                      <p:tavLst>
                                        <p:tav tm="0">
                                          <p:val>
                                            <p:fltVal val="0"/>
                                          </p:val>
                                        </p:tav>
                                        <p:tav tm="100000">
                                          <p:val>
                                            <p:strVal val="#ppt_h"/>
                                          </p:val>
                                        </p:tav>
                                      </p:tavLst>
                                    </p:anim>
                                    <p:animEffect transition="in" filter="fade">
                                      <p:cBhvr>
                                        <p:cTn id="122" dur="250"/>
                                        <p:tgtEl>
                                          <p:spTgt spid="31"/>
                                        </p:tgtEl>
                                      </p:cBhvr>
                                    </p:animEffect>
                                  </p:childTnLst>
                                </p:cTn>
                              </p:par>
                            </p:childTnLst>
                          </p:cTn>
                        </p:par>
                        <p:par>
                          <p:cTn id="123" fill="hold">
                            <p:stCondLst>
                              <p:cond delay="7974"/>
                            </p:stCondLst>
                            <p:childTnLst>
                              <p:par>
                                <p:cTn id="124" presetID="53" presetClass="entr" presetSubtype="16"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 calcmode="lin" valueType="num">
                                      <p:cBhvr>
                                        <p:cTn id="126" dur="250" fill="hold"/>
                                        <p:tgtEl>
                                          <p:spTgt spid="28"/>
                                        </p:tgtEl>
                                        <p:attrNameLst>
                                          <p:attrName>ppt_w</p:attrName>
                                        </p:attrNameLst>
                                      </p:cBhvr>
                                      <p:tavLst>
                                        <p:tav tm="0">
                                          <p:val>
                                            <p:fltVal val="0"/>
                                          </p:val>
                                        </p:tav>
                                        <p:tav tm="100000">
                                          <p:val>
                                            <p:strVal val="#ppt_w"/>
                                          </p:val>
                                        </p:tav>
                                      </p:tavLst>
                                    </p:anim>
                                    <p:anim calcmode="lin" valueType="num">
                                      <p:cBhvr>
                                        <p:cTn id="127" dur="250" fill="hold"/>
                                        <p:tgtEl>
                                          <p:spTgt spid="28"/>
                                        </p:tgtEl>
                                        <p:attrNameLst>
                                          <p:attrName>ppt_h</p:attrName>
                                        </p:attrNameLst>
                                      </p:cBhvr>
                                      <p:tavLst>
                                        <p:tav tm="0">
                                          <p:val>
                                            <p:fltVal val="0"/>
                                          </p:val>
                                        </p:tav>
                                        <p:tav tm="100000">
                                          <p:val>
                                            <p:strVal val="#ppt_h"/>
                                          </p:val>
                                        </p:tav>
                                      </p:tavLst>
                                    </p:anim>
                                    <p:animEffect transition="in" filter="fade">
                                      <p:cBhvr>
                                        <p:cTn id="128" dur="250"/>
                                        <p:tgtEl>
                                          <p:spTgt spid="28"/>
                                        </p:tgtEl>
                                      </p:cBhvr>
                                    </p:animEffect>
                                  </p:childTnLst>
                                </p:cTn>
                              </p:par>
                            </p:childTnLst>
                          </p:cTn>
                        </p:par>
                        <p:par>
                          <p:cTn id="129" fill="hold">
                            <p:stCondLst>
                              <p:cond delay="8474"/>
                            </p:stCondLst>
                            <p:childTnLst>
                              <p:par>
                                <p:cTn id="130" presetID="53" presetClass="entr" presetSubtype="16" fill="hold" grpId="0" nodeType="after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250" fill="hold"/>
                                        <p:tgtEl>
                                          <p:spTgt spid="40"/>
                                        </p:tgtEl>
                                        <p:attrNameLst>
                                          <p:attrName>ppt_w</p:attrName>
                                        </p:attrNameLst>
                                      </p:cBhvr>
                                      <p:tavLst>
                                        <p:tav tm="0">
                                          <p:val>
                                            <p:fltVal val="0"/>
                                          </p:val>
                                        </p:tav>
                                        <p:tav tm="100000">
                                          <p:val>
                                            <p:strVal val="#ppt_w"/>
                                          </p:val>
                                        </p:tav>
                                      </p:tavLst>
                                    </p:anim>
                                    <p:anim calcmode="lin" valueType="num">
                                      <p:cBhvr>
                                        <p:cTn id="133" dur="250" fill="hold"/>
                                        <p:tgtEl>
                                          <p:spTgt spid="40"/>
                                        </p:tgtEl>
                                        <p:attrNameLst>
                                          <p:attrName>ppt_h</p:attrName>
                                        </p:attrNameLst>
                                      </p:cBhvr>
                                      <p:tavLst>
                                        <p:tav tm="0">
                                          <p:val>
                                            <p:fltVal val="0"/>
                                          </p:val>
                                        </p:tav>
                                        <p:tav tm="100000">
                                          <p:val>
                                            <p:strVal val="#ppt_h"/>
                                          </p:val>
                                        </p:tav>
                                      </p:tavLst>
                                    </p:anim>
                                    <p:animEffect transition="in" filter="fade">
                                      <p:cBhvr>
                                        <p:cTn id="134" dur="250"/>
                                        <p:tgtEl>
                                          <p:spTgt spid="40"/>
                                        </p:tgtEl>
                                      </p:cBhvr>
                                    </p:animEffect>
                                  </p:childTnLst>
                                </p:cTn>
                              </p:par>
                            </p:childTnLst>
                          </p:cTn>
                        </p:par>
                        <p:par>
                          <p:cTn id="135" fill="hold">
                            <p:stCondLst>
                              <p:cond delay="8974"/>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250" fill="hold"/>
                                        <p:tgtEl>
                                          <p:spTgt spid="36"/>
                                        </p:tgtEl>
                                        <p:attrNameLst>
                                          <p:attrName>ppt_w</p:attrName>
                                        </p:attrNameLst>
                                      </p:cBhvr>
                                      <p:tavLst>
                                        <p:tav tm="0">
                                          <p:val>
                                            <p:fltVal val="0"/>
                                          </p:val>
                                        </p:tav>
                                        <p:tav tm="100000">
                                          <p:val>
                                            <p:strVal val="#ppt_w"/>
                                          </p:val>
                                        </p:tav>
                                      </p:tavLst>
                                    </p:anim>
                                    <p:anim calcmode="lin" valueType="num">
                                      <p:cBhvr>
                                        <p:cTn id="139" dur="250" fill="hold"/>
                                        <p:tgtEl>
                                          <p:spTgt spid="36"/>
                                        </p:tgtEl>
                                        <p:attrNameLst>
                                          <p:attrName>ppt_h</p:attrName>
                                        </p:attrNameLst>
                                      </p:cBhvr>
                                      <p:tavLst>
                                        <p:tav tm="0">
                                          <p:val>
                                            <p:fltVal val="0"/>
                                          </p:val>
                                        </p:tav>
                                        <p:tav tm="100000">
                                          <p:val>
                                            <p:strVal val="#ppt_h"/>
                                          </p:val>
                                        </p:tav>
                                      </p:tavLst>
                                    </p:anim>
                                    <p:animEffect transition="in" filter="fade">
                                      <p:cBhvr>
                                        <p:cTn id="140" dur="250"/>
                                        <p:tgtEl>
                                          <p:spTgt spid="36"/>
                                        </p:tgtEl>
                                      </p:cBhvr>
                                    </p:animEffect>
                                  </p:childTnLst>
                                </p:cTn>
                              </p:par>
                            </p:childTnLst>
                          </p:cTn>
                        </p:par>
                        <p:par>
                          <p:cTn id="141" fill="hold">
                            <p:stCondLst>
                              <p:cond delay="9474"/>
                            </p:stCondLst>
                            <p:childTnLst>
                              <p:par>
                                <p:cTn id="142" presetID="53" presetClass="entr" presetSubtype="16" fill="hold" grpId="0" nodeType="afterEffect">
                                  <p:stCondLst>
                                    <p:cond delay="0"/>
                                  </p:stCondLst>
                                  <p:iterate type="lt">
                                    <p:tmPct val="10000"/>
                                  </p:iterate>
                                  <p:childTnLst>
                                    <p:set>
                                      <p:cBhvr>
                                        <p:cTn id="143" dur="1" fill="hold">
                                          <p:stCondLst>
                                            <p:cond delay="0"/>
                                          </p:stCondLst>
                                        </p:cTn>
                                        <p:tgtEl>
                                          <p:spTgt spid="35"/>
                                        </p:tgtEl>
                                        <p:attrNameLst>
                                          <p:attrName>style.visibility</p:attrName>
                                        </p:attrNameLst>
                                      </p:cBhvr>
                                      <p:to>
                                        <p:strVal val="visible"/>
                                      </p:to>
                                    </p:set>
                                    <p:anim calcmode="lin" valueType="num">
                                      <p:cBhvr>
                                        <p:cTn id="144" dur="250" fill="hold"/>
                                        <p:tgtEl>
                                          <p:spTgt spid="35"/>
                                        </p:tgtEl>
                                        <p:attrNameLst>
                                          <p:attrName>ppt_w</p:attrName>
                                        </p:attrNameLst>
                                      </p:cBhvr>
                                      <p:tavLst>
                                        <p:tav tm="0">
                                          <p:val>
                                            <p:fltVal val="0"/>
                                          </p:val>
                                        </p:tav>
                                        <p:tav tm="100000">
                                          <p:val>
                                            <p:strVal val="#ppt_w"/>
                                          </p:val>
                                        </p:tav>
                                      </p:tavLst>
                                    </p:anim>
                                    <p:anim calcmode="lin" valueType="num">
                                      <p:cBhvr>
                                        <p:cTn id="145" dur="250" fill="hold"/>
                                        <p:tgtEl>
                                          <p:spTgt spid="35"/>
                                        </p:tgtEl>
                                        <p:attrNameLst>
                                          <p:attrName>ppt_h</p:attrName>
                                        </p:attrNameLst>
                                      </p:cBhvr>
                                      <p:tavLst>
                                        <p:tav tm="0">
                                          <p:val>
                                            <p:fltVal val="0"/>
                                          </p:val>
                                        </p:tav>
                                        <p:tav tm="100000">
                                          <p:val>
                                            <p:strVal val="#ppt_h"/>
                                          </p:val>
                                        </p:tav>
                                      </p:tavLst>
                                    </p:anim>
                                    <p:animEffect transition="in" filter="fade">
                                      <p:cBhvr>
                                        <p:cTn id="146" dur="2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 grpId="0" bldLvl="0" animBg="1"/>
      <p:bldP spid="2" grpId="0"/>
      <p:bldP spid="7" grpId="0" bldLvl="0" animBg="1"/>
      <p:bldP spid="10" grpId="0"/>
      <p:bldP spid="13" grpId="0" bldLvl="0" animBg="1"/>
      <p:bldP spid="14" grpId="0"/>
      <p:bldP spid="15" grpId="0" bldLvl="0" animBg="1"/>
      <p:bldP spid="16" grpId="0"/>
      <p:bldP spid="17" grpId="0" bldLvl="0" animBg="1"/>
      <p:bldP spid="26" grpId="0" bldLvl="0" animBg="1"/>
      <p:bldP spid="27" grpId="0" bldLvl="0" animBg="1"/>
      <p:bldP spid="28" grpId="0" bldLvl="0" animBg="1"/>
      <p:bldP spid="29" grpId="0"/>
      <p:bldP spid="30" grpId="0"/>
      <p:bldP spid="31" grpId="0"/>
      <p:bldP spid="32" grpId="0"/>
      <p:bldP spid="33" grpId="0"/>
      <p:bldP spid="34" grpId="0"/>
      <p:bldP spid="35" grpId="0"/>
      <p:bldP spid="36" grpId="0"/>
      <p:bldP spid="37" grpId="0"/>
      <p:bldP spid="38" grpId="0"/>
      <p:bldP spid="39" grpId="0"/>
      <p:bldP spid="4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任意多边形 11"/>
          <p:cNvSpPr/>
          <p:nvPr/>
        </p:nvSpPr>
        <p:spPr bwMode="auto">
          <a:xfrm>
            <a:off x="0" y="311150"/>
            <a:ext cx="5116513" cy="898525"/>
          </a:xfrm>
          <a:custGeom>
            <a:avLst/>
            <a:gdLst/>
            <a:ahLst/>
            <a:cxnLst/>
            <a:rect l="l" t="t" r="r" b="b"/>
            <a:pathLst>
              <a:path w="5116513" h="898525">
                <a:moveTo>
                  <a:pt x="4666612" y="0"/>
                </a:moveTo>
                <a:cubicBezTo>
                  <a:pt x="4915086" y="0"/>
                  <a:pt x="5116513" y="201141"/>
                  <a:pt x="5116513" y="449263"/>
                </a:cubicBezTo>
                <a:cubicBezTo>
                  <a:pt x="5116513" y="697384"/>
                  <a:pt x="4915086" y="898525"/>
                  <a:pt x="4666612" y="898525"/>
                </a:cubicBezTo>
                <a:cubicBezTo>
                  <a:pt x="4542375" y="898525"/>
                  <a:pt x="4429899" y="848240"/>
                  <a:pt x="4348483" y="766939"/>
                </a:cubicBezTo>
                <a:lnTo>
                  <a:pt x="4318243" y="730340"/>
                </a:lnTo>
                <a:lnTo>
                  <a:pt x="0" y="730340"/>
                </a:lnTo>
                <a:lnTo>
                  <a:pt x="0" y="168185"/>
                </a:lnTo>
                <a:lnTo>
                  <a:pt x="4318243" y="168185"/>
                </a:lnTo>
                <a:lnTo>
                  <a:pt x="4348483" y="131586"/>
                </a:lnTo>
                <a:cubicBezTo>
                  <a:pt x="4429899" y="50285"/>
                  <a:pt x="4542375" y="0"/>
                  <a:pt x="4666612" y="0"/>
                </a:cubicBezTo>
                <a:close/>
              </a:path>
            </a:pathLst>
          </a:custGeom>
          <a:solidFill>
            <a:srgbClr val="0099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3" name="文本框 1"/>
          <p:cNvSpPr txBox="1"/>
          <p:nvPr/>
        </p:nvSpPr>
        <p:spPr bwMode="auto">
          <a:xfrm>
            <a:off x="615950" y="498475"/>
            <a:ext cx="3595688" cy="523875"/>
          </a:xfrm>
          <a:prstGeom prst="rect">
            <a:avLst/>
          </a:prstGeom>
          <a:noFill/>
        </p:spPr>
        <p:txBody>
          <a:bodyPr>
            <a:spAutoFit/>
          </a:bodyPr>
          <a:lstStyle/>
          <a:p>
            <a:pPr eaLnBrk="1" fontAlgn="auto" hangingPunct="1">
              <a:spcBef>
                <a:spcPts val="0"/>
              </a:spcBef>
              <a:spcAft>
                <a:spcPts val="0"/>
              </a:spcAft>
              <a:defRPr/>
            </a:pPr>
            <a:r>
              <a:rPr lang="zh-CN" altLang="en-US" sz="2800" b="1" spc="300" dirty="0">
                <a:solidFill>
                  <a:schemeClr val="bg1"/>
                </a:solidFill>
                <a:latin typeface="微软雅黑" panose="020B0503020204020204" pitchFamily="34" charset="-122"/>
                <a:ea typeface="微软雅黑" panose="020B0503020204020204" pitchFamily="34" charset="-122"/>
              </a:rPr>
              <a:t>此处添加目录标题</a:t>
            </a:r>
          </a:p>
        </p:txBody>
      </p:sp>
      <p:sp>
        <p:nvSpPr>
          <p:cNvPr id="9" name="PA_任意多边形 5"/>
          <p:cNvSpPr/>
          <p:nvPr>
            <p:custDataLst>
              <p:tags r:id="rId1"/>
            </p:custDataLst>
          </p:nvPr>
        </p:nvSpPr>
        <p:spPr bwMode="auto">
          <a:xfrm>
            <a:off x="1194165" y="1700309"/>
            <a:ext cx="2192007" cy="4318752"/>
          </a:xfrm>
          <a:custGeom>
            <a:avLst/>
            <a:gdLst/>
            <a:ahLst/>
            <a:cxnLst/>
            <a:rect l="l" t="t" r="r" b="b"/>
            <a:pathLst>
              <a:path w="1620180" h="3192123">
                <a:moveTo>
                  <a:pt x="175619" y="98"/>
                </a:moveTo>
                <a:cubicBezTo>
                  <a:pt x="189197" y="-316"/>
                  <a:pt x="203071" y="565"/>
                  <a:pt x="217047" y="2846"/>
                </a:cubicBezTo>
                <a:lnTo>
                  <a:pt x="1498868" y="213511"/>
                </a:lnTo>
                <a:cubicBezTo>
                  <a:pt x="1566467" y="224396"/>
                  <a:pt x="1620180" y="281064"/>
                  <a:pt x="1620180" y="346377"/>
                </a:cubicBezTo>
                <a:lnTo>
                  <a:pt x="1620180" y="792725"/>
                </a:lnTo>
                <a:lnTo>
                  <a:pt x="1620180" y="2187291"/>
                </a:lnTo>
                <a:lnTo>
                  <a:pt x="1620180" y="2633639"/>
                </a:lnTo>
                <a:cubicBezTo>
                  <a:pt x="1620180" y="2702473"/>
                  <a:pt x="1571582" y="2746975"/>
                  <a:pt x="1519330" y="2763944"/>
                </a:cubicBezTo>
                <a:lnTo>
                  <a:pt x="250299" y="3181111"/>
                </a:lnTo>
                <a:cubicBezTo>
                  <a:pt x="126428" y="3221771"/>
                  <a:pt x="0" y="3144613"/>
                  <a:pt x="0" y="3035439"/>
                </a:cubicBezTo>
                <a:lnTo>
                  <a:pt x="0" y="2589091"/>
                </a:lnTo>
                <a:lnTo>
                  <a:pt x="0" y="608633"/>
                </a:lnTo>
                <a:lnTo>
                  <a:pt x="0" y="162285"/>
                </a:lnTo>
                <a:cubicBezTo>
                  <a:pt x="0" y="69279"/>
                  <a:pt x="80571" y="2991"/>
                  <a:pt x="175619" y="98"/>
                </a:cubicBezTo>
                <a:close/>
              </a:path>
            </a:pathLst>
          </a:custGeom>
          <a:solidFill>
            <a:schemeClr val="accent1"/>
          </a:solidFill>
          <a:ln w="9525">
            <a:noFill/>
            <a:round/>
          </a:ln>
          <a:effectLst>
            <a:outerShdw blurRad="254000" dist="152400" dir="2700000" algn="tl" rotWithShape="0">
              <a:prstClr val="black">
                <a:alpha val="60000"/>
              </a:prstClr>
            </a:outerShdw>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0" name="PA_任意多边形 25"/>
          <p:cNvSpPr/>
          <p:nvPr>
            <p:custDataLst>
              <p:tags r:id="rId2"/>
            </p:custDataLst>
          </p:nvPr>
        </p:nvSpPr>
        <p:spPr bwMode="auto">
          <a:xfrm>
            <a:off x="1194165" y="2245229"/>
            <a:ext cx="451049" cy="618420"/>
          </a:xfrm>
          <a:custGeom>
            <a:avLst/>
            <a:gdLst>
              <a:gd name="T0" fmla="*/ 232 w 913"/>
              <a:gd name="T1" fmla="*/ 1362 h 1362"/>
              <a:gd name="T2" fmla="*/ 0 w 913"/>
              <a:gd name="T3" fmla="*/ 1322 h 1362"/>
              <a:gd name="T4" fmla="*/ 0 w 913"/>
              <a:gd name="T5" fmla="*/ 40 h 1362"/>
              <a:gd name="T6" fmla="*/ 232 w 913"/>
              <a:gd name="T7" fmla="*/ 0 h 1362"/>
              <a:gd name="T8" fmla="*/ 913 w 913"/>
              <a:gd name="T9" fmla="*/ 681 h 1362"/>
              <a:gd name="T10" fmla="*/ 232 w 913"/>
              <a:gd name="T11" fmla="*/ 1362 h 1362"/>
            </a:gdLst>
            <a:ahLst/>
            <a:cxnLst>
              <a:cxn ang="0">
                <a:pos x="T0" y="T1"/>
              </a:cxn>
              <a:cxn ang="0">
                <a:pos x="T2" y="T3"/>
              </a:cxn>
              <a:cxn ang="0">
                <a:pos x="T4" y="T5"/>
              </a:cxn>
              <a:cxn ang="0">
                <a:pos x="T6" y="T7"/>
              </a:cxn>
              <a:cxn ang="0">
                <a:pos x="T8" y="T9"/>
              </a:cxn>
              <a:cxn ang="0">
                <a:pos x="T10" y="T11"/>
              </a:cxn>
            </a:cxnLst>
            <a:rect l="0" t="0" r="r" b="b"/>
            <a:pathLst>
              <a:path w="913" h="1362">
                <a:moveTo>
                  <a:pt x="232" y="1362"/>
                </a:moveTo>
                <a:cubicBezTo>
                  <a:pt x="150" y="1362"/>
                  <a:pt x="72" y="1348"/>
                  <a:pt x="0" y="1322"/>
                </a:cubicBezTo>
                <a:lnTo>
                  <a:pt x="0" y="40"/>
                </a:lnTo>
                <a:cubicBezTo>
                  <a:pt x="72" y="14"/>
                  <a:pt x="150" y="0"/>
                  <a:pt x="232" y="0"/>
                </a:cubicBezTo>
                <a:cubicBezTo>
                  <a:pt x="608" y="0"/>
                  <a:pt x="913" y="305"/>
                  <a:pt x="913" y="681"/>
                </a:cubicBezTo>
                <a:cubicBezTo>
                  <a:pt x="913" y="1057"/>
                  <a:pt x="608" y="1362"/>
                  <a:pt x="232" y="136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 name="PA_矩形 11"/>
          <p:cNvSpPr/>
          <p:nvPr>
            <p:custDataLst>
              <p:tags r:id="rId3"/>
            </p:custDataLst>
          </p:nvPr>
        </p:nvSpPr>
        <p:spPr>
          <a:xfrm>
            <a:off x="1243340" y="2415940"/>
            <a:ext cx="298911" cy="276999"/>
          </a:xfrm>
          <a:prstGeom prst="rect">
            <a:avLst/>
          </a:prstGeom>
        </p:spPr>
        <p:txBody>
          <a:bodyPr wrap="square" lIns="0" tIns="0" rIns="0" bIns="0">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b="1" i="0" u="none" strike="noStrike" kern="0" cap="none" spc="-15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01</a:t>
            </a:r>
            <a:endParaRPr kumimoji="0" lang="zh-CN" altLang="en-US" b="1" i="0" u="none" strike="noStrike" kern="0" cap="none" spc="-15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36" name="PA_矩形 35"/>
          <p:cNvSpPr/>
          <p:nvPr>
            <p:custDataLst>
              <p:tags r:id="rId4"/>
            </p:custDataLst>
          </p:nvPr>
        </p:nvSpPr>
        <p:spPr>
          <a:xfrm>
            <a:off x="1385016" y="2950157"/>
            <a:ext cx="1810305" cy="1169551"/>
          </a:xfrm>
          <a:prstGeom prst="rect">
            <a:avLst/>
          </a:prstGeom>
        </p:spPr>
        <p:txBody>
          <a:bodyPr wrap="square">
            <a:spAutoFit/>
          </a:bodyPr>
          <a:lstStyle/>
          <a:p>
            <a:pPr algn="just"/>
            <a:r>
              <a:rPr lang="zh-CN" altLang="en-US" sz="1400" dirty="0">
                <a:solidFill>
                  <a:schemeClr val="bg1"/>
                </a:solidFill>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a:t>
            </a:r>
          </a:p>
        </p:txBody>
      </p:sp>
      <p:sp>
        <p:nvSpPr>
          <p:cNvPr id="37" name="PA_矩形 36"/>
          <p:cNvSpPr/>
          <p:nvPr>
            <p:custDataLst>
              <p:tags r:id="rId5"/>
            </p:custDataLst>
          </p:nvPr>
        </p:nvSpPr>
        <p:spPr>
          <a:xfrm>
            <a:off x="1714756" y="2369773"/>
            <a:ext cx="1722898" cy="369332"/>
          </a:xfrm>
          <a:prstGeom prst="rect">
            <a:avLst/>
          </a:prstGeom>
        </p:spPr>
        <p:txBody>
          <a:bodyPr wrap="square">
            <a:spAutoFit/>
          </a:bodyPr>
          <a:lstStyle/>
          <a:p>
            <a:pPr algn="just"/>
            <a:r>
              <a:rPr lang="zh-CN" altLang="en-US" b="1" dirty="0">
                <a:solidFill>
                  <a:schemeClr val="bg1"/>
                </a:solidFill>
                <a:latin typeface="微软雅黑" panose="020B0503020204020204" pitchFamily="34" charset="-122"/>
                <a:ea typeface="微软雅黑" panose="020B0503020204020204" pitchFamily="34" charset="-122"/>
              </a:rPr>
              <a:t>添加您的标题</a:t>
            </a:r>
          </a:p>
        </p:txBody>
      </p:sp>
      <p:sp>
        <p:nvSpPr>
          <p:cNvPr id="39" name="PA_任意多边形 5"/>
          <p:cNvSpPr/>
          <p:nvPr>
            <p:custDataLst>
              <p:tags r:id="rId6"/>
            </p:custDataLst>
          </p:nvPr>
        </p:nvSpPr>
        <p:spPr bwMode="auto">
          <a:xfrm>
            <a:off x="3714226" y="1700309"/>
            <a:ext cx="2192007" cy="4318752"/>
          </a:xfrm>
          <a:custGeom>
            <a:avLst/>
            <a:gdLst/>
            <a:ahLst/>
            <a:cxnLst/>
            <a:rect l="l" t="t" r="r" b="b"/>
            <a:pathLst>
              <a:path w="1620180" h="3192123">
                <a:moveTo>
                  <a:pt x="175619" y="98"/>
                </a:moveTo>
                <a:cubicBezTo>
                  <a:pt x="189197" y="-316"/>
                  <a:pt x="203071" y="565"/>
                  <a:pt x="217047" y="2846"/>
                </a:cubicBezTo>
                <a:lnTo>
                  <a:pt x="1498868" y="213511"/>
                </a:lnTo>
                <a:cubicBezTo>
                  <a:pt x="1566467" y="224396"/>
                  <a:pt x="1620180" y="281064"/>
                  <a:pt x="1620180" y="346377"/>
                </a:cubicBezTo>
                <a:lnTo>
                  <a:pt x="1620180" y="792725"/>
                </a:lnTo>
                <a:lnTo>
                  <a:pt x="1620180" y="2187291"/>
                </a:lnTo>
                <a:lnTo>
                  <a:pt x="1620180" y="2633639"/>
                </a:lnTo>
                <a:cubicBezTo>
                  <a:pt x="1620180" y="2702473"/>
                  <a:pt x="1571582" y="2746975"/>
                  <a:pt x="1519330" y="2763944"/>
                </a:cubicBezTo>
                <a:lnTo>
                  <a:pt x="250299" y="3181111"/>
                </a:lnTo>
                <a:cubicBezTo>
                  <a:pt x="126428" y="3221771"/>
                  <a:pt x="0" y="3144613"/>
                  <a:pt x="0" y="3035439"/>
                </a:cubicBezTo>
                <a:lnTo>
                  <a:pt x="0" y="2589091"/>
                </a:lnTo>
                <a:lnTo>
                  <a:pt x="0" y="608633"/>
                </a:lnTo>
                <a:lnTo>
                  <a:pt x="0" y="162285"/>
                </a:lnTo>
                <a:cubicBezTo>
                  <a:pt x="0" y="69279"/>
                  <a:pt x="80571" y="2991"/>
                  <a:pt x="175619" y="98"/>
                </a:cubicBezTo>
                <a:close/>
              </a:path>
            </a:pathLst>
          </a:custGeom>
          <a:solidFill>
            <a:schemeClr val="accent2"/>
          </a:solidFill>
          <a:ln w="9525">
            <a:noFill/>
            <a:round/>
          </a:ln>
          <a:effectLst>
            <a:outerShdw blurRad="254000" dist="152400" dir="2700000" algn="tl" rotWithShape="0">
              <a:prstClr val="black">
                <a:alpha val="60000"/>
              </a:prstClr>
            </a:outerShdw>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40" name="PA_任意多边形 25"/>
          <p:cNvSpPr/>
          <p:nvPr>
            <p:custDataLst>
              <p:tags r:id="rId7"/>
            </p:custDataLst>
          </p:nvPr>
        </p:nvSpPr>
        <p:spPr bwMode="auto">
          <a:xfrm>
            <a:off x="3714226" y="2245229"/>
            <a:ext cx="451049" cy="618420"/>
          </a:xfrm>
          <a:custGeom>
            <a:avLst/>
            <a:gdLst>
              <a:gd name="T0" fmla="*/ 232 w 913"/>
              <a:gd name="T1" fmla="*/ 1362 h 1362"/>
              <a:gd name="T2" fmla="*/ 0 w 913"/>
              <a:gd name="T3" fmla="*/ 1322 h 1362"/>
              <a:gd name="T4" fmla="*/ 0 w 913"/>
              <a:gd name="T5" fmla="*/ 40 h 1362"/>
              <a:gd name="T6" fmla="*/ 232 w 913"/>
              <a:gd name="T7" fmla="*/ 0 h 1362"/>
              <a:gd name="T8" fmla="*/ 913 w 913"/>
              <a:gd name="T9" fmla="*/ 681 h 1362"/>
              <a:gd name="T10" fmla="*/ 232 w 913"/>
              <a:gd name="T11" fmla="*/ 1362 h 1362"/>
            </a:gdLst>
            <a:ahLst/>
            <a:cxnLst>
              <a:cxn ang="0">
                <a:pos x="T0" y="T1"/>
              </a:cxn>
              <a:cxn ang="0">
                <a:pos x="T2" y="T3"/>
              </a:cxn>
              <a:cxn ang="0">
                <a:pos x="T4" y="T5"/>
              </a:cxn>
              <a:cxn ang="0">
                <a:pos x="T6" y="T7"/>
              </a:cxn>
              <a:cxn ang="0">
                <a:pos x="T8" y="T9"/>
              </a:cxn>
              <a:cxn ang="0">
                <a:pos x="T10" y="T11"/>
              </a:cxn>
            </a:cxnLst>
            <a:rect l="0" t="0" r="r" b="b"/>
            <a:pathLst>
              <a:path w="913" h="1362">
                <a:moveTo>
                  <a:pt x="232" y="1362"/>
                </a:moveTo>
                <a:cubicBezTo>
                  <a:pt x="150" y="1362"/>
                  <a:pt x="72" y="1348"/>
                  <a:pt x="0" y="1322"/>
                </a:cubicBezTo>
                <a:lnTo>
                  <a:pt x="0" y="40"/>
                </a:lnTo>
                <a:cubicBezTo>
                  <a:pt x="72" y="14"/>
                  <a:pt x="150" y="0"/>
                  <a:pt x="232" y="0"/>
                </a:cubicBezTo>
                <a:cubicBezTo>
                  <a:pt x="608" y="0"/>
                  <a:pt x="913" y="305"/>
                  <a:pt x="913" y="681"/>
                </a:cubicBezTo>
                <a:cubicBezTo>
                  <a:pt x="913" y="1057"/>
                  <a:pt x="608" y="1362"/>
                  <a:pt x="232" y="1362"/>
                </a:cubicBezTo>
                <a:close/>
              </a:path>
            </a:pathLst>
          </a:custGeom>
          <a:solidFill>
            <a:schemeClr val="accent2">
              <a:lumMod val="60000"/>
              <a:lumOff val="40000"/>
            </a:schemeClr>
          </a:solid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41" name="PA_矩形 40"/>
          <p:cNvSpPr/>
          <p:nvPr>
            <p:custDataLst>
              <p:tags r:id="rId8"/>
            </p:custDataLst>
          </p:nvPr>
        </p:nvSpPr>
        <p:spPr>
          <a:xfrm>
            <a:off x="3763401" y="2415940"/>
            <a:ext cx="298911" cy="276999"/>
          </a:xfrm>
          <a:prstGeom prst="rect">
            <a:avLst/>
          </a:prstGeom>
        </p:spPr>
        <p:txBody>
          <a:bodyPr wrap="square" lIns="0" tIns="0" rIns="0" bIns="0">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b="1" i="0" u="none" strike="noStrike" kern="0" cap="none" spc="-15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02</a:t>
            </a:r>
            <a:endParaRPr kumimoji="0" lang="zh-CN" altLang="en-US" b="1" i="0" u="none" strike="noStrike" kern="0" cap="none" spc="-15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5" name="PA_矩形 41"/>
          <p:cNvSpPr/>
          <p:nvPr>
            <p:custDataLst>
              <p:tags r:id="rId9"/>
            </p:custDataLst>
          </p:nvPr>
        </p:nvSpPr>
        <p:spPr>
          <a:xfrm>
            <a:off x="3905077" y="2950157"/>
            <a:ext cx="1810305" cy="2031325"/>
          </a:xfrm>
          <a:prstGeom prst="rect">
            <a:avLst/>
          </a:prstGeom>
        </p:spPr>
        <p:txBody>
          <a:bodyPr wrap="square">
            <a:spAutoFit/>
          </a:bodyPr>
          <a:lstStyle/>
          <a:p>
            <a:pPr algn="just"/>
            <a:r>
              <a:rPr lang="zh-CN" altLang="en-US" sz="1400" dirty="0">
                <a:solidFill>
                  <a:schemeClr val="bg1"/>
                </a:solidFill>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在这里输入您的文字内容，或者将您的文字内容复制在这里。在这里输入您的文字内容，或者将您的文字内容复制在这里。在这里输入您的文字内容，或者将您的文字内容复制在这里</a:t>
            </a:r>
          </a:p>
        </p:txBody>
      </p:sp>
      <p:sp>
        <p:nvSpPr>
          <p:cNvPr id="6" name="PA_矩形 42"/>
          <p:cNvSpPr/>
          <p:nvPr>
            <p:custDataLst>
              <p:tags r:id="rId10"/>
            </p:custDataLst>
          </p:nvPr>
        </p:nvSpPr>
        <p:spPr>
          <a:xfrm>
            <a:off x="4234817" y="2369773"/>
            <a:ext cx="1722898" cy="369332"/>
          </a:xfrm>
          <a:prstGeom prst="rect">
            <a:avLst/>
          </a:prstGeom>
        </p:spPr>
        <p:txBody>
          <a:bodyPr wrap="square">
            <a:spAutoFit/>
          </a:bodyPr>
          <a:lstStyle/>
          <a:p>
            <a:pPr algn="just"/>
            <a:r>
              <a:rPr lang="zh-CN" altLang="en-US" b="1" dirty="0">
                <a:solidFill>
                  <a:schemeClr val="bg1"/>
                </a:solidFill>
                <a:latin typeface="微软雅黑" panose="020B0503020204020204" pitchFamily="34" charset="-122"/>
                <a:ea typeface="微软雅黑" panose="020B0503020204020204" pitchFamily="34" charset="-122"/>
              </a:rPr>
              <a:t>添加您的标题</a:t>
            </a:r>
          </a:p>
        </p:txBody>
      </p:sp>
      <p:sp>
        <p:nvSpPr>
          <p:cNvPr id="45" name="PA_任意多边形 5"/>
          <p:cNvSpPr/>
          <p:nvPr>
            <p:custDataLst>
              <p:tags r:id="rId11"/>
            </p:custDataLst>
          </p:nvPr>
        </p:nvSpPr>
        <p:spPr bwMode="auto">
          <a:xfrm>
            <a:off x="6234287" y="1700309"/>
            <a:ext cx="2192007" cy="4318752"/>
          </a:xfrm>
          <a:custGeom>
            <a:avLst/>
            <a:gdLst/>
            <a:ahLst/>
            <a:cxnLst/>
            <a:rect l="l" t="t" r="r" b="b"/>
            <a:pathLst>
              <a:path w="1620180" h="3192123">
                <a:moveTo>
                  <a:pt x="175619" y="98"/>
                </a:moveTo>
                <a:cubicBezTo>
                  <a:pt x="189197" y="-316"/>
                  <a:pt x="203071" y="565"/>
                  <a:pt x="217047" y="2846"/>
                </a:cubicBezTo>
                <a:lnTo>
                  <a:pt x="1498868" y="213511"/>
                </a:lnTo>
                <a:cubicBezTo>
                  <a:pt x="1566467" y="224396"/>
                  <a:pt x="1620180" y="281064"/>
                  <a:pt x="1620180" y="346377"/>
                </a:cubicBezTo>
                <a:lnTo>
                  <a:pt x="1620180" y="792725"/>
                </a:lnTo>
                <a:lnTo>
                  <a:pt x="1620180" y="2187291"/>
                </a:lnTo>
                <a:lnTo>
                  <a:pt x="1620180" y="2633639"/>
                </a:lnTo>
                <a:cubicBezTo>
                  <a:pt x="1620180" y="2702473"/>
                  <a:pt x="1571582" y="2746975"/>
                  <a:pt x="1519330" y="2763944"/>
                </a:cubicBezTo>
                <a:lnTo>
                  <a:pt x="250299" y="3181111"/>
                </a:lnTo>
                <a:cubicBezTo>
                  <a:pt x="126428" y="3221771"/>
                  <a:pt x="0" y="3144613"/>
                  <a:pt x="0" y="3035439"/>
                </a:cubicBezTo>
                <a:lnTo>
                  <a:pt x="0" y="2589091"/>
                </a:lnTo>
                <a:lnTo>
                  <a:pt x="0" y="608633"/>
                </a:lnTo>
                <a:lnTo>
                  <a:pt x="0" y="162285"/>
                </a:lnTo>
                <a:cubicBezTo>
                  <a:pt x="0" y="69279"/>
                  <a:pt x="80571" y="2991"/>
                  <a:pt x="175619" y="98"/>
                </a:cubicBezTo>
                <a:close/>
              </a:path>
            </a:pathLst>
          </a:custGeom>
          <a:solidFill>
            <a:schemeClr val="accent3"/>
          </a:solidFill>
          <a:ln w="9525">
            <a:noFill/>
            <a:round/>
          </a:ln>
          <a:effectLst>
            <a:outerShdw blurRad="254000" dist="152400" dir="2700000" algn="tl" rotWithShape="0">
              <a:prstClr val="black">
                <a:alpha val="60000"/>
              </a:prstClr>
            </a:outerShdw>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46" name="PA_任意多边形 25"/>
          <p:cNvSpPr/>
          <p:nvPr>
            <p:custDataLst>
              <p:tags r:id="rId12"/>
            </p:custDataLst>
          </p:nvPr>
        </p:nvSpPr>
        <p:spPr bwMode="auto">
          <a:xfrm>
            <a:off x="6234287" y="2245229"/>
            <a:ext cx="451049" cy="618420"/>
          </a:xfrm>
          <a:custGeom>
            <a:avLst/>
            <a:gdLst>
              <a:gd name="T0" fmla="*/ 232 w 913"/>
              <a:gd name="T1" fmla="*/ 1362 h 1362"/>
              <a:gd name="T2" fmla="*/ 0 w 913"/>
              <a:gd name="T3" fmla="*/ 1322 h 1362"/>
              <a:gd name="T4" fmla="*/ 0 w 913"/>
              <a:gd name="T5" fmla="*/ 40 h 1362"/>
              <a:gd name="T6" fmla="*/ 232 w 913"/>
              <a:gd name="T7" fmla="*/ 0 h 1362"/>
              <a:gd name="T8" fmla="*/ 913 w 913"/>
              <a:gd name="T9" fmla="*/ 681 h 1362"/>
              <a:gd name="T10" fmla="*/ 232 w 913"/>
              <a:gd name="T11" fmla="*/ 1362 h 1362"/>
            </a:gdLst>
            <a:ahLst/>
            <a:cxnLst>
              <a:cxn ang="0">
                <a:pos x="T0" y="T1"/>
              </a:cxn>
              <a:cxn ang="0">
                <a:pos x="T2" y="T3"/>
              </a:cxn>
              <a:cxn ang="0">
                <a:pos x="T4" y="T5"/>
              </a:cxn>
              <a:cxn ang="0">
                <a:pos x="T6" y="T7"/>
              </a:cxn>
              <a:cxn ang="0">
                <a:pos x="T8" y="T9"/>
              </a:cxn>
              <a:cxn ang="0">
                <a:pos x="T10" y="T11"/>
              </a:cxn>
            </a:cxnLst>
            <a:rect l="0" t="0" r="r" b="b"/>
            <a:pathLst>
              <a:path w="913" h="1362">
                <a:moveTo>
                  <a:pt x="232" y="1362"/>
                </a:moveTo>
                <a:cubicBezTo>
                  <a:pt x="150" y="1362"/>
                  <a:pt x="72" y="1348"/>
                  <a:pt x="0" y="1322"/>
                </a:cubicBezTo>
                <a:lnTo>
                  <a:pt x="0" y="40"/>
                </a:lnTo>
                <a:cubicBezTo>
                  <a:pt x="72" y="14"/>
                  <a:pt x="150" y="0"/>
                  <a:pt x="232" y="0"/>
                </a:cubicBezTo>
                <a:cubicBezTo>
                  <a:pt x="608" y="0"/>
                  <a:pt x="913" y="305"/>
                  <a:pt x="913" y="681"/>
                </a:cubicBezTo>
                <a:cubicBezTo>
                  <a:pt x="913" y="1057"/>
                  <a:pt x="608" y="1362"/>
                  <a:pt x="232" y="1362"/>
                </a:cubicBezTo>
                <a:close/>
              </a:path>
            </a:pathLst>
          </a:custGeom>
          <a:solidFill>
            <a:schemeClr val="accent3">
              <a:lumMod val="60000"/>
              <a:lumOff val="40000"/>
            </a:schemeClr>
          </a:solid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47" name="PA_矩形 46"/>
          <p:cNvSpPr/>
          <p:nvPr>
            <p:custDataLst>
              <p:tags r:id="rId13"/>
            </p:custDataLst>
          </p:nvPr>
        </p:nvSpPr>
        <p:spPr>
          <a:xfrm>
            <a:off x="6283462" y="2415940"/>
            <a:ext cx="298911" cy="276999"/>
          </a:xfrm>
          <a:prstGeom prst="rect">
            <a:avLst/>
          </a:prstGeom>
        </p:spPr>
        <p:txBody>
          <a:bodyPr wrap="square" lIns="0" tIns="0" rIns="0" bIns="0">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b="1" i="0" u="none" strike="noStrike" kern="0" cap="none" spc="-15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03</a:t>
            </a:r>
            <a:endParaRPr kumimoji="0" lang="zh-CN" altLang="en-US" b="1" i="0" u="none" strike="noStrike" kern="0" cap="none" spc="-15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48" name="PA_矩形 47"/>
          <p:cNvSpPr/>
          <p:nvPr>
            <p:custDataLst>
              <p:tags r:id="rId14"/>
            </p:custDataLst>
          </p:nvPr>
        </p:nvSpPr>
        <p:spPr>
          <a:xfrm>
            <a:off x="6425138" y="2950157"/>
            <a:ext cx="1810305" cy="2031325"/>
          </a:xfrm>
          <a:prstGeom prst="rect">
            <a:avLst/>
          </a:prstGeom>
        </p:spPr>
        <p:txBody>
          <a:bodyPr wrap="square">
            <a:spAutoFit/>
          </a:bodyPr>
          <a:lstStyle/>
          <a:p>
            <a:pPr algn="just"/>
            <a:r>
              <a:rPr lang="zh-CN" altLang="en-US" sz="1400" dirty="0">
                <a:solidFill>
                  <a:schemeClr val="bg1"/>
                </a:solidFill>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在这里输入您的文字内容，或者将您的文字内容复制在这里。在这里输入您的文字内容，或者将您的文字内容复制在这里。在这里输入您的文字内容，或者将您的文字内容复制在这里</a:t>
            </a:r>
          </a:p>
        </p:txBody>
      </p:sp>
      <p:sp>
        <p:nvSpPr>
          <p:cNvPr id="49" name="PA_矩形 48"/>
          <p:cNvSpPr/>
          <p:nvPr>
            <p:custDataLst>
              <p:tags r:id="rId15"/>
            </p:custDataLst>
          </p:nvPr>
        </p:nvSpPr>
        <p:spPr>
          <a:xfrm>
            <a:off x="6754878" y="2369773"/>
            <a:ext cx="1722898" cy="369332"/>
          </a:xfrm>
          <a:prstGeom prst="rect">
            <a:avLst/>
          </a:prstGeom>
        </p:spPr>
        <p:txBody>
          <a:bodyPr wrap="square">
            <a:spAutoFit/>
          </a:bodyPr>
          <a:lstStyle/>
          <a:p>
            <a:pPr algn="just"/>
            <a:r>
              <a:rPr lang="zh-CN" altLang="en-US" b="1" dirty="0">
                <a:solidFill>
                  <a:schemeClr val="bg1"/>
                </a:solidFill>
                <a:latin typeface="微软雅黑" panose="020B0503020204020204" pitchFamily="34" charset="-122"/>
                <a:ea typeface="微软雅黑" panose="020B0503020204020204" pitchFamily="34" charset="-122"/>
              </a:rPr>
              <a:t>添加您的标题</a:t>
            </a:r>
          </a:p>
        </p:txBody>
      </p:sp>
      <p:sp>
        <p:nvSpPr>
          <p:cNvPr id="51" name="PA_任意多边形 5"/>
          <p:cNvSpPr/>
          <p:nvPr>
            <p:custDataLst>
              <p:tags r:id="rId16"/>
            </p:custDataLst>
          </p:nvPr>
        </p:nvSpPr>
        <p:spPr bwMode="auto">
          <a:xfrm>
            <a:off x="8754347" y="1700309"/>
            <a:ext cx="2192007" cy="4318752"/>
          </a:xfrm>
          <a:custGeom>
            <a:avLst/>
            <a:gdLst/>
            <a:ahLst/>
            <a:cxnLst/>
            <a:rect l="l" t="t" r="r" b="b"/>
            <a:pathLst>
              <a:path w="1620180" h="3192123">
                <a:moveTo>
                  <a:pt x="175619" y="98"/>
                </a:moveTo>
                <a:cubicBezTo>
                  <a:pt x="189197" y="-316"/>
                  <a:pt x="203071" y="565"/>
                  <a:pt x="217047" y="2846"/>
                </a:cubicBezTo>
                <a:lnTo>
                  <a:pt x="1498868" y="213511"/>
                </a:lnTo>
                <a:cubicBezTo>
                  <a:pt x="1566467" y="224396"/>
                  <a:pt x="1620180" y="281064"/>
                  <a:pt x="1620180" y="346377"/>
                </a:cubicBezTo>
                <a:lnTo>
                  <a:pt x="1620180" y="792725"/>
                </a:lnTo>
                <a:lnTo>
                  <a:pt x="1620180" y="2187291"/>
                </a:lnTo>
                <a:lnTo>
                  <a:pt x="1620180" y="2633639"/>
                </a:lnTo>
                <a:cubicBezTo>
                  <a:pt x="1620180" y="2702473"/>
                  <a:pt x="1571582" y="2746975"/>
                  <a:pt x="1519330" y="2763944"/>
                </a:cubicBezTo>
                <a:lnTo>
                  <a:pt x="250299" y="3181111"/>
                </a:lnTo>
                <a:cubicBezTo>
                  <a:pt x="126428" y="3221771"/>
                  <a:pt x="0" y="3144613"/>
                  <a:pt x="0" y="3035439"/>
                </a:cubicBezTo>
                <a:lnTo>
                  <a:pt x="0" y="2589091"/>
                </a:lnTo>
                <a:lnTo>
                  <a:pt x="0" y="608633"/>
                </a:lnTo>
                <a:lnTo>
                  <a:pt x="0" y="162285"/>
                </a:lnTo>
                <a:cubicBezTo>
                  <a:pt x="0" y="69279"/>
                  <a:pt x="80571" y="2991"/>
                  <a:pt x="175619" y="98"/>
                </a:cubicBezTo>
                <a:close/>
              </a:path>
            </a:pathLst>
          </a:custGeom>
          <a:solidFill>
            <a:schemeClr val="accent1"/>
          </a:solidFill>
          <a:ln w="9525">
            <a:noFill/>
            <a:round/>
          </a:ln>
          <a:effectLst>
            <a:outerShdw blurRad="254000" dist="152400" dir="2700000" algn="tl" rotWithShape="0">
              <a:prstClr val="black">
                <a:alpha val="60000"/>
              </a:prstClr>
            </a:outerShdw>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52" name="PA_任意多边形 25"/>
          <p:cNvSpPr/>
          <p:nvPr>
            <p:custDataLst>
              <p:tags r:id="rId17"/>
            </p:custDataLst>
          </p:nvPr>
        </p:nvSpPr>
        <p:spPr bwMode="auto">
          <a:xfrm>
            <a:off x="8754347" y="2245229"/>
            <a:ext cx="451049" cy="618420"/>
          </a:xfrm>
          <a:custGeom>
            <a:avLst/>
            <a:gdLst>
              <a:gd name="T0" fmla="*/ 232 w 913"/>
              <a:gd name="T1" fmla="*/ 1362 h 1362"/>
              <a:gd name="T2" fmla="*/ 0 w 913"/>
              <a:gd name="T3" fmla="*/ 1322 h 1362"/>
              <a:gd name="T4" fmla="*/ 0 w 913"/>
              <a:gd name="T5" fmla="*/ 40 h 1362"/>
              <a:gd name="T6" fmla="*/ 232 w 913"/>
              <a:gd name="T7" fmla="*/ 0 h 1362"/>
              <a:gd name="T8" fmla="*/ 913 w 913"/>
              <a:gd name="T9" fmla="*/ 681 h 1362"/>
              <a:gd name="T10" fmla="*/ 232 w 913"/>
              <a:gd name="T11" fmla="*/ 1362 h 1362"/>
            </a:gdLst>
            <a:ahLst/>
            <a:cxnLst>
              <a:cxn ang="0">
                <a:pos x="T0" y="T1"/>
              </a:cxn>
              <a:cxn ang="0">
                <a:pos x="T2" y="T3"/>
              </a:cxn>
              <a:cxn ang="0">
                <a:pos x="T4" y="T5"/>
              </a:cxn>
              <a:cxn ang="0">
                <a:pos x="T6" y="T7"/>
              </a:cxn>
              <a:cxn ang="0">
                <a:pos x="T8" y="T9"/>
              </a:cxn>
              <a:cxn ang="0">
                <a:pos x="T10" y="T11"/>
              </a:cxn>
            </a:cxnLst>
            <a:rect l="0" t="0" r="r" b="b"/>
            <a:pathLst>
              <a:path w="913" h="1362">
                <a:moveTo>
                  <a:pt x="232" y="1362"/>
                </a:moveTo>
                <a:cubicBezTo>
                  <a:pt x="150" y="1362"/>
                  <a:pt x="72" y="1348"/>
                  <a:pt x="0" y="1322"/>
                </a:cubicBezTo>
                <a:lnTo>
                  <a:pt x="0" y="40"/>
                </a:lnTo>
                <a:cubicBezTo>
                  <a:pt x="72" y="14"/>
                  <a:pt x="150" y="0"/>
                  <a:pt x="232" y="0"/>
                </a:cubicBezTo>
                <a:cubicBezTo>
                  <a:pt x="608" y="0"/>
                  <a:pt x="913" y="305"/>
                  <a:pt x="913" y="681"/>
                </a:cubicBezTo>
                <a:cubicBezTo>
                  <a:pt x="913" y="1057"/>
                  <a:pt x="608" y="1362"/>
                  <a:pt x="232" y="136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53" name="PA_矩形 52"/>
          <p:cNvSpPr/>
          <p:nvPr>
            <p:custDataLst>
              <p:tags r:id="rId18"/>
            </p:custDataLst>
          </p:nvPr>
        </p:nvSpPr>
        <p:spPr>
          <a:xfrm>
            <a:off x="8803522" y="2415940"/>
            <a:ext cx="298911" cy="276999"/>
          </a:xfrm>
          <a:prstGeom prst="rect">
            <a:avLst/>
          </a:prstGeom>
        </p:spPr>
        <p:txBody>
          <a:bodyPr wrap="square" lIns="0" tIns="0" rIns="0" bIns="0">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b="1" i="0" u="none" strike="noStrike" kern="0" cap="none" spc="-15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04</a:t>
            </a:r>
            <a:endParaRPr kumimoji="0" lang="zh-CN" altLang="en-US" b="1" i="0" u="none" strike="noStrike" kern="0" cap="none" spc="-15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54" name="PA_矩形 53"/>
          <p:cNvSpPr/>
          <p:nvPr>
            <p:custDataLst>
              <p:tags r:id="rId19"/>
            </p:custDataLst>
          </p:nvPr>
        </p:nvSpPr>
        <p:spPr>
          <a:xfrm>
            <a:off x="8945198" y="2950157"/>
            <a:ext cx="1810305" cy="2031325"/>
          </a:xfrm>
          <a:prstGeom prst="rect">
            <a:avLst/>
          </a:prstGeom>
        </p:spPr>
        <p:txBody>
          <a:bodyPr wrap="square">
            <a:spAutoFit/>
          </a:bodyPr>
          <a:lstStyle/>
          <a:p>
            <a:pPr algn="just"/>
            <a:r>
              <a:rPr lang="zh-CN" altLang="en-US" sz="1400" dirty="0">
                <a:solidFill>
                  <a:schemeClr val="bg1"/>
                </a:solidFill>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在这里输入您的文字内容，或者将您的文字内容复制在这里。在这里输入您的文字内容，或者将您的文字内容复制在这里。在这里输入您的文字内容，或者将您的文字内容复制在这里</a:t>
            </a:r>
          </a:p>
        </p:txBody>
      </p:sp>
      <p:sp>
        <p:nvSpPr>
          <p:cNvPr id="55" name="PA_矩形 54"/>
          <p:cNvSpPr/>
          <p:nvPr>
            <p:custDataLst>
              <p:tags r:id="rId20"/>
            </p:custDataLst>
          </p:nvPr>
        </p:nvSpPr>
        <p:spPr>
          <a:xfrm>
            <a:off x="9274938" y="2369773"/>
            <a:ext cx="1722898" cy="369332"/>
          </a:xfrm>
          <a:prstGeom prst="rect">
            <a:avLst/>
          </a:prstGeom>
        </p:spPr>
        <p:txBody>
          <a:bodyPr wrap="square">
            <a:spAutoFit/>
          </a:bodyPr>
          <a:lstStyle/>
          <a:p>
            <a:pPr algn="just"/>
            <a:r>
              <a:rPr lang="zh-CN" altLang="en-US" b="1" dirty="0">
                <a:solidFill>
                  <a:schemeClr val="bg1"/>
                </a:solidFill>
                <a:latin typeface="微软雅黑" panose="020B0503020204020204" pitchFamily="34" charset="-122"/>
                <a:ea typeface="微软雅黑" panose="020B0503020204020204" pitchFamily="34" charset="-122"/>
              </a:rPr>
              <a:t>添加您的标题</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1" fill="hold" grpId="0" nodeType="withEffect">
                                  <p:stCondLst>
                                    <p:cond delay="100"/>
                                  </p:stCondLst>
                                  <p:iterate type="wd">
                                    <p:tmPct val="10000"/>
                                  </p:iterate>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childTnLst>
                          </p:cTn>
                        </p:par>
                        <p:par>
                          <p:cTn id="13" fill="hold">
                            <p:stCondLst>
                              <p:cond delay="0"/>
                            </p:stCondLst>
                            <p:childTnLst>
                              <p:par>
                                <p:cTn id="14" presetID="17" presetClass="entr" presetSubtype="1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strVal val="#ppt_h"/>
                                          </p:val>
                                        </p:tav>
                                        <p:tav tm="100000">
                                          <p:val>
                                            <p:strVal val="#ppt_h"/>
                                          </p:val>
                                        </p:tav>
                                      </p:tavLst>
                                    </p:anim>
                                  </p:childTnLst>
                                </p:cTn>
                              </p:par>
                              <p:par>
                                <p:cTn id="18" presetID="17" presetClass="entr" presetSubtype="10" fill="hold" grpId="0" nodeType="withEffect">
                                  <p:stCondLst>
                                    <p:cond delay="200"/>
                                  </p:stCondLst>
                                  <p:childTnLst>
                                    <p:set>
                                      <p:cBhvr>
                                        <p:cTn id="19" dur="1" fill="hold">
                                          <p:stCondLst>
                                            <p:cond delay="0"/>
                                          </p:stCondLst>
                                        </p:cTn>
                                        <p:tgtEl>
                                          <p:spTgt spid="39"/>
                                        </p:tgtEl>
                                        <p:attrNameLst>
                                          <p:attrName>style.visibility</p:attrName>
                                        </p:attrNameLst>
                                      </p:cBhvr>
                                      <p:to>
                                        <p:strVal val="visible"/>
                                      </p:to>
                                    </p:set>
                                    <p:anim calcmode="lin" valueType="num">
                                      <p:cBhvr>
                                        <p:cTn id="20" dur="500" fill="hold"/>
                                        <p:tgtEl>
                                          <p:spTgt spid="39"/>
                                        </p:tgtEl>
                                        <p:attrNameLst>
                                          <p:attrName>ppt_w</p:attrName>
                                        </p:attrNameLst>
                                      </p:cBhvr>
                                      <p:tavLst>
                                        <p:tav tm="0">
                                          <p:val>
                                            <p:fltVal val="0"/>
                                          </p:val>
                                        </p:tav>
                                        <p:tav tm="100000">
                                          <p:val>
                                            <p:strVal val="#ppt_w"/>
                                          </p:val>
                                        </p:tav>
                                      </p:tavLst>
                                    </p:anim>
                                    <p:anim calcmode="lin" valueType="num">
                                      <p:cBhvr>
                                        <p:cTn id="21" dur="500" fill="hold"/>
                                        <p:tgtEl>
                                          <p:spTgt spid="39"/>
                                        </p:tgtEl>
                                        <p:attrNameLst>
                                          <p:attrName>ppt_h</p:attrName>
                                        </p:attrNameLst>
                                      </p:cBhvr>
                                      <p:tavLst>
                                        <p:tav tm="0">
                                          <p:val>
                                            <p:strVal val="#ppt_h"/>
                                          </p:val>
                                        </p:tav>
                                        <p:tav tm="100000">
                                          <p:val>
                                            <p:strVal val="#ppt_h"/>
                                          </p:val>
                                        </p:tav>
                                      </p:tavLst>
                                    </p:anim>
                                  </p:childTnLst>
                                </p:cTn>
                              </p:par>
                              <p:par>
                                <p:cTn id="22" presetID="17" presetClass="entr" presetSubtype="10" fill="hold" grpId="0" nodeType="withEffect">
                                  <p:stCondLst>
                                    <p:cond delay="400"/>
                                  </p:stCondLst>
                                  <p:childTnLst>
                                    <p:set>
                                      <p:cBhvr>
                                        <p:cTn id="23" dur="1" fill="hold">
                                          <p:stCondLst>
                                            <p:cond delay="0"/>
                                          </p:stCondLst>
                                        </p:cTn>
                                        <p:tgtEl>
                                          <p:spTgt spid="45"/>
                                        </p:tgtEl>
                                        <p:attrNameLst>
                                          <p:attrName>style.visibility</p:attrName>
                                        </p:attrNameLst>
                                      </p:cBhvr>
                                      <p:to>
                                        <p:strVal val="visible"/>
                                      </p:to>
                                    </p:set>
                                    <p:anim calcmode="lin" valueType="num">
                                      <p:cBhvr>
                                        <p:cTn id="24" dur="500" fill="hold"/>
                                        <p:tgtEl>
                                          <p:spTgt spid="45"/>
                                        </p:tgtEl>
                                        <p:attrNameLst>
                                          <p:attrName>ppt_w</p:attrName>
                                        </p:attrNameLst>
                                      </p:cBhvr>
                                      <p:tavLst>
                                        <p:tav tm="0">
                                          <p:val>
                                            <p:fltVal val="0"/>
                                          </p:val>
                                        </p:tav>
                                        <p:tav tm="100000">
                                          <p:val>
                                            <p:strVal val="#ppt_w"/>
                                          </p:val>
                                        </p:tav>
                                      </p:tavLst>
                                    </p:anim>
                                    <p:anim calcmode="lin" valueType="num">
                                      <p:cBhvr>
                                        <p:cTn id="25" dur="500" fill="hold"/>
                                        <p:tgtEl>
                                          <p:spTgt spid="45"/>
                                        </p:tgtEl>
                                        <p:attrNameLst>
                                          <p:attrName>ppt_h</p:attrName>
                                        </p:attrNameLst>
                                      </p:cBhvr>
                                      <p:tavLst>
                                        <p:tav tm="0">
                                          <p:val>
                                            <p:strVal val="#ppt_h"/>
                                          </p:val>
                                        </p:tav>
                                        <p:tav tm="100000">
                                          <p:val>
                                            <p:strVal val="#ppt_h"/>
                                          </p:val>
                                        </p:tav>
                                      </p:tavLst>
                                    </p:anim>
                                  </p:childTnLst>
                                </p:cTn>
                              </p:par>
                              <p:par>
                                <p:cTn id="26" presetID="17" presetClass="entr" presetSubtype="10" fill="hold" grpId="0" nodeType="withEffect">
                                  <p:stCondLst>
                                    <p:cond delay="600"/>
                                  </p:stCondLst>
                                  <p:childTnLst>
                                    <p:set>
                                      <p:cBhvr>
                                        <p:cTn id="27" dur="1" fill="hold">
                                          <p:stCondLst>
                                            <p:cond delay="0"/>
                                          </p:stCondLst>
                                        </p:cTn>
                                        <p:tgtEl>
                                          <p:spTgt spid="51"/>
                                        </p:tgtEl>
                                        <p:attrNameLst>
                                          <p:attrName>style.visibility</p:attrName>
                                        </p:attrNameLst>
                                      </p:cBhvr>
                                      <p:to>
                                        <p:strVal val="visible"/>
                                      </p:to>
                                    </p:set>
                                    <p:anim calcmode="lin" valueType="num">
                                      <p:cBhvr>
                                        <p:cTn id="28" dur="500" fill="hold"/>
                                        <p:tgtEl>
                                          <p:spTgt spid="51"/>
                                        </p:tgtEl>
                                        <p:attrNameLst>
                                          <p:attrName>ppt_w</p:attrName>
                                        </p:attrNameLst>
                                      </p:cBhvr>
                                      <p:tavLst>
                                        <p:tav tm="0">
                                          <p:val>
                                            <p:fltVal val="0"/>
                                          </p:val>
                                        </p:tav>
                                        <p:tav tm="100000">
                                          <p:val>
                                            <p:strVal val="#ppt_w"/>
                                          </p:val>
                                        </p:tav>
                                      </p:tavLst>
                                    </p:anim>
                                    <p:anim calcmode="lin" valueType="num">
                                      <p:cBhvr>
                                        <p:cTn id="29" dur="500" fill="hold"/>
                                        <p:tgtEl>
                                          <p:spTgt spid="51"/>
                                        </p:tgtEl>
                                        <p:attrNameLst>
                                          <p:attrName>ppt_h</p:attrName>
                                        </p:attrNameLst>
                                      </p:cBhvr>
                                      <p:tavLst>
                                        <p:tav tm="0">
                                          <p:val>
                                            <p:strVal val="#ppt_h"/>
                                          </p:val>
                                        </p:tav>
                                        <p:tav tm="100000">
                                          <p:val>
                                            <p:strVal val="#ppt_h"/>
                                          </p:val>
                                        </p:tav>
                                      </p:tavLst>
                                    </p:anim>
                                  </p:childTnLst>
                                </p:cTn>
                              </p:par>
                            </p:childTnLst>
                          </p:cTn>
                        </p:par>
                        <p:par>
                          <p:cTn id="30" fill="hold">
                            <p:stCondLst>
                              <p:cond delay="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250" fill="hold"/>
                                        <p:tgtEl>
                                          <p:spTgt spid="10"/>
                                        </p:tgtEl>
                                        <p:attrNameLst>
                                          <p:attrName>ppt_w</p:attrName>
                                        </p:attrNameLst>
                                      </p:cBhvr>
                                      <p:tavLst>
                                        <p:tav tm="0">
                                          <p:val>
                                            <p:fltVal val="0"/>
                                          </p:val>
                                        </p:tav>
                                        <p:tav tm="100000">
                                          <p:val>
                                            <p:strVal val="#ppt_w"/>
                                          </p:val>
                                        </p:tav>
                                      </p:tavLst>
                                    </p:anim>
                                    <p:anim calcmode="lin" valueType="num">
                                      <p:cBhvr>
                                        <p:cTn id="34" dur="250" fill="hold"/>
                                        <p:tgtEl>
                                          <p:spTgt spid="10"/>
                                        </p:tgtEl>
                                        <p:attrNameLst>
                                          <p:attrName>ppt_h</p:attrName>
                                        </p:attrNameLst>
                                      </p:cBhvr>
                                      <p:tavLst>
                                        <p:tav tm="0">
                                          <p:val>
                                            <p:fltVal val="0"/>
                                          </p:val>
                                        </p:tav>
                                        <p:tav tm="100000">
                                          <p:val>
                                            <p:strVal val="#ppt_h"/>
                                          </p:val>
                                        </p:tav>
                                      </p:tavLst>
                                    </p:anim>
                                    <p:animEffect transition="in" filter="fade">
                                      <p:cBhvr>
                                        <p:cTn id="35" dur="250"/>
                                        <p:tgtEl>
                                          <p:spTgt spid="10"/>
                                        </p:tgtEl>
                                      </p:cBhvr>
                                    </p:animEffect>
                                  </p:childTnLst>
                                </p:cTn>
                              </p:par>
                              <p:par>
                                <p:cTn id="36" presetID="6" presetClass="emph" presetSubtype="0" decel="100000" fill="hold" grpId="1" nodeType="withEffect">
                                  <p:stCondLst>
                                    <p:cond delay="200"/>
                                  </p:stCondLst>
                                  <p:childTnLst>
                                    <p:animScale>
                                      <p:cBhvr>
                                        <p:cTn id="37" dur="250" fill="hold"/>
                                        <p:tgtEl>
                                          <p:spTgt spid="10"/>
                                        </p:tgtEl>
                                      </p:cBhvr>
                                      <p:by x="120000" y="120000"/>
                                    </p:animScale>
                                  </p:childTnLst>
                                </p:cTn>
                              </p:par>
                              <p:par>
                                <p:cTn id="38" presetID="6" presetClass="emph" presetSubtype="0" decel="100000" fill="hold" grpId="2" nodeType="withEffect">
                                  <p:stCondLst>
                                    <p:cond delay="400"/>
                                  </p:stCondLst>
                                  <p:childTnLst>
                                    <p:animScale>
                                      <p:cBhvr>
                                        <p:cTn id="39" dur="250" fill="hold"/>
                                        <p:tgtEl>
                                          <p:spTgt spid="10"/>
                                        </p:tgtEl>
                                      </p:cBhvr>
                                      <p:by x="83000" y="83000"/>
                                    </p:animScale>
                                  </p:childTnLst>
                                </p:cTn>
                              </p:par>
                              <p:par>
                                <p:cTn id="40" presetID="53" presetClass="entr" presetSubtype="16" fill="hold" grpId="0" nodeType="withEffect">
                                  <p:stCondLst>
                                    <p:cond delay="400"/>
                                  </p:stCondLst>
                                  <p:childTnLst>
                                    <p:set>
                                      <p:cBhvr>
                                        <p:cTn id="41" dur="1" fill="hold">
                                          <p:stCondLst>
                                            <p:cond delay="0"/>
                                          </p:stCondLst>
                                        </p:cTn>
                                        <p:tgtEl>
                                          <p:spTgt spid="3"/>
                                        </p:tgtEl>
                                        <p:attrNameLst>
                                          <p:attrName>style.visibility</p:attrName>
                                        </p:attrNameLst>
                                      </p:cBhvr>
                                      <p:to>
                                        <p:strVal val="visible"/>
                                      </p:to>
                                    </p:set>
                                    <p:anim calcmode="lin" valueType="num">
                                      <p:cBhvr>
                                        <p:cTn id="42" dur="250" fill="hold"/>
                                        <p:tgtEl>
                                          <p:spTgt spid="3"/>
                                        </p:tgtEl>
                                        <p:attrNameLst>
                                          <p:attrName>ppt_w</p:attrName>
                                        </p:attrNameLst>
                                      </p:cBhvr>
                                      <p:tavLst>
                                        <p:tav tm="0">
                                          <p:val>
                                            <p:fltVal val="0"/>
                                          </p:val>
                                        </p:tav>
                                        <p:tav tm="100000">
                                          <p:val>
                                            <p:strVal val="#ppt_w"/>
                                          </p:val>
                                        </p:tav>
                                      </p:tavLst>
                                    </p:anim>
                                    <p:anim calcmode="lin" valueType="num">
                                      <p:cBhvr>
                                        <p:cTn id="43" dur="250" fill="hold"/>
                                        <p:tgtEl>
                                          <p:spTgt spid="3"/>
                                        </p:tgtEl>
                                        <p:attrNameLst>
                                          <p:attrName>ppt_h</p:attrName>
                                        </p:attrNameLst>
                                      </p:cBhvr>
                                      <p:tavLst>
                                        <p:tav tm="0">
                                          <p:val>
                                            <p:fltVal val="0"/>
                                          </p:val>
                                        </p:tav>
                                        <p:tav tm="100000">
                                          <p:val>
                                            <p:strVal val="#ppt_h"/>
                                          </p:val>
                                        </p:tav>
                                      </p:tavLst>
                                    </p:anim>
                                    <p:animEffect transition="in" filter="fade">
                                      <p:cBhvr>
                                        <p:cTn id="44" dur="250"/>
                                        <p:tgtEl>
                                          <p:spTgt spid="3"/>
                                        </p:tgtEl>
                                      </p:cBhvr>
                                    </p:animEffect>
                                  </p:childTnLst>
                                </p:cTn>
                              </p:par>
                              <p:par>
                                <p:cTn id="45" presetID="6" presetClass="emph" presetSubtype="0" decel="100000" fill="hold" grpId="1" nodeType="withEffect">
                                  <p:stCondLst>
                                    <p:cond delay="600"/>
                                  </p:stCondLst>
                                  <p:childTnLst>
                                    <p:animScale>
                                      <p:cBhvr>
                                        <p:cTn id="46" dur="250" fill="hold"/>
                                        <p:tgtEl>
                                          <p:spTgt spid="3"/>
                                        </p:tgtEl>
                                      </p:cBhvr>
                                      <p:by x="120000" y="120000"/>
                                    </p:animScale>
                                  </p:childTnLst>
                                </p:cTn>
                              </p:par>
                              <p:par>
                                <p:cTn id="47" presetID="6" presetClass="emph" presetSubtype="0" decel="100000" fill="hold" grpId="2" nodeType="withEffect">
                                  <p:stCondLst>
                                    <p:cond delay="800"/>
                                  </p:stCondLst>
                                  <p:childTnLst>
                                    <p:animScale>
                                      <p:cBhvr>
                                        <p:cTn id="48" dur="250" fill="hold"/>
                                        <p:tgtEl>
                                          <p:spTgt spid="3"/>
                                        </p:tgtEl>
                                      </p:cBhvr>
                                      <p:by x="83000" y="83000"/>
                                    </p:animScale>
                                  </p:childTnLst>
                                </p:cTn>
                              </p:par>
                              <p:par>
                                <p:cTn id="49" presetID="53" presetClass="entr" presetSubtype="16" fill="hold" grpId="0" nodeType="withEffect">
                                  <p:stCondLst>
                                    <p:cond delay="600"/>
                                  </p:stCondLst>
                                  <p:childTnLst>
                                    <p:set>
                                      <p:cBhvr>
                                        <p:cTn id="50" dur="1" fill="hold">
                                          <p:stCondLst>
                                            <p:cond delay="0"/>
                                          </p:stCondLst>
                                        </p:cTn>
                                        <p:tgtEl>
                                          <p:spTgt spid="37"/>
                                        </p:tgtEl>
                                        <p:attrNameLst>
                                          <p:attrName>style.visibility</p:attrName>
                                        </p:attrNameLst>
                                      </p:cBhvr>
                                      <p:to>
                                        <p:strVal val="visible"/>
                                      </p:to>
                                    </p:set>
                                    <p:anim calcmode="lin" valueType="num">
                                      <p:cBhvr>
                                        <p:cTn id="51" dur="250" fill="hold"/>
                                        <p:tgtEl>
                                          <p:spTgt spid="37"/>
                                        </p:tgtEl>
                                        <p:attrNameLst>
                                          <p:attrName>ppt_w</p:attrName>
                                        </p:attrNameLst>
                                      </p:cBhvr>
                                      <p:tavLst>
                                        <p:tav tm="0">
                                          <p:val>
                                            <p:fltVal val="0"/>
                                          </p:val>
                                        </p:tav>
                                        <p:tav tm="100000">
                                          <p:val>
                                            <p:strVal val="#ppt_w"/>
                                          </p:val>
                                        </p:tav>
                                      </p:tavLst>
                                    </p:anim>
                                    <p:anim calcmode="lin" valueType="num">
                                      <p:cBhvr>
                                        <p:cTn id="52" dur="250" fill="hold"/>
                                        <p:tgtEl>
                                          <p:spTgt spid="37"/>
                                        </p:tgtEl>
                                        <p:attrNameLst>
                                          <p:attrName>ppt_h</p:attrName>
                                        </p:attrNameLst>
                                      </p:cBhvr>
                                      <p:tavLst>
                                        <p:tav tm="0">
                                          <p:val>
                                            <p:fltVal val="0"/>
                                          </p:val>
                                        </p:tav>
                                        <p:tav tm="100000">
                                          <p:val>
                                            <p:strVal val="#ppt_h"/>
                                          </p:val>
                                        </p:tav>
                                      </p:tavLst>
                                    </p:anim>
                                    <p:animEffect transition="in" filter="fade">
                                      <p:cBhvr>
                                        <p:cTn id="53" dur="250"/>
                                        <p:tgtEl>
                                          <p:spTgt spid="37"/>
                                        </p:tgtEl>
                                      </p:cBhvr>
                                    </p:animEffect>
                                  </p:childTnLst>
                                </p:cTn>
                              </p:par>
                              <p:par>
                                <p:cTn id="54" presetID="6" presetClass="emph" presetSubtype="0" decel="100000" fill="hold" grpId="1" nodeType="withEffect">
                                  <p:stCondLst>
                                    <p:cond delay="800"/>
                                  </p:stCondLst>
                                  <p:childTnLst>
                                    <p:animScale>
                                      <p:cBhvr>
                                        <p:cTn id="55" dur="250" fill="hold"/>
                                        <p:tgtEl>
                                          <p:spTgt spid="37"/>
                                        </p:tgtEl>
                                      </p:cBhvr>
                                      <p:by x="120000" y="120000"/>
                                    </p:animScale>
                                  </p:childTnLst>
                                </p:cTn>
                              </p:par>
                              <p:par>
                                <p:cTn id="56" presetID="6" presetClass="emph" presetSubtype="0" decel="100000" fill="hold" grpId="2" nodeType="withEffect">
                                  <p:stCondLst>
                                    <p:cond delay="1000"/>
                                  </p:stCondLst>
                                  <p:childTnLst>
                                    <p:animScale>
                                      <p:cBhvr>
                                        <p:cTn id="57" dur="250" fill="hold"/>
                                        <p:tgtEl>
                                          <p:spTgt spid="37"/>
                                        </p:tgtEl>
                                      </p:cBhvr>
                                      <p:by x="83000" y="83000"/>
                                    </p:animScale>
                                  </p:childTnLst>
                                </p:cTn>
                              </p:par>
                            </p:childTnLst>
                          </p:cTn>
                        </p:par>
                        <p:par>
                          <p:cTn id="58" fill="hold">
                            <p:stCondLst>
                              <p:cond delay="1000"/>
                            </p:stCondLst>
                            <p:childTnLst>
                              <p:par>
                                <p:cTn id="59" presetID="53" presetClass="entr" presetSubtype="16" fill="hold" grpId="0" nodeType="afterEffect">
                                  <p:stCondLst>
                                    <p:cond delay="0"/>
                                  </p:stCondLst>
                                  <p:iterate type="lt">
                                    <p:tmPct val="10000"/>
                                  </p:iterate>
                                  <p:childTnLst>
                                    <p:set>
                                      <p:cBhvr>
                                        <p:cTn id="60" dur="1" fill="hold">
                                          <p:stCondLst>
                                            <p:cond delay="0"/>
                                          </p:stCondLst>
                                        </p:cTn>
                                        <p:tgtEl>
                                          <p:spTgt spid="36"/>
                                        </p:tgtEl>
                                        <p:attrNameLst>
                                          <p:attrName>style.visibility</p:attrName>
                                        </p:attrNameLst>
                                      </p:cBhvr>
                                      <p:to>
                                        <p:strVal val="visible"/>
                                      </p:to>
                                    </p:set>
                                    <p:anim calcmode="lin" valueType="num">
                                      <p:cBhvr>
                                        <p:cTn id="61" dur="250" fill="hold"/>
                                        <p:tgtEl>
                                          <p:spTgt spid="36"/>
                                        </p:tgtEl>
                                        <p:attrNameLst>
                                          <p:attrName>ppt_w</p:attrName>
                                        </p:attrNameLst>
                                      </p:cBhvr>
                                      <p:tavLst>
                                        <p:tav tm="0">
                                          <p:val>
                                            <p:fltVal val="0"/>
                                          </p:val>
                                        </p:tav>
                                        <p:tav tm="100000">
                                          <p:val>
                                            <p:strVal val="#ppt_w"/>
                                          </p:val>
                                        </p:tav>
                                      </p:tavLst>
                                    </p:anim>
                                    <p:anim calcmode="lin" valueType="num">
                                      <p:cBhvr>
                                        <p:cTn id="62" dur="250" fill="hold"/>
                                        <p:tgtEl>
                                          <p:spTgt spid="36"/>
                                        </p:tgtEl>
                                        <p:attrNameLst>
                                          <p:attrName>ppt_h</p:attrName>
                                        </p:attrNameLst>
                                      </p:cBhvr>
                                      <p:tavLst>
                                        <p:tav tm="0">
                                          <p:val>
                                            <p:fltVal val="0"/>
                                          </p:val>
                                        </p:tav>
                                        <p:tav tm="100000">
                                          <p:val>
                                            <p:strVal val="#ppt_h"/>
                                          </p:val>
                                        </p:tav>
                                      </p:tavLst>
                                    </p:anim>
                                    <p:animEffect transition="in" filter="fade">
                                      <p:cBhvr>
                                        <p:cTn id="63" dur="250"/>
                                        <p:tgtEl>
                                          <p:spTgt spid="36"/>
                                        </p:tgtEl>
                                      </p:cBhvr>
                                    </p:animEffect>
                                  </p:childTnLst>
                                </p:cTn>
                              </p:par>
                            </p:childTnLst>
                          </p:cTn>
                        </p:par>
                        <p:par>
                          <p:cTn id="64" fill="hold">
                            <p:stCondLst>
                              <p:cond delay="3699"/>
                            </p:stCondLst>
                            <p:childTnLst>
                              <p:par>
                                <p:cTn id="65" presetID="53" presetClass="entr" presetSubtype="16"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250" fill="hold"/>
                                        <p:tgtEl>
                                          <p:spTgt spid="40"/>
                                        </p:tgtEl>
                                        <p:attrNameLst>
                                          <p:attrName>ppt_w</p:attrName>
                                        </p:attrNameLst>
                                      </p:cBhvr>
                                      <p:tavLst>
                                        <p:tav tm="0">
                                          <p:val>
                                            <p:fltVal val="0"/>
                                          </p:val>
                                        </p:tav>
                                        <p:tav tm="100000">
                                          <p:val>
                                            <p:strVal val="#ppt_w"/>
                                          </p:val>
                                        </p:tav>
                                      </p:tavLst>
                                    </p:anim>
                                    <p:anim calcmode="lin" valueType="num">
                                      <p:cBhvr>
                                        <p:cTn id="68" dur="250" fill="hold"/>
                                        <p:tgtEl>
                                          <p:spTgt spid="40"/>
                                        </p:tgtEl>
                                        <p:attrNameLst>
                                          <p:attrName>ppt_h</p:attrName>
                                        </p:attrNameLst>
                                      </p:cBhvr>
                                      <p:tavLst>
                                        <p:tav tm="0">
                                          <p:val>
                                            <p:fltVal val="0"/>
                                          </p:val>
                                        </p:tav>
                                        <p:tav tm="100000">
                                          <p:val>
                                            <p:strVal val="#ppt_h"/>
                                          </p:val>
                                        </p:tav>
                                      </p:tavLst>
                                    </p:anim>
                                    <p:animEffect transition="in" filter="fade">
                                      <p:cBhvr>
                                        <p:cTn id="69" dur="250"/>
                                        <p:tgtEl>
                                          <p:spTgt spid="40"/>
                                        </p:tgtEl>
                                      </p:cBhvr>
                                    </p:animEffect>
                                  </p:childTnLst>
                                </p:cTn>
                              </p:par>
                              <p:par>
                                <p:cTn id="70" presetID="6" presetClass="emph" presetSubtype="0" decel="100000" fill="hold" grpId="1" nodeType="withEffect">
                                  <p:stCondLst>
                                    <p:cond delay="200"/>
                                  </p:stCondLst>
                                  <p:childTnLst>
                                    <p:animScale>
                                      <p:cBhvr>
                                        <p:cTn id="71" dur="250" fill="hold"/>
                                        <p:tgtEl>
                                          <p:spTgt spid="40"/>
                                        </p:tgtEl>
                                      </p:cBhvr>
                                      <p:by x="120000" y="120000"/>
                                    </p:animScale>
                                  </p:childTnLst>
                                </p:cTn>
                              </p:par>
                              <p:par>
                                <p:cTn id="72" presetID="6" presetClass="emph" presetSubtype="0" decel="100000" fill="hold" grpId="2" nodeType="withEffect">
                                  <p:stCondLst>
                                    <p:cond delay="400"/>
                                  </p:stCondLst>
                                  <p:childTnLst>
                                    <p:animScale>
                                      <p:cBhvr>
                                        <p:cTn id="73" dur="250" fill="hold"/>
                                        <p:tgtEl>
                                          <p:spTgt spid="40"/>
                                        </p:tgtEl>
                                      </p:cBhvr>
                                      <p:by x="83000" y="83000"/>
                                    </p:animScale>
                                  </p:childTnLst>
                                </p:cTn>
                              </p:par>
                              <p:par>
                                <p:cTn id="74" presetID="53" presetClass="entr" presetSubtype="16" fill="hold" grpId="0" nodeType="withEffect">
                                  <p:stCondLst>
                                    <p:cond delay="400"/>
                                  </p:stCondLst>
                                  <p:childTnLst>
                                    <p:set>
                                      <p:cBhvr>
                                        <p:cTn id="75" dur="1" fill="hold">
                                          <p:stCondLst>
                                            <p:cond delay="0"/>
                                          </p:stCondLst>
                                        </p:cTn>
                                        <p:tgtEl>
                                          <p:spTgt spid="41"/>
                                        </p:tgtEl>
                                        <p:attrNameLst>
                                          <p:attrName>style.visibility</p:attrName>
                                        </p:attrNameLst>
                                      </p:cBhvr>
                                      <p:to>
                                        <p:strVal val="visible"/>
                                      </p:to>
                                    </p:set>
                                    <p:anim calcmode="lin" valueType="num">
                                      <p:cBhvr>
                                        <p:cTn id="76" dur="250" fill="hold"/>
                                        <p:tgtEl>
                                          <p:spTgt spid="41"/>
                                        </p:tgtEl>
                                        <p:attrNameLst>
                                          <p:attrName>ppt_w</p:attrName>
                                        </p:attrNameLst>
                                      </p:cBhvr>
                                      <p:tavLst>
                                        <p:tav tm="0">
                                          <p:val>
                                            <p:fltVal val="0"/>
                                          </p:val>
                                        </p:tav>
                                        <p:tav tm="100000">
                                          <p:val>
                                            <p:strVal val="#ppt_w"/>
                                          </p:val>
                                        </p:tav>
                                      </p:tavLst>
                                    </p:anim>
                                    <p:anim calcmode="lin" valueType="num">
                                      <p:cBhvr>
                                        <p:cTn id="77" dur="250" fill="hold"/>
                                        <p:tgtEl>
                                          <p:spTgt spid="41"/>
                                        </p:tgtEl>
                                        <p:attrNameLst>
                                          <p:attrName>ppt_h</p:attrName>
                                        </p:attrNameLst>
                                      </p:cBhvr>
                                      <p:tavLst>
                                        <p:tav tm="0">
                                          <p:val>
                                            <p:fltVal val="0"/>
                                          </p:val>
                                        </p:tav>
                                        <p:tav tm="100000">
                                          <p:val>
                                            <p:strVal val="#ppt_h"/>
                                          </p:val>
                                        </p:tav>
                                      </p:tavLst>
                                    </p:anim>
                                    <p:animEffect transition="in" filter="fade">
                                      <p:cBhvr>
                                        <p:cTn id="78" dur="250"/>
                                        <p:tgtEl>
                                          <p:spTgt spid="41"/>
                                        </p:tgtEl>
                                      </p:cBhvr>
                                    </p:animEffect>
                                  </p:childTnLst>
                                </p:cTn>
                              </p:par>
                              <p:par>
                                <p:cTn id="79" presetID="6" presetClass="emph" presetSubtype="0" decel="100000" fill="hold" grpId="1" nodeType="withEffect">
                                  <p:stCondLst>
                                    <p:cond delay="600"/>
                                  </p:stCondLst>
                                  <p:childTnLst>
                                    <p:animScale>
                                      <p:cBhvr>
                                        <p:cTn id="80" dur="250" fill="hold"/>
                                        <p:tgtEl>
                                          <p:spTgt spid="41"/>
                                        </p:tgtEl>
                                      </p:cBhvr>
                                      <p:by x="120000" y="120000"/>
                                    </p:animScale>
                                  </p:childTnLst>
                                </p:cTn>
                              </p:par>
                              <p:par>
                                <p:cTn id="81" presetID="6" presetClass="emph" presetSubtype="0" decel="100000" fill="hold" grpId="2" nodeType="withEffect">
                                  <p:stCondLst>
                                    <p:cond delay="800"/>
                                  </p:stCondLst>
                                  <p:childTnLst>
                                    <p:animScale>
                                      <p:cBhvr>
                                        <p:cTn id="82" dur="250" fill="hold"/>
                                        <p:tgtEl>
                                          <p:spTgt spid="41"/>
                                        </p:tgtEl>
                                      </p:cBhvr>
                                      <p:by x="83000" y="83000"/>
                                    </p:animScale>
                                  </p:childTnLst>
                                </p:cTn>
                              </p:par>
                              <p:par>
                                <p:cTn id="83" presetID="53" presetClass="entr" presetSubtype="16" fill="hold" grpId="0" nodeType="withEffect">
                                  <p:stCondLst>
                                    <p:cond delay="600"/>
                                  </p:stCondLst>
                                  <p:childTnLst>
                                    <p:set>
                                      <p:cBhvr>
                                        <p:cTn id="84" dur="1" fill="hold">
                                          <p:stCondLst>
                                            <p:cond delay="0"/>
                                          </p:stCondLst>
                                        </p:cTn>
                                        <p:tgtEl>
                                          <p:spTgt spid="6"/>
                                        </p:tgtEl>
                                        <p:attrNameLst>
                                          <p:attrName>style.visibility</p:attrName>
                                        </p:attrNameLst>
                                      </p:cBhvr>
                                      <p:to>
                                        <p:strVal val="visible"/>
                                      </p:to>
                                    </p:set>
                                    <p:anim calcmode="lin" valueType="num">
                                      <p:cBhvr>
                                        <p:cTn id="85" dur="250" fill="hold"/>
                                        <p:tgtEl>
                                          <p:spTgt spid="6"/>
                                        </p:tgtEl>
                                        <p:attrNameLst>
                                          <p:attrName>ppt_w</p:attrName>
                                        </p:attrNameLst>
                                      </p:cBhvr>
                                      <p:tavLst>
                                        <p:tav tm="0">
                                          <p:val>
                                            <p:fltVal val="0"/>
                                          </p:val>
                                        </p:tav>
                                        <p:tav tm="100000">
                                          <p:val>
                                            <p:strVal val="#ppt_w"/>
                                          </p:val>
                                        </p:tav>
                                      </p:tavLst>
                                    </p:anim>
                                    <p:anim calcmode="lin" valueType="num">
                                      <p:cBhvr>
                                        <p:cTn id="86" dur="250" fill="hold"/>
                                        <p:tgtEl>
                                          <p:spTgt spid="6"/>
                                        </p:tgtEl>
                                        <p:attrNameLst>
                                          <p:attrName>ppt_h</p:attrName>
                                        </p:attrNameLst>
                                      </p:cBhvr>
                                      <p:tavLst>
                                        <p:tav tm="0">
                                          <p:val>
                                            <p:fltVal val="0"/>
                                          </p:val>
                                        </p:tav>
                                        <p:tav tm="100000">
                                          <p:val>
                                            <p:strVal val="#ppt_h"/>
                                          </p:val>
                                        </p:tav>
                                      </p:tavLst>
                                    </p:anim>
                                    <p:animEffect transition="in" filter="fade">
                                      <p:cBhvr>
                                        <p:cTn id="87" dur="250"/>
                                        <p:tgtEl>
                                          <p:spTgt spid="6"/>
                                        </p:tgtEl>
                                      </p:cBhvr>
                                    </p:animEffect>
                                  </p:childTnLst>
                                </p:cTn>
                              </p:par>
                              <p:par>
                                <p:cTn id="88" presetID="6" presetClass="emph" presetSubtype="0" decel="100000" fill="hold" grpId="1" nodeType="withEffect">
                                  <p:stCondLst>
                                    <p:cond delay="800"/>
                                  </p:stCondLst>
                                  <p:childTnLst>
                                    <p:animScale>
                                      <p:cBhvr>
                                        <p:cTn id="89" dur="250" fill="hold"/>
                                        <p:tgtEl>
                                          <p:spTgt spid="6"/>
                                        </p:tgtEl>
                                      </p:cBhvr>
                                      <p:by x="120000" y="120000"/>
                                    </p:animScale>
                                  </p:childTnLst>
                                </p:cTn>
                              </p:par>
                              <p:par>
                                <p:cTn id="90" presetID="6" presetClass="emph" presetSubtype="0" decel="100000" fill="hold" grpId="2" nodeType="withEffect">
                                  <p:stCondLst>
                                    <p:cond delay="1000"/>
                                  </p:stCondLst>
                                  <p:childTnLst>
                                    <p:animScale>
                                      <p:cBhvr>
                                        <p:cTn id="91" dur="250" fill="hold"/>
                                        <p:tgtEl>
                                          <p:spTgt spid="6"/>
                                        </p:tgtEl>
                                      </p:cBhvr>
                                      <p:by x="83000" y="83000"/>
                                    </p:animScale>
                                  </p:childTnLst>
                                </p:cTn>
                              </p:par>
                            </p:childTnLst>
                          </p:cTn>
                        </p:par>
                        <p:par>
                          <p:cTn id="92" fill="hold">
                            <p:stCondLst>
                              <p:cond delay="4199"/>
                            </p:stCondLst>
                            <p:childTnLst>
                              <p:par>
                                <p:cTn id="93" presetID="53" presetClass="entr" presetSubtype="16" fill="hold" grpId="0" nodeType="afterEffect">
                                  <p:stCondLst>
                                    <p:cond delay="0"/>
                                  </p:stCondLst>
                                  <p:iterate type="lt">
                                    <p:tmPct val="10000"/>
                                  </p:iterate>
                                  <p:childTnLst>
                                    <p:set>
                                      <p:cBhvr>
                                        <p:cTn id="94" dur="1" fill="hold">
                                          <p:stCondLst>
                                            <p:cond delay="0"/>
                                          </p:stCondLst>
                                        </p:cTn>
                                        <p:tgtEl>
                                          <p:spTgt spid="5"/>
                                        </p:tgtEl>
                                        <p:attrNameLst>
                                          <p:attrName>style.visibility</p:attrName>
                                        </p:attrNameLst>
                                      </p:cBhvr>
                                      <p:to>
                                        <p:strVal val="visible"/>
                                      </p:to>
                                    </p:set>
                                    <p:anim calcmode="lin" valueType="num">
                                      <p:cBhvr>
                                        <p:cTn id="95" dur="250" fill="hold"/>
                                        <p:tgtEl>
                                          <p:spTgt spid="5"/>
                                        </p:tgtEl>
                                        <p:attrNameLst>
                                          <p:attrName>ppt_w</p:attrName>
                                        </p:attrNameLst>
                                      </p:cBhvr>
                                      <p:tavLst>
                                        <p:tav tm="0">
                                          <p:val>
                                            <p:fltVal val="0"/>
                                          </p:val>
                                        </p:tav>
                                        <p:tav tm="100000">
                                          <p:val>
                                            <p:strVal val="#ppt_w"/>
                                          </p:val>
                                        </p:tav>
                                      </p:tavLst>
                                    </p:anim>
                                    <p:anim calcmode="lin" valueType="num">
                                      <p:cBhvr>
                                        <p:cTn id="96" dur="250" fill="hold"/>
                                        <p:tgtEl>
                                          <p:spTgt spid="5"/>
                                        </p:tgtEl>
                                        <p:attrNameLst>
                                          <p:attrName>ppt_h</p:attrName>
                                        </p:attrNameLst>
                                      </p:cBhvr>
                                      <p:tavLst>
                                        <p:tav tm="0">
                                          <p:val>
                                            <p:fltVal val="0"/>
                                          </p:val>
                                        </p:tav>
                                        <p:tav tm="100000">
                                          <p:val>
                                            <p:strVal val="#ppt_h"/>
                                          </p:val>
                                        </p:tav>
                                      </p:tavLst>
                                    </p:anim>
                                    <p:animEffect transition="in" filter="fade">
                                      <p:cBhvr>
                                        <p:cTn id="97" dur="250"/>
                                        <p:tgtEl>
                                          <p:spTgt spid="5"/>
                                        </p:tgtEl>
                                      </p:cBhvr>
                                    </p:animEffect>
                                  </p:childTnLst>
                                </p:cTn>
                              </p:par>
                            </p:childTnLst>
                          </p:cTn>
                        </p:par>
                        <p:par>
                          <p:cTn id="98" fill="hold">
                            <p:stCondLst>
                              <p:cond delay="7174"/>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250" fill="hold"/>
                                        <p:tgtEl>
                                          <p:spTgt spid="46"/>
                                        </p:tgtEl>
                                        <p:attrNameLst>
                                          <p:attrName>ppt_w</p:attrName>
                                        </p:attrNameLst>
                                      </p:cBhvr>
                                      <p:tavLst>
                                        <p:tav tm="0">
                                          <p:val>
                                            <p:fltVal val="0"/>
                                          </p:val>
                                        </p:tav>
                                        <p:tav tm="100000">
                                          <p:val>
                                            <p:strVal val="#ppt_w"/>
                                          </p:val>
                                        </p:tav>
                                      </p:tavLst>
                                    </p:anim>
                                    <p:anim calcmode="lin" valueType="num">
                                      <p:cBhvr>
                                        <p:cTn id="102" dur="250" fill="hold"/>
                                        <p:tgtEl>
                                          <p:spTgt spid="46"/>
                                        </p:tgtEl>
                                        <p:attrNameLst>
                                          <p:attrName>ppt_h</p:attrName>
                                        </p:attrNameLst>
                                      </p:cBhvr>
                                      <p:tavLst>
                                        <p:tav tm="0">
                                          <p:val>
                                            <p:fltVal val="0"/>
                                          </p:val>
                                        </p:tav>
                                        <p:tav tm="100000">
                                          <p:val>
                                            <p:strVal val="#ppt_h"/>
                                          </p:val>
                                        </p:tav>
                                      </p:tavLst>
                                    </p:anim>
                                    <p:animEffect transition="in" filter="fade">
                                      <p:cBhvr>
                                        <p:cTn id="103" dur="250"/>
                                        <p:tgtEl>
                                          <p:spTgt spid="46"/>
                                        </p:tgtEl>
                                      </p:cBhvr>
                                    </p:animEffect>
                                  </p:childTnLst>
                                </p:cTn>
                              </p:par>
                              <p:par>
                                <p:cTn id="104" presetID="6" presetClass="emph" presetSubtype="0" decel="100000" fill="hold" grpId="1" nodeType="withEffect">
                                  <p:stCondLst>
                                    <p:cond delay="200"/>
                                  </p:stCondLst>
                                  <p:childTnLst>
                                    <p:animScale>
                                      <p:cBhvr>
                                        <p:cTn id="105" dur="250" fill="hold"/>
                                        <p:tgtEl>
                                          <p:spTgt spid="46"/>
                                        </p:tgtEl>
                                      </p:cBhvr>
                                      <p:by x="120000" y="120000"/>
                                    </p:animScale>
                                  </p:childTnLst>
                                </p:cTn>
                              </p:par>
                              <p:par>
                                <p:cTn id="106" presetID="6" presetClass="emph" presetSubtype="0" decel="100000" fill="hold" grpId="2" nodeType="withEffect">
                                  <p:stCondLst>
                                    <p:cond delay="400"/>
                                  </p:stCondLst>
                                  <p:childTnLst>
                                    <p:animScale>
                                      <p:cBhvr>
                                        <p:cTn id="107" dur="250" fill="hold"/>
                                        <p:tgtEl>
                                          <p:spTgt spid="46"/>
                                        </p:tgtEl>
                                      </p:cBhvr>
                                      <p:by x="83000" y="83000"/>
                                    </p:animScale>
                                  </p:childTnLst>
                                </p:cTn>
                              </p:par>
                              <p:par>
                                <p:cTn id="108" presetID="53" presetClass="entr" presetSubtype="16" fill="hold" grpId="0" nodeType="withEffect">
                                  <p:stCondLst>
                                    <p:cond delay="400"/>
                                  </p:stCondLst>
                                  <p:childTnLst>
                                    <p:set>
                                      <p:cBhvr>
                                        <p:cTn id="109" dur="1" fill="hold">
                                          <p:stCondLst>
                                            <p:cond delay="0"/>
                                          </p:stCondLst>
                                        </p:cTn>
                                        <p:tgtEl>
                                          <p:spTgt spid="47"/>
                                        </p:tgtEl>
                                        <p:attrNameLst>
                                          <p:attrName>style.visibility</p:attrName>
                                        </p:attrNameLst>
                                      </p:cBhvr>
                                      <p:to>
                                        <p:strVal val="visible"/>
                                      </p:to>
                                    </p:set>
                                    <p:anim calcmode="lin" valueType="num">
                                      <p:cBhvr>
                                        <p:cTn id="110" dur="250" fill="hold"/>
                                        <p:tgtEl>
                                          <p:spTgt spid="47"/>
                                        </p:tgtEl>
                                        <p:attrNameLst>
                                          <p:attrName>ppt_w</p:attrName>
                                        </p:attrNameLst>
                                      </p:cBhvr>
                                      <p:tavLst>
                                        <p:tav tm="0">
                                          <p:val>
                                            <p:fltVal val="0"/>
                                          </p:val>
                                        </p:tav>
                                        <p:tav tm="100000">
                                          <p:val>
                                            <p:strVal val="#ppt_w"/>
                                          </p:val>
                                        </p:tav>
                                      </p:tavLst>
                                    </p:anim>
                                    <p:anim calcmode="lin" valueType="num">
                                      <p:cBhvr>
                                        <p:cTn id="111" dur="250" fill="hold"/>
                                        <p:tgtEl>
                                          <p:spTgt spid="47"/>
                                        </p:tgtEl>
                                        <p:attrNameLst>
                                          <p:attrName>ppt_h</p:attrName>
                                        </p:attrNameLst>
                                      </p:cBhvr>
                                      <p:tavLst>
                                        <p:tav tm="0">
                                          <p:val>
                                            <p:fltVal val="0"/>
                                          </p:val>
                                        </p:tav>
                                        <p:tav tm="100000">
                                          <p:val>
                                            <p:strVal val="#ppt_h"/>
                                          </p:val>
                                        </p:tav>
                                      </p:tavLst>
                                    </p:anim>
                                    <p:animEffect transition="in" filter="fade">
                                      <p:cBhvr>
                                        <p:cTn id="112" dur="250"/>
                                        <p:tgtEl>
                                          <p:spTgt spid="47"/>
                                        </p:tgtEl>
                                      </p:cBhvr>
                                    </p:animEffect>
                                  </p:childTnLst>
                                </p:cTn>
                              </p:par>
                              <p:par>
                                <p:cTn id="113" presetID="6" presetClass="emph" presetSubtype="0" decel="100000" fill="hold" grpId="1" nodeType="withEffect">
                                  <p:stCondLst>
                                    <p:cond delay="600"/>
                                  </p:stCondLst>
                                  <p:childTnLst>
                                    <p:animScale>
                                      <p:cBhvr>
                                        <p:cTn id="114" dur="250" fill="hold"/>
                                        <p:tgtEl>
                                          <p:spTgt spid="47"/>
                                        </p:tgtEl>
                                      </p:cBhvr>
                                      <p:by x="120000" y="120000"/>
                                    </p:animScale>
                                  </p:childTnLst>
                                </p:cTn>
                              </p:par>
                              <p:par>
                                <p:cTn id="115" presetID="6" presetClass="emph" presetSubtype="0" decel="100000" fill="hold" grpId="2" nodeType="withEffect">
                                  <p:stCondLst>
                                    <p:cond delay="800"/>
                                  </p:stCondLst>
                                  <p:childTnLst>
                                    <p:animScale>
                                      <p:cBhvr>
                                        <p:cTn id="116" dur="250" fill="hold"/>
                                        <p:tgtEl>
                                          <p:spTgt spid="47"/>
                                        </p:tgtEl>
                                      </p:cBhvr>
                                      <p:by x="83000" y="83000"/>
                                    </p:animScale>
                                  </p:childTnLst>
                                </p:cTn>
                              </p:par>
                              <p:par>
                                <p:cTn id="117" presetID="53" presetClass="entr" presetSubtype="16" fill="hold" grpId="0" nodeType="withEffect">
                                  <p:stCondLst>
                                    <p:cond delay="60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250" fill="hold"/>
                                        <p:tgtEl>
                                          <p:spTgt spid="49"/>
                                        </p:tgtEl>
                                        <p:attrNameLst>
                                          <p:attrName>ppt_w</p:attrName>
                                        </p:attrNameLst>
                                      </p:cBhvr>
                                      <p:tavLst>
                                        <p:tav tm="0">
                                          <p:val>
                                            <p:fltVal val="0"/>
                                          </p:val>
                                        </p:tav>
                                        <p:tav tm="100000">
                                          <p:val>
                                            <p:strVal val="#ppt_w"/>
                                          </p:val>
                                        </p:tav>
                                      </p:tavLst>
                                    </p:anim>
                                    <p:anim calcmode="lin" valueType="num">
                                      <p:cBhvr>
                                        <p:cTn id="120" dur="250" fill="hold"/>
                                        <p:tgtEl>
                                          <p:spTgt spid="49"/>
                                        </p:tgtEl>
                                        <p:attrNameLst>
                                          <p:attrName>ppt_h</p:attrName>
                                        </p:attrNameLst>
                                      </p:cBhvr>
                                      <p:tavLst>
                                        <p:tav tm="0">
                                          <p:val>
                                            <p:fltVal val="0"/>
                                          </p:val>
                                        </p:tav>
                                        <p:tav tm="100000">
                                          <p:val>
                                            <p:strVal val="#ppt_h"/>
                                          </p:val>
                                        </p:tav>
                                      </p:tavLst>
                                    </p:anim>
                                    <p:animEffect transition="in" filter="fade">
                                      <p:cBhvr>
                                        <p:cTn id="121" dur="250"/>
                                        <p:tgtEl>
                                          <p:spTgt spid="49"/>
                                        </p:tgtEl>
                                      </p:cBhvr>
                                    </p:animEffect>
                                  </p:childTnLst>
                                </p:cTn>
                              </p:par>
                              <p:par>
                                <p:cTn id="122" presetID="6" presetClass="emph" presetSubtype="0" decel="100000" fill="hold" grpId="1" nodeType="withEffect">
                                  <p:stCondLst>
                                    <p:cond delay="800"/>
                                  </p:stCondLst>
                                  <p:childTnLst>
                                    <p:animScale>
                                      <p:cBhvr>
                                        <p:cTn id="123" dur="250" fill="hold"/>
                                        <p:tgtEl>
                                          <p:spTgt spid="49"/>
                                        </p:tgtEl>
                                      </p:cBhvr>
                                      <p:by x="120000" y="120000"/>
                                    </p:animScale>
                                  </p:childTnLst>
                                </p:cTn>
                              </p:par>
                              <p:par>
                                <p:cTn id="124" presetID="6" presetClass="emph" presetSubtype="0" decel="100000" fill="hold" grpId="2" nodeType="withEffect">
                                  <p:stCondLst>
                                    <p:cond delay="1000"/>
                                  </p:stCondLst>
                                  <p:childTnLst>
                                    <p:animScale>
                                      <p:cBhvr>
                                        <p:cTn id="125" dur="250" fill="hold"/>
                                        <p:tgtEl>
                                          <p:spTgt spid="49"/>
                                        </p:tgtEl>
                                      </p:cBhvr>
                                      <p:by x="83000" y="83000"/>
                                    </p:animScale>
                                  </p:childTnLst>
                                </p:cTn>
                              </p:par>
                            </p:childTnLst>
                          </p:cTn>
                        </p:par>
                        <p:par>
                          <p:cTn id="126" fill="hold">
                            <p:stCondLst>
                              <p:cond delay="7674"/>
                            </p:stCondLst>
                            <p:childTnLst>
                              <p:par>
                                <p:cTn id="127" presetID="53" presetClass="entr" presetSubtype="16" fill="hold" grpId="0" nodeType="afterEffect">
                                  <p:stCondLst>
                                    <p:cond delay="0"/>
                                  </p:stCondLst>
                                  <p:iterate type="lt">
                                    <p:tmPct val="10000"/>
                                  </p:iterate>
                                  <p:childTnLst>
                                    <p:set>
                                      <p:cBhvr>
                                        <p:cTn id="128" dur="1" fill="hold">
                                          <p:stCondLst>
                                            <p:cond delay="0"/>
                                          </p:stCondLst>
                                        </p:cTn>
                                        <p:tgtEl>
                                          <p:spTgt spid="48"/>
                                        </p:tgtEl>
                                        <p:attrNameLst>
                                          <p:attrName>style.visibility</p:attrName>
                                        </p:attrNameLst>
                                      </p:cBhvr>
                                      <p:to>
                                        <p:strVal val="visible"/>
                                      </p:to>
                                    </p:set>
                                    <p:anim calcmode="lin" valueType="num">
                                      <p:cBhvr>
                                        <p:cTn id="129" dur="250" fill="hold"/>
                                        <p:tgtEl>
                                          <p:spTgt spid="48"/>
                                        </p:tgtEl>
                                        <p:attrNameLst>
                                          <p:attrName>ppt_w</p:attrName>
                                        </p:attrNameLst>
                                      </p:cBhvr>
                                      <p:tavLst>
                                        <p:tav tm="0">
                                          <p:val>
                                            <p:fltVal val="0"/>
                                          </p:val>
                                        </p:tav>
                                        <p:tav tm="100000">
                                          <p:val>
                                            <p:strVal val="#ppt_w"/>
                                          </p:val>
                                        </p:tav>
                                      </p:tavLst>
                                    </p:anim>
                                    <p:anim calcmode="lin" valueType="num">
                                      <p:cBhvr>
                                        <p:cTn id="130" dur="250" fill="hold"/>
                                        <p:tgtEl>
                                          <p:spTgt spid="48"/>
                                        </p:tgtEl>
                                        <p:attrNameLst>
                                          <p:attrName>ppt_h</p:attrName>
                                        </p:attrNameLst>
                                      </p:cBhvr>
                                      <p:tavLst>
                                        <p:tav tm="0">
                                          <p:val>
                                            <p:fltVal val="0"/>
                                          </p:val>
                                        </p:tav>
                                        <p:tav tm="100000">
                                          <p:val>
                                            <p:strVal val="#ppt_h"/>
                                          </p:val>
                                        </p:tav>
                                      </p:tavLst>
                                    </p:anim>
                                    <p:animEffect transition="in" filter="fade">
                                      <p:cBhvr>
                                        <p:cTn id="131" dur="250"/>
                                        <p:tgtEl>
                                          <p:spTgt spid="48"/>
                                        </p:tgtEl>
                                      </p:cBhvr>
                                    </p:animEffect>
                                  </p:childTnLst>
                                </p:cTn>
                              </p:par>
                            </p:childTnLst>
                          </p:cTn>
                        </p:par>
                        <p:par>
                          <p:cTn id="132" fill="hold">
                            <p:stCondLst>
                              <p:cond delay="10650"/>
                            </p:stCondLst>
                            <p:childTnLst>
                              <p:par>
                                <p:cTn id="133" presetID="53" presetClass="entr" presetSubtype="16" fill="hold" grpId="0" nodeType="afterEffect">
                                  <p:stCondLst>
                                    <p:cond delay="0"/>
                                  </p:stCondLst>
                                  <p:childTnLst>
                                    <p:set>
                                      <p:cBhvr>
                                        <p:cTn id="134" dur="1" fill="hold">
                                          <p:stCondLst>
                                            <p:cond delay="0"/>
                                          </p:stCondLst>
                                        </p:cTn>
                                        <p:tgtEl>
                                          <p:spTgt spid="52"/>
                                        </p:tgtEl>
                                        <p:attrNameLst>
                                          <p:attrName>style.visibility</p:attrName>
                                        </p:attrNameLst>
                                      </p:cBhvr>
                                      <p:to>
                                        <p:strVal val="visible"/>
                                      </p:to>
                                    </p:set>
                                    <p:anim calcmode="lin" valueType="num">
                                      <p:cBhvr>
                                        <p:cTn id="135" dur="250" fill="hold"/>
                                        <p:tgtEl>
                                          <p:spTgt spid="52"/>
                                        </p:tgtEl>
                                        <p:attrNameLst>
                                          <p:attrName>ppt_w</p:attrName>
                                        </p:attrNameLst>
                                      </p:cBhvr>
                                      <p:tavLst>
                                        <p:tav tm="0">
                                          <p:val>
                                            <p:fltVal val="0"/>
                                          </p:val>
                                        </p:tav>
                                        <p:tav tm="100000">
                                          <p:val>
                                            <p:strVal val="#ppt_w"/>
                                          </p:val>
                                        </p:tav>
                                      </p:tavLst>
                                    </p:anim>
                                    <p:anim calcmode="lin" valueType="num">
                                      <p:cBhvr>
                                        <p:cTn id="136" dur="250" fill="hold"/>
                                        <p:tgtEl>
                                          <p:spTgt spid="52"/>
                                        </p:tgtEl>
                                        <p:attrNameLst>
                                          <p:attrName>ppt_h</p:attrName>
                                        </p:attrNameLst>
                                      </p:cBhvr>
                                      <p:tavLst>
                                        <p:tav tm="0">
                                          <p:val>
                                            <p:fltVal val="0"/>
                                          </p:val>
                                        </p:tav>
                                        <p:tav tm="100000">
                                          <p:val>
                                            <p:strVal val="#ppt_h"/>
                                          </p:val>
                                        </p:tav>
                                      </p:tavLst>
                                    </p:anim>
                                    <p:animEffect transition="in" filter="fade">
                                      <p:cBhvr>
                                        <p:cTn id="137" dur="250"/>
                                        <p:tgtEl>
                                          <p:spTgt spid="52"/>
                                        </p:tgtEl>
                                      </p:cBhvr>
                                    </p:animEffect>
                                  </p:childTnLst>
                                </p:cTn>
                              </p:par>
                              <p:par>
                                <p:cTn id="138" presetID="6" presetClass="emph" presetSubtype="0" decel="100000" fill="hold" grpId="1" nodeType="withEffect">
                                  <p:stCondLst>
                                    <p:cond delay="200"/>
                                  </p:stCondLst>
                                  <p:childTnLst>
                                    <p:animScale>
                                      <p:cBhvr>
                                        <p:cTn id="139" dur="250" fill="hold"/>
                                        <p:tgtEl>
                                          <p:spTgt spid="52"/>
                                        </p:tgtEl>
                                      </p:cBhvr>
                                      <p:by x="120000" y="120000"/>
                                    </p:animScale>
                                  </p:childTnLst>
                                </p:cTn>
                              </p:par>
                              <p:par>
                                <p:cTn id="140" presetID="6" presetClass="emph" presetSubtype="0" decel="100000" fill="hold" grpId="2" nodeType="withEffect">
                                  <p:stCondLst>
                                    <p:cond delay="400"/>
                                  </p:stCondLst>
                                  <p:childTnLst>
                                    <p:animScale>
                                      <p:cBhvr>
                                        <p:cTn id="141" dur="250" fill="hold"/>
                                        <p:tgtEl>
                                          <p:spTgt spid="52"/>
                                        </p:tgtEl>
                                      </p:cBhvr>
                                      <p:by x="83000" y="83000"/>
                                    </p:animScale>
                                  </p:childTnLst>
                                </p:cTn>
                              </p:par>
                              <p:par>
                                <p:cTn id="142" presetID="53" presetClass="entr" presetSubtype="16" fill="hold" grpId="0" nodeType="withEffect">
                                  <p:stCondLst>
                                    <p:cond delay="400"/>
                                  </p:stCondLst>
                                  <p:childTnLst>
                                    <p:set>
                                      <p:cBhvr>
                                        <p:cTn id="143" dur="1" fill="hold">
                                          <p:stCondLst>
                                            <p:cond delay="0"/>
                                          </p:stCondLst>
                                        </p:cTn>
                                        <p:tgtEl>
                                          <p:spTgt spid="53"/>
                                        </p:tgtEl>
                                        <p:attrNameLst>
                                          <p:attrName>style.visibility</p:attrName>
                                        </p:attrNameLst>
                                      </p:cBhvr>
                                      <p:to>
                                        <p:strVal val="visible"/>
                                      </p:to>
                                    </p:set>
                                    <p:anim calcmode="lin" valueType="num">
                                      <p:cBhvr>
                                        <p:cTn id="144" dur="250" fill="hold"/>
                                        <p:tgtEl>
                                          <p:spTgt spid="53"/>
                                        </p:tgtEl>
                                        <p:attrNameLst>
                                          <p:attrName>ppt_w</p:attrName>
                                        </p:attrNameLst>
                                      </p:cBhvr>
                                      <p:tavLst>
                                        <p:tav tm="0">
                                          <p:val>
                                            <p:fltVal val="0"/>
                                          </p:val>
                                        </p:tav>
                                        <p:tav tm="100000">
                                          <p:val>
                                            <p:strVal val="#ppt_w"/>
                                          </p:val>
                                        </p:tav>
                                      </p:tavLst>
                                    </p:anim>
                                    <p:anim calcmode="lin" valueType="num">
                                      <p:cBhvr>
                                        <p:cTn id="145" dur="250" fill="hold"/>
                                        <p:tgtEl>
                                          <p:spTgt spid="53"/>
                                        </p:tgtEl>
                                        <p:attrNameLst>
                                          <p:attrName>ppt_h</p:attrName>
                                        </p:attrNameLst>
                                      </p:cBhvr>
                                      <p:tavLst>
                                        <p:tav tm="0">
                                          <p:val>
                                            <p:fltVal val="0"/>
                                          </p:val>
                                        </p:tav>
                                        <p:tav tm="100000">
                                          <p:val>
                                            <p:strVal val="#ppt_h"/>
                                          </p:val>
                                        </p:tav>
                                      </p:tavLst>
                                    </p:anim>
                                    <p:animEffect transition="in" filter="fade">
                                      <p:cBhvr>
                                        <p:cTn id="146" dur="250"/>
                                        <p:tgtEl>
                                          <p:spTgt spid="53"/>
                                        </p:tgtEl>
                                      </p:cBhvr>
                                    </p:animEffect>
                                  </p:childTnLst>
                                </p:cTn>
                              </p:par>
                              <p:par>
                                <p:cTn id="147" presetID="6" presetClass="emph" presetSubtype="0" decel="100000" fill="hold" grpId="1" nodeType="withEffect">
                                  <p:stCondLst>
                                    <p:cond delay="600"/>
                                  </p:stCondLst>
                                  <p:childTnLst>
                                    <p:animScale>
                                      <p:cBhvr>
                                        <p:cTn id="148" dur="250" fill="hold"/>
                                        <p:tgtEl>
                                          <p:spTgt spid="53"/>
                                        </p:tgtEl>
                                      </p:cBhvr>
                                      <p:by x="120000" y="120000"/>
                                    </p:animScale>
                                  </p:childTnLst>
                                </p:cTn>
                              </p:par>
                              <p:par>
                                <p:cTn id="149" presetID="6" presetClass="emph" presetSubtype="0" decel="100000" fill="hold" grpId="2" nodeType="withEffect">
                                  <p:stCondLst>
                                    <p:cond delay="800"/>
                                  </p:stCondLst>
                                  <p:childTnLst>
                                    <p:animScale>
                                      <p:cBhvr>
                                        <p:cTn id="150" dur="250" fill="hold"/>
                                        <p:tgtEl>
                                          <p:spTgt spid="53"/>
                                        </p:tgtEl>
                                      </p:cBhvr>
                                      <p:by x="83000" y="83000"/>
                                    </p:animScale>
                                  </p:childTnLst>
                                </p:cTn>
                              </p:par>
                              <p:par>
                                <p:cTn id="151" presetID="53" presetClass="entr" presetSubtype="16" fill="hold" grpId="0" nodeType="withEffect">
                                  <p:stCondLst>
                                    <p:cond delay="600"/>
                                  </p:stCondLst>
                                  <p:childTnLst>
                                    <p:set>
                                      <p:cBhvr>
                                        <p:cTn id="152" dur="1" fill="hold">
                                          <p:stCondLst>
                                            <p:cond delay="0"/>
                                          </p:stCondLst>
                                        </p:cTn>
                                        <p:tgtEl>
                                          <p:spTgt spid="55"/>
                                        </p:tgtEl>
                                        <p:attrNameLst>
                                          <p:attrName>style.visibility</p:attrName>
                                        </p:attrNameLst>
                                      </p:cBhvr>
                                      <p:to>
                                        <p:strVal val="visible"/>
                                      </p:to>
                                    </p:set>
                                    <p:anim calcmode="lin" valueType="num">
                                      <p:cBhvr>
                                        <p:cTn id="153" dur="250" fill="hold"/>
                                        <p:tgtEl>
                                          <p:spTgt spid="55"/>
                                        </p:tgtEl>
                                        <p:attrNameLst>
                                          <p:attrName>ppt_w</p:attrName>
                                        </p:attrNameLst>
                                      </p:cBhvr>
                                      <p:tavLst>
                                        <p:tav tm="0">
                                          <p:val>
                                            <p:fltVal val="0"/>
                                          </p:val>
                                        </p:tav>
                                        <p:tav tm="100000">
                                          <p:val>
                                            <p:strVal val="#ppt_w"/>
                                          </p:val>
                                        </p:tav>
                                      </p:tavLst>
                                    </p:anim>
                                    <p:anim calcmode="lin" valueType="num">
                                      <p:cBhvr>
                                        <p:cTn id="154" dur="250" fill="hold"/>
                                        <p:tgtEl>
                                          <p:spTgt spid="55"/>
                                        </p:tgtEl>
                                        <p:attrNameLst>
                                          <p:attrName>ppt_h</p:attrName>
                                        </p:attrNameLst>
                                      </p:cBhvr>
                                      <p:tavLst>
                                        <p:tav tm="0">
                                          <p:val>
                                            <p:fltVal val="0"/>
                                          </p:val>
                                        </p:tav>
                                        <p:tav tm="100000">
                                          <p:val>
                                            <p:strVal val="#ppt_h"/>
                                          </p:val>
                                        </p:tav>
                                      </p:tavLst>
                                    </p:anim>
                                    <p:animEffect transition="in" filter="fade">
                                      <p:cBhvr>
                                        <p:cTn id="155" dur="250"/>
                                        <p:tgtEl>
                                          <p:spTgt spid="55"/>
                                        </p:tgtEl>
                                      </p:cBhvr>
                                    </p:animEffect>
                                  </p:childTnLst>
                                </p:cTn>
                              </p:par>
                              <p:par>
                                <p:cTn id="156" presetID="6" presetClass="emph" presetSubtype="0" decel="100000" fill="hold" grpId="1" nodeType="withEffect">
                                  <p:stCondLst>
                                    <p:cond delay="800"/>
                                  </p:stCondLst>
                                  <p:childTnLst>
                                    <p:animScale>
                                      <p:cBhvr>
                                        <p:cTn id="157" dur="250" fill="hold"/>
                                        <p:tgtEl>
                                          <p:spTgt spid="55"/>
                                        </p:tgtEl>
                                      </p:cBhvr>
                                      <p:by x="120000" y="120000"/>
                                    </p:animScale>
                                  </p:childTnLst>
                                </p:cTn>
                              </p:par>
                              <p:par>
                                <p:cTn id="158" presetID="6" presetClass="emph" presetSubtype="0" decel="100000" fill="hold" grpId="2" nodeType="withEffect">
                                  <p:stCondLst>
                                    <p:cond delay="1000"/>
                                  </p:stCondLst>
                                  <p:childTnLst>
                                    <p:animScale>
                                      <p:cBhvr>
                                        <p:cTn id="159" dur="250" fill="hold"/>
                                        <p:tgtEl>
                                          <p:spTgt spid="55"/>
                                        </p:tgtEl>
                                      </p:cBhvr>
                                      <p:by x="83000" y="83000"/>
                                    </p:animScale>
                                  </p:childTnLst>
                                </p:cTn>
                              </p:par>
                            </p:childTnLst>
                          </p:cTn>
                        </p:par>
                        <p:par>
                          <p:cTn id="160" fill="hold">
                            <p:stCondLst>
                              <p:cond delay="11150"/>
                            </p:stCondLst>
                            <p:childTnLst>
                              <p:par>
                                <p:cTn id="161" presetID="53" presetClass="entr" presetSubtype="16" fill="hold" grpId="0" nodeType="afterEffect">
                                  <p:stCondLst>
                                    <p:cond delay="0"/>
                                  </p:stCondLst>
                                  <p:iterate type="lt">
                                    <p:tmPct val="10000"/>
                                  </p:iterate>
                                  <p:childTnLst>
                                    <p:set>
                                      <p:cBhvr>
                                        <p:cTn id="162" dur="1" fill="hold">
                                          <p:stCondLst>
                                            <p:cond delay="0"/>
                                          </p:stCondLst>
                                        </p:cTn>
                                        <p:tgtEl>
                                          <p:spTgt spid="54"/>
                                        </p:tgtEl>
                                        <p:attrNameLst>
                                          <p:attrName>style.visibility</p:attrName>
                                        </p:attrNameLst>
                                      </p:cBhvr>
                                      <p:to>
                                        <p:strVal val="visible"/>
                                      </p:to>
                                    </p:set>
                                    <p:anim calcmode="lin" valueType="num">
                                      <p:cBhvr>
                                        <p:cTn id="163" dur="250" fill="hold"/>
                                        <p:tgtEl>
                                          <p:spTgt spid="54"/>
                                        </p:tgtEl>
                                        <p:attrNameLst>
                                          <p:attrName>ppt_w</p:attrName>
                                        </p:attrNameLst>
                                      </p:cBhvr>
                                      <p:tavLst>
                                        <p:tav tm="0">
                                          <p:val>
                                            <p:fltVal val="0"/>
                                          </p:val>
                                        </p:tav>
                                        <p:tav tm="100000">
                                          <p:val>
                                            <p:strVal val="#ppt_w"/>
                                          </p:val>
                                        </p:tav>
                                      </p:tavLst>
                                    </p:anim>
                                    <p:anim calcmode="lin" valueType="num">
                                      <p:cBhvr>
                                        <p:cTn id="164" dur="250" fill="hold"/>
                                        <p:tgtEl>
                                          <p:spTgt spid="54"/>
                                        </p:tgtEl>
                                        <p:attrNameLst>
                                          <p:attrName>ppt_h</p:attrName>
                                        </p:attrNameLst>
                                      </p:cBhvr>
                                      <p:tavLst>
                                        <p:tav tm="0">
                                          <p:val>
                                            <p:fltVal val="0"/>
                                          </p:val>
                                        </p:tav>
                                        <p:tav tm="100000">
                                          <p:val>
                                            <p:strVal val="#ppt_h"/>
                                          </p:val>
                                        </p:tav>
                                      </p:tavLst>
                                    </p:anim>
                                    <p:animEffect transition="in" filter="fade">
                                      <p:cBhvr>
                                        <p:cTn id="165" dur="25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bldLvl="0" animBg="1"/>
      <p:bldP spid="10" grpId="0" bldLvl="0" animBg="1"/>
      <p:bldP spid="10" grpId="1" bldLvl="0" animBg="1"/>
      <p:bldP spid="10" grpId="2" bldLvl="0" animBg="1"/>
      <p:bldP spid="3" grpId="0"/>
      <p:bldP spid="3" grpId="1"/>
      <p:bldP spid="3" grpId="2"/>
      <p:bldP spid="36" grpId="0"/>
      <p:bldP spid="37" grpId="0"/>
      <p:bldP spid="37" grpId="1"/>
      <p:bldP spid="37" grpId="2"/>
      <p:bldP spid="39" grpId="0" bldLvl="0" animBg="1"/>
      <p:bldP spid="40" grpId="0" bldLvl="0" animBg="1"/>
      <p:bldP spid="40" grpId="1" bldLvl="0" animBg="1"/>
      <p:bldP spid="40" grpId="2" bldLvl="0" animBg="1"/>
      <p:bldP spid="41" grpId="0"/>
      <p:bldP spid="41" grpId="1"/>
      <p:bldP spid="41" grpId="2"/>
      <p:bldP spid="5" grpId="0"/>
      <p:bldP spid="6" grpId="0"/>
      <p:bldP spid="6" grpId="1"/>
      <p:bldP spid="6" grpId="2"/>
      <p:bldP spid="45" grpId="0" bldLvl="0" animBg="1"/>
      <p:bldP spid="46" grpId="0" bldLvl="0" animBg="1"/>
      <p:bldP spid="46" grpId="1" bldLvl="0" animBg="1"/>
      <p:bldP spid="46" grpId="2" bldLvl="0" animBg="1"/>
      <p:bldP spid="47" grpId="0"/>
      <p:bldP spid="47" grpId="1"/>
      <p:bldP spid="47" grpId="2"/>
      <p:bldP spid="48" grpId="0"/>
      <p:bldP spid="49" grpId="0"/>
      <p:bldP spid="49" grpId="1"/>
      <p:bldP spid="49" grpId="2"/>
      <p:bldP spid="51" grpId="0" bldLvl="0" animBg="1"/>
      <p:bldP spid="52" grpId="0" bldLvl="0" animBg="1"/>
      <p:bldP spid="52" grpId="1" bldLvl="0" animBg="1"/>
      <p:bldP spid="52" grpId="2" bldLvl="0" animBg="1"/>
      <p:bldP spid="53" grpId="0"/>
      <p:bldP spid="53" grpId="1"/>
      <p:bldP spid="53" grpId="2"/>
      <p:bldP spid="54" grpId="0"/>
      <p:bldP spid="55" grpId="0"/>
      <p:bldP spid="55" grpId="1"/>
      <p:bldP spid="55" grpId="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任意多边形 8"/>
          <p:cNvSpPr/>
          <p:nvPr/>
        </p:nvSpPr>
        <p:spPr bwMode="auto">
          <a:xfrm>
            <a:off x="0" y="311150"/>
            <a:ext cx="5116513" cy="898525"/>
          </a:xfrm>
          <a:custGeom>
            <a:avLst/>
            <a:gdLst/>
            <a:ahLst/>
            <a:cxnLst/>
            <a:rect l="l" t="t" r="r" b="b"/>
            <a:pathLst>
              <a:path w="5116513" h="898525">
                <a:moveTo>
                  <a:pt x="4666612" y="0"/>
                </a:moveTo>
                <a:cubicBezTo>
                  <a:pt x="4915086" y="0"/>
                  <a:pt x="5116513" y="201141"/>
                  <a:pt x="5116513" y="449263"/>
                </a:cubicBezTo>
                <a:cubicBezTo>
                  <a:pt x="5116513" y="697384"/>
                  <a:pt x="4915086" y="898525"/>
                  <a:pt x="4666612" y="898525"/>
                </a:cubicBezTo>
                <a:cubicBezTo>
                  <a:pt x="4542375" y="898525"/>
                  <a:pt x="4429899" y="848240"/>
                  <a:pt x="4348483" y="766939"/>
                </a:cubicBezTo>
                <a:lnTo>
                  <a:pt x="4318243" y="730340"/>
                </a:lnTo>
                <a:lnTo>
                  <a:pt x="0" y="730340"/>
                </a:lnTo>
                <a:lnTo>
                  <a:pt x="0" y="168185"/>
                </a:lnTo>
                <a:lnTo>
                  <a:pt x="4318243" y="168185"/>
                </a:lnTo>
                <a:lnTo>
                  <a:pt x="4348483" y="131586"/>
                </a:lnTo>
                <a:cubicBezTo>
                  <a:pt x="4429899" y="50285"/>
                  <a:pt x="4542375" y="0"/>
                  <a:pt x="4666612" y="0"/>
                </a:cubicBezTo>
                <a:close/>
              </a:path>
            </a:pathLst>
          </a:custGeom>
          <a:solidFill>
            <a:srgbClr val="0099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1" name="文本框 1"/>
          <p:cNvSpPr txBox="1"/>
          <p:nvPr/>
        </p:nvSpPr>
        <p:spPr bwMode="auto">
          <a:xfrm>
            <a:off x="615950" y="498475"/>
            <a:ext cx="3595688" cy="523875"/>
          </a:xfrm>
          <a:prstGeom prst="rect">
            <a:avLst/>
          </a:prstGeom>
          <a:noFill/>
        </p:spPr>
        <p:txBody>
          <a:bodyPr>
            <a:spAutoFit/>
          </a:bodyPr>
          <a:lstStyle/>
          <a:p>
            <a:pPr eaLnBrk="1" fontAlgn="auto" hangingPunct="1">
              <a:spcBef>
                <a:spcPts val="0"/>
              </a:spcBef>
              <a:spcAft>
                <a:spcPts val="0"/>
              </a:spcAft>
              <a:defRPr/>
            </a:pPr>
            <a:r>
              <a:rPr lang="zh-CN" altLang="en-US" sz="2800" b="1" spc="300" dirty="0">
                <a:solidFill>
                  <a:schemeClr val="bg1"/>
                </a:solidFill>
                <a:latin typeface="微软雅黑" panose="020B0503020204020204" pitchFamily="34" charset="-122"/>
                <a:ea typeface="微软雅黑" panose="020B0503020204020204" pitchFamily="34" charset="-122"/>
              </a:rPr>
              <a:t>此处添加目录标题</a:t>
            </a:r>
          </a:p>
        </p:txBody>
      </p:sp>
      <p:sp>
        <p:nvSpPr>
          <p:cNvPr id="48" name="AutoShape 10"/>
          <p:cNvSpPr/>
          <p:nvPr/>
        </p:nvSpPr>
        <p:spPr bwMode="auto">
          <a:xfrm>
            <a:off x="1083048" y="4655116"/>
            <a:ext cx="5044470" cy="1306596"/>
          </a:xfrm>
          <a:custGeom>
            <a:avLst/>
            <a:gdLst>
              <a:gd name="T0" fmla="*/ 1097195 w 21600"/>
              <a:gd name="T1" fmla="*/ 443234 h 21600"/>
              <a:gd name="T2" fmla="*/ 1097195 w 21600"/>
              <a:gd name="T3" fmla="*/ 443234 h 21600"/>
              <a:gd name="T4" fmla="*/ 1097195 w 21600"/>
              <a:gd name="T5" fmla="*/ 443234 h 21600"/>
              <a:gd name="T6" fmla="*/ 1097195 w 21600"/>
              <a:gd name="T7" fmla="*/ 44323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290" y="0"/>
                </a:moveTo>
                <a:lnTo>
                  <a:pt x="1332" y="13223"/>
                </a:lnTo>
                <a:lnTo>
                  <a:pt x="0" y="21599"/>
                </a:lnTo>
                <a:lnTo>
                  <a:pt x="21600" y="8376"/>
                </a:lnTo>
                <a:lnTo>
                  <a:pt x="20290" y="0"/>
                </a:lnTo>
                <a:close/>
              </a:path>
            </a:pathLst>
          </a:custGeom>
          <a:solidFill>
            <a:schemeClr val="accent1"/>
          </a:solidFill>
          <a:ln>
            <a:noFill/>
          </a:ln>
          <a:effectLst>
            <a:outerShdw blurRad="254000" dist="152400" dir="2700000" algn="tl" rotWithShape="0">
              <a:prstClr val="black">
                <a:alpha val="60000"/>
              </a:prstClr>
            </a:outerShdw>
          </a:effectLst>
        </p:spPr>
        <p:txBody>
          <a:bodyPr lIns="0" tIns="0" rIns="0" bIns="0"/>
          <a:lstStyle/>
          <a:p>
            <a:pPr defTabSz="914400" eaLnBrk="1">
              <a:defRPr/>
            </a:pPr>
            <a:endParaRPr lang="zh-CN" altLang="en-US" sz="900">
              <a:solidFill>
                <a:srgbClr val="000000"/>
              </a:solidFill>
              <a:latin typeface="+mn-lt"/>
              <a:ea typeface="MS PGothic" panose="020B0600070205080204" pitchFamily="34" charset="-128"/>
              <a:cs typeface="Helvetica"/>
              <a:sym typeface="Calibri" panose="020F0502020204030204" pitchFamily="34" charset="0"/>
            </a:endParaRPr>
          </a:p>
        </p:txBody>
      </p:sp>
      <p:sp>
        <p:nvSpPr>
          <p:cNvPr id="49" name="AutoShape 11"/>
          <p:cNvSpPr/>
          <p:nvPr/>
        </p:nvSpPr>
        <p:spPr bwMode="auto">
          <a:xfrm>
            <a:off x="1568540" y="3856641"/>
            <a:ext cx="4076808" cy="1304253"/>
          </a:xfrm>
          <a:custGeom>
            <a:avLst/>
            <a:gdLst>
              <a:gd name="T0" fmla="*/ 887056 w 21600"/>
              <a:gd name="T1" fmla="*/ 442646 h 21600"/>
              <a:gd name="T2" fmla="*/ 887056 w 21600"/>
              <a:gd name="T3" fmla="*/ 442646 h 21600"/>
              <a:gd name="T4" fmla="*/ 887056 w 21600"/>
              <a:gd name="T5" fmla="*/ 442646 h 21600"/>
              <a:gd name="T6" fmla="*/ 887056 w 21600"/>
              <a:gd name="T7" fmla="*/ 442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9966" y="0"/>
                </a:moveTo>
                <a:lnTo>
                  <a:pt x="1619" y="13212"/>
                </a:lnTo>
                <a:lnTo>
                  <a:pt x="0" y="21600"/>
                </a:lnTo>
                <a:lnTo>
                  <a:pt x="21600" y="8329"/>
                </a:lnTo>
                <a:lnTo>
                  <a:pt x="19966" y="0"/>
                </a:lnTo>
                <a:close/>
              </a:path>
            </a:pathLst>
          </a:custGeom>
          <a:solidFill>
            <a:schemeClr val="accent1"/>
          </a:solidFill>
          <a:ln>
            <a:noFill/>
          </a:ln>
          <a:effectLst>
            <a:outerShdw blurRad="254000" dist="152400" dir="2700000" algn="tl" rotWithShape="0">
              <a:prstClr val="black">
                <a:alpha val="60000"/>
              </a:prstClr>
            </a:outerShdw>
          </a:effectLst>
        </p:spPr>
        <p:txBody>
          <a:bodyPr lIns="0" tIns="0" rIns="0" bIns="0"/>
          <a:lstStyle/>
          <a:p>
            <a:pPr defTabSz="914400" eaLnBrk="1">
              <a:defRPr/>
            </a:pPr>
            <a:endParaRPr lang="zh-CN" altLang="en-US" sz="900">
              <a:solidFill>
                <a:srgbClr val="000000"/>
              </a:solidFill>
              <a:latin typeface="+mn-lt"/>
              <a:ea typeface="MS PGothic" panose="020B0600070205080204" pitchFamily="34" charset="-128"/>
              <a:cs typeface="Helvetica"/>
              <a:sym typeface="Calibri" panose="020F0502020204030204" pitchFamily="34" charset="0"/>
            </a:endParaRPr>
          </a:p>
        </p:txBody>
      </p:sp>
      <p:sp>
        <p:nvSpPr>
          <p:cNvPr id="50" name="AutoShape 12"/>
          <p:cNvSpPr/>
          <p:nvPr/>
        </p:nvSpPr>
        <p:spPr bwMode="auto">
          <a:xfrm>
            <a:off x="2054033" y="3055824"/>
            <a:ext cx="3105823" cy="1304253"/>
          </a:xfrm>
          <a:custGeom>
            <a:avLst/>
            <a:gdLst>
              <a:gd name="T0" fmla="*/ 675741 w 21600"/>
              <a:gd name="T1" fmla="*/ 442057 h 21600"/>
              <a:gd name="T2" fmla="*/ 675741 w 21600"/>
              <a:gd name="T3" fmla="*/ 442057 h 21600"/>
              <a:gd name="T4" fmla="*/ 675741 w 21600"/>
              <a:gd name="T5" fmla="*/ 442057 h 21600"/>
              <a:gd name="T6" fmla="*/ 675741 w 21600"/>
              <a:gd name="T7" fmla="*/ 44205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9473" y="0"/>
                </a:moveTo>
                <a:lnTo>
                  <a:pt x="2107" y="13259"/>
                </a:lnTo>
                <a:lnTo>
                  <a:pt x="0" y="21600"/>
                </a:lnTo>
                <a:lnTo>
                  <a:pt x="21600" y="8369"/>
                </a:lnTo>
                <a:lnTo>
                  <a:pt x="19473" y="0"/>
                </a:lnTo>
                <a:close/>
              </a:path>
            </a:pathLst>
          </a:custGeom>
          <a:solidFill>
            <a:schemeClr val="accent1"/>
          </a:solidFill>
          <a:ln>
            <a:noFill/>
          </a:ln>
          <a:effectLst>
            <a:outerShdw blurRad="254000" dist="152400" dir="2700000" algn="tl" rotWithShape="0">
              <a:prstClr val="black">
                <a:alpha val="60000"/>
              </a:prstClr>
            </a:outerShdw>
          </a:effectLst>
        </p:spPr>
        <p:txBody>
          <a:bodyPr lIns="0" tIns="0" rIns="0" bIns="0"/>
          <a:lstStyle/>
          <a:p>
            <a:pPr defTabSz="914400" eaLnBrk="1">
              <a:defRPr/>
            </a:pPr>
            <a:endParaRPr lang="zh-CN" altLang="en-US" sz="900">
              <a:solidFill>
                <a:srgbClr val="000000"/>
              </a:solidFill>
              <a:latin typeface="+mn-lt"/>
              <a:ea typeface="MS PGothic" panose="020B0600070205080204" pitchFamily="34" charset="-128"/>
              <a:cs typeface="Helvetica"/>
              <a:sym typeface="Calibri" panose="020F0502020204030204" pitchFamily="34" charset="0"/>
            </a:endParaRPr>
          </a:p>
        </p:txBody>
      </p:sp>
      <p:sp>
        <p:nvSpPr>
          <p:cNvPr id="51" name="AutoShape 13"/>
          <p:cNvSpPr/>
          <p:nvPr/>
        </p:nvSpPr>
        <p:spPr bwMode="auto">
          <a:xfrm>
            <a:off x="2539526" y="2250324"/>
            <a:ext cx="2134837" cy="1311280"/>
          </a:xfrm>
          <a:custGeom>
            <a:avLst/>
            <a:gdLst>
              <a:gd name="T0" fmla="*/ 464425 w 21600"/>
              <a:gd name="T1" fmla="*/ 444412 h 21600"/>
              <a:gd name="T2" fmla="*/ 464425 w 21600"/>
              <a:gd name="T3" fmla="*/ 444412 h 21600"/>
              <a:gd name="T4" fmla="*/ 464425 w 21600"/>
              <a:gd name="T5" fmla="*/ 444412 h 21600"/>
              <a:gd name="T6" fmla="*/ 464425 w 21600"/>
              <a:gd name="T7" fmla="*/ 44441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8479" y="0"/>
                </a:moveTo>
                <a:lnTo>
                  <a:pt x="3093" y="13274"/>
                </a:lnTo>
                <a:lnTo>
                  <a:pt x="0" y="21600"/>
                </a:lnTo>
                <a:lnTo>
                  <a:pt x="21599" y="8411"/>
                </a:lnTo>
                <a:lnTo>
                  <a:pt x="18479" y="0"/>
                </a:lnTo>
                <a:close/>
              </a:path>
            </a:pathLst>
          </a:custGeom>
          <a:solidFill>
            <a:schemeClr val="accent1"/>
          </a:solidFill>
          <a:ln>
            <a:noFill/>
          </a:ln>
          <a:effectLst>
            <a:outerShdw blurRad="254000" dist="152400" dir="2700000" algn="tl" rotWithShape="0">
              <a:prstClr val="black">
                <a:alpha val="60000"/>
              </a:prstClr>
            </a:outerShdw>
          </a:effectLst>
        </p:spPr>
        <p:txBody>
          <a:bodyPr lIns="0" tIns="0" rIns="0" bIns="0"/>
          <a:lstStyle/>
          <a:p>
            <a:pPr defTabSz="914400" eaLnBrk="1">
              <a:defRPr/>
            </a:pPr>
            <a:endParaRPr lang="zh-CN" altLang="en-US" sz="900">
              <a:solidFill>
                <a:srgbClr val="000000"/>
              </a:solidFill>
              <a:latin typeface="+mn-lt"/>
              <a:ea typeface="MS PGothic" panose="020B0600070205080204" pitchFamily="34" charset="-128"/>
              <a:cs typeface="Helvetica"/>
              <a:sym typeface="Calibri" panose="020F0502020204030204" pitchFamily="34" charset="0"/>
            </a:endParaRPr>
          </a:p>
        </p:txBody>
      </p:sp>
      <p:sp>
        <p:nvSpPr>
          <p:cNvPr id="52" name="AutoShape 14"/>
          <p:cNvSpPr/>
          <p:nvPr/>
        </p:nvSpPr>
        <p:spPr bwMode="auto">
          <a:xfrm>
            <a:off x="1568540" y="4655116"/>
            <a:ext cx="4558976" cy="505779"/>
          </a:xfrm>
          <a:custGeom>
            <a:avLst/>
            <a:gdLst>
              <a:gd name="T0" fmla="*/ 991831 w 21600"/>
              <a:gd name="T1" fmla="*/ 171879 h 21600"/>
              <a:gd name="T2" fmla="*/ 991831 w 21600"/>
              <a:gd name="T3" fmla="*/ 171879 h 21600"/>
              <a:gd name="T4" fmla="*/ 991831 w 21600"/>
              <a:gd name="T5" fmla="*/ 171879 h 21600"/>
              <a:gd name="T6" fmla="*/ 991831 w 21600"/>
              <a:gd name="T7" fmla="*/ 17187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21600"/>
                </a:moveTo>
                <a:lnTo>
                  <a:pt x="20151" y="0"/>
                </a:lnTo>
                <a:lnTo>
                  <a:pt x="1448" y="0"/>
                </a:lnTo>
                <a:lnTo>
                  <a:pt x="0" y="21600"/>
                </a:lnTo>
                <a:lnTo>
                  <a:pt x="21599" y="21600"/>
                </a:lnTo>
                <a:close/>
              </a:path>
            </a:pathLst>
          </a:custGeom>
          <a:solidFill>
            <a:schemeClr val="accent2"/>
          </a:solidFill>
          <a:ln>
            <a:noFill/>
          </a:ln>
          <a:effectLst/>
        </p:spPr>
        <p:txBody>
          <a:bodyPr lIns="0" tIns="0" rIns="0" bIns="0"/>
          <a:lstStyle/>
          <a:p>
            <a:pPr defTabSz="914400" eaLnBrk="1">
              <a:defRPr/>
            </a:pPr>
            <a:endParaRPr lang="zh-CN" altLang="en-US" sz="900">
              <a:solidFill>
                <a:srgbClr val="000000"/>
              </a:solidFill>
              <a:latin typeface="+mn-lt"/>
              <a:ea typeface="MS PGothic" panose="020B0600070205080204" pitchFamily="34" charset="-128"/>
              <a:cs typeface="Helvetica"/>
              <a:sym typeface="Calibri" panose="020F0502020204030204" pitchFamily="34" charset="0"/>
            </a:endParaRPr>
          </a:p>
        </p:txBody>
      </p:sp>
      <p:sp>
        <p:nvSpPr>
          <p:cNvPr id="53" name="AutoShape 15"/>
          <p:cNvSpPr/>
          <p:nvPr/>
        </p:nvSpPr>
        <p:spPr bwMode="auto">
          <a:xfrm>
            <a:off x="2054033" y="3856641"/>
            <a:ext cx="3591315" cy="503437"/>
          </a:xfrm>
          <a:custGeom>
            <a:avLst/>
            <a:gdLst>
              <a:gd name="T0" fmla="*/ 781104 w 21600"/>
              <a:gd name="T1" fmla="*/ 170702 h 21600"/>
              <a:gd name="T2" fmla="*/ 781104 w 21600"/>
              <a:gd name="T3" fmla="*/ 170702 h 21600"/>
              <a:gd name="T4" fmla="*/ 781104 w 21600"/>
              <a:gd name="T5" fmla="*/ 170702 h 21600"/>
              <a:gd name="T6" fmla="*/ 781104 w 21600"/>
              <a:gd name="T7" fmla="*/ 17070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823" y="0"/>
                </a:moveTo>
                <a:lnTo>
                  <a:pt x="0" y="21599"/>
                </a:lnTo>
                <a:lnTo>
                  <a:pt x="21600" y="21599"/>
                </a:lnTo>
                <a:lnTo>
                  <a:pt x="19744" y="0"/>
                </a:lnTo>
                <a:lnTo>
                  <a:pt x="1823" y="0"/>
                </a:lnTo>
                <a:close/>
              </a:path>
            </a:pathLst>
          </a:custGeom>
          <a:solidFill>
            <a:schemeClr val="accent2"/>
          </a:solidFill>
          <a:ln>
            <a:noFill/>
          </a:ln>
          <a:effectLst/>
        </p:spPr>
        <p:txBody>
          <a:bodyPr lIns="0" tIns="0" rIns="0" bIns="0"/>
          <a:lstStyle/>
          <a:p>
            <a:pPr defTabSz="914400" eaLnBrk="1">
              <a:defRPr/>
            </a:pPr>
            <a:endParaRPr lang="zh-CN" altLang="en-US" sz="900">
              <a:solidFill>
                <a:srgbClr val="000000"/>
              </a:solidFill>
              <a:latin typeface="+mn-lt"/>
              <a:ea typeface="MS PGothic" panose="020B0600070205080204" pitchFamily="34" charset="-128"/>
              <a:cs typeface="Helvetica"/>
              <a:sym typeface="Calibri" panose="020F0502020204030204" pitchFamily="34" charset="0"/>
            </a:endParaRPr>
          </a:p>
        </p:txBody>
      </p:sp>
      <p:sp>
        <p:nvSpPr>
          <p:cNvPr id="54" name="AutoShape 16"/>
          <p:cNvSpPr/>
          <p:nvPr/>
        </p:nvSpPr>
        <p:spPr bwMode="auto">
          <a:xfrm>
            <a:off x="3021695" y="2250324"/>
            <a:ext cx="1652669" cy="510462"/>
          </a:xfrm>
          <a:custGeom>
            <a:avLst/>
            <a:gdLst>
              <a:gd name="T0" fmla="*/ 359061 w 21600"/>
              <a:gd name="T1" fmla="*/ 173056 h 21600"/>
              <a:gd name="T2" fmla="*/ 359061 w 21600"/>
              <a:gd name="T3" fmla="*/ 173056 h 21600"/>
              <a:gd name="T4" fmla="*/ 359061 w 21600"/>
              <a:gd name="T5" fmla="*/ 173056 h 21600"/>
              <a:gd name="T6" fmla="*/ 359061 w 21600"/>
              <a:gd name="T7" fmla="*/ 17305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21599"/>
                </a:moveTo>
                <a:lnTo>
                  <a:pt x="17563" y="0"/>
                </a:lnTo>
                <a:lnTo>
                  <a:pt x="4072" y="0"/>
                </a:lnTo>
                <a:lnTo>
                  <a:pt x="0" y="21599"/>
                </a:lnTo>
                <a:lnTo>
                  <a:pt x="21599" y="21599"/>
                </a:lnTo>
                <a:close/>
              </a:path>
            </a:pathLst>
          </a:custGeom>
          <a:solidFill>
            <a:schemeClr val="accent2"/>
          </a:solidFill>
          <a:ln>
            <a:noFill/>
          </a:ln>
          <a:effectLst/>
        </p:spPr>
        <p:txBody>
          <a:bodyPr lIns="0" tIns="0" rIns="0" bIns="0"/>
          <a:lstStyle/>
          <a:p>
            <a:pPr defTabSz="914400" eaLnBrk="1">
              <a:defRPr/>
            </a:pPr>
            <a:endParaRPr lang="zh-CN" altLang="en-US" sz="900">
              <a:solidFill>
                <a:srgbClr val="000000"/>
              </a:solidFill>
              <a:latin typeface="+mn-lt"/>
              <a:ea typeface="MS PGothic" panose="020B0600070205080204" pitchFamily="34" charset="-128"/>
              <a:cs typeface="Helvetica"/>
              <a:sym typeface="Calibri" panose="020F0502020204030204" pitchFamily="34" charset="0"/>
            </a:endParaRPr>
          </a:p>
        </p:txBody>
      </p:sp>
      <p:sp>
        <p:nvSpPr>
          <p:cNvPr id="55" name="AutoShape 17"/>
          <p:cNvSpPr/>
          <p:nvPr/>
        </p:nvSpPr>
        <p:spPr bwMode="auto">
          <a:xfrm>
            <a:off x="2539526" y="3055824"/>
            <a:ext cx="2620331" cy="505779"/>
          </a:xfrm>
          <a:custGeom>
            <a:avLst/>
            <a:gdLst>
              <a:gd name="T0" fmla="*/ 570377 w 21600"/>
              <a:gd name="T1" fmla="*/ 171290 h 21600"/>
              <a:gd name="T2" fmla="*/ 570377 w 21600"/>
              <a:gd name="T3" fmla="*/ 171290 h 21600"/>
              <a:gd name="T4" fmla="*/ 570377 w 21600"/>
              <a:gd name="T5" fmla="*/ 171290 h 21600"/>
              <a:gd name="T6" fmla="*/ 570377 w 21600"/>
              <a:gd name="T7" fmla="*/ 17129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518" y="0"/>
                </a:moveTo>
                <a:lnTo>
                  <a:pt x="0" y="21600"/>
                </a:lnTo>
                <a:lnTo>
                  <a:pt x="21600" y="21600"/>
                </a:lnTo>
                <a:lnTo>
                  <a:pt x="19081" y="0"/>
                </a:lnTo>
                <a:lnTo>
                  <a:pt x="2518" y="0"/>
                </a:lnTo>
                <a:close/>
              </a:path>
            </a:pathLst>
          </a:custGeom>
          <a:solidFill>
            <a:schemeClr val="accent2"/>
          </a:solidFill>
          <a:ln>
            <a:noFill/>
          </a:ln>
          <a:effectLst/>
        </p:spPr>
        <p:txBody>
          <a:bodyPr lIns="0" tIns="0" rIns="0" bIns="0"/>
          <a:lstStyle/>
          <a:p>
            <a:pPr defTabSz="914400" eaLnBrk="1">
              <a:defRPr/>
            </a:pPr>
            <a:endParaRPr lang="zh-CN" altLang="en-US" sz="900">
              <a:solidFill>
                <a:srgbClr val="000000"/>
              </a:solidFill>
              <a:latin typeface="+mn-lt"/>
              <a:ea typeface="MS PGothic" panose="020B0600070205080204" pitchFamily="34" charset="-128"/>
              <a:cs typeface="Helvetica"/>
              <a:sym typeface="Calibri" panose="020F0502020204030204" pitchFamily="34" charset="0"/>
            </a:endParaRPr>
          </a:p>
        </p:txBody>
      </p:sp>
      <p:sp>
        <p:nvSpPr>
          <p:cNvPr id="56" name="AutoShape 18"/>
          <p:cNvSpPr/>
          <p:nvPr/>
        </p:nvSpPr>
        <p:spPr bwMode="auto">
          <a:xfrm>
            <a:off x="1083048" y="5455933"/>
            <a:ext cx="5526635" cy="505779"/>
          </a:xfrm>
          <a:custGeom>
            <a:avLst/>
            <a:gdLst>
              <a:gd name="T0" fmla="*/ 1202558 w 21600"/>
              <a:gd name="T1" fmla="*/ 171879 h 21600"/>
              <a:gd name="T2" fmla="*/ 1202558 w 21600"/>
              <a:gd name="T3" fmla="*/ 171879 h 21600"/>
              <a:gd name="T4" fmla="*/ 1202558 w 21600"/>
              <a:gd name="T5" fmla="*/ 171879 h 21600"/>
              <a:gd name="T6" fmla="*/ 1202558 w 21600"/>
              <a:gd name="T7" fmla="*/ 17187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215" y="0"/>
                </a:moveTo>
                <a:lnTo>
                  <a:pt x="0" y="21600"/>
                </a:lnTo>
                <a:lnTo>
                  <a:pt x="21600" y="21600"/>
                </a:lnTo>
                <a:lnTo>
                  <a:pt x="20405" y="0"/>
                </a:lnTo>
                <a:lnTo>
                  <a:pt x="1215" y="0"/>
                </a:lnTo>
                <a:close/>
              </a:path>
            </a:pathLst>
          </a:custGeom>
          <a:solidFill>
            <a:schemeClr val="accent2"/>
          </a:solidFill>
          <a:ln>
            <a:noFill/>
          </a:ln>
          <a:effectLst>
            <a:outerShdw blurRad="254000" dist="152400" dir="2700000" algn="tl" rotWithShape="0">
              <a:prstClr val="black">
                <a:alpha val="60000"/>
              </a:prstClr>
            </a:outerShdw>
          </a:effectLst>
        </p:spPr>
        <p:txBody>
          <a:bodyPr lIns="0" tIns="0" rIns="0" bIns="0"/>
          <a:lstStyle/>
          <a:p>
            <a:pPr defTabSz="914400" eaLnBrk="1">
              <a:defRPr/>
            </a:pPr>
            <a:endParaRPr lang="zh-CN" altLang="en-US" sz="900">
              <a:solidFill>
                <a:srgbClr val="000000"/>
              </a:solidFill>
              <a:latin typeface="+mn-lt"/>
              <a:ea typeface="MS PGothic" panose="020B0600070205080204" pitchFamily="34" charset="-128"/>
              <a:cs typeface="Helvetica"/>
              <a:sym typeface="Calibri" panose="020F0502020204030204" pitchFamily="34" charset="0"/>
            </a:endParaRPr>
          </a:p>
        </p:txBody>
      </p:sp>
      <p:cxnSp>
        <p:nvCxnSpPr>
          <p:cNvPr id="70" name="直接连接符 69"/>
          <p:cNvCxnSpPr/>
          <p:nvPr/>
        </p:nvCxnSpPr>
        <p:spPr>
          <a:xfrm>
            <a:off x="4796287" y="2505555"/>
            <a:ext cx="2932981" cy="0"/>
          </a:xfrm>
          <a:prstGeom prst="line">
            <a:avLst/>
          </a:prstGeom>
          <a:ln w="12700">
            <a:tailEnd type="oval" w="lg" len="lg"/>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a:off x="5261317" y="3308713"/>
            <a:ext cx="2467951" cy="0"/>
          </a:xfrm>
          <a:prstGeom prst="line">
            <a:avLst/>
          </a:prstGeom>
          <a:ln w="12700">
            <a:tailEnd type="oval" w="lg" len="lg"/>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a:off x="5697415" y="4108359"/>
            <a:ext cx="2031853" cy="0"/>
          </a:xfrm>
          <a:prstGeom prst="line">
            <a:avLst/>
          </a:prstGeom>
          <a:ln w="12700">
            <a:tailEnd type="oval" w="lg" len="lg"/>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6217920" y="4908005"/>
            <a:ext cx="1511348" cy="0"/>
          </a:xfrm>
          <a:prstGeom prst="line">
            <a:avLst/>
          </a:prstGeom>
          <a:ln w="12700">
            <a:tailEnd type="oval" w="lg" len="lg"/>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a:off x="6682154" y="5708822"/>
            <a:ext cx="1047114" cy="0"/>
          </a:xfrm>
          <a:prstGeom prst="line">
            <a:avLst/>
          </a:prstGeom>
          <a:ln w="12700">
            <a:tailEnd type="oval" w="lg" len="lg"/>
          </a:ln>
        </p:spPr>
        <p:style>
          <a:lnRef idx="1">
            <a:schemeClr val="accent1"/>
          </a:lnRef>
          <a:fillRef idx="0">
            <a:schemeClr val="accent1"/>
          </a:fillRef>
          <a:effectRef idx="0">
            <a:schemeClr val="accent1"/>
          </a:effectRef>
          <a:fontRef idx="minor">
            <a:schemeClr val="tx1"/>
          </a:fontRef>
        </p:style>
      </p:cxnSp>
      <p:sp>
        <p:nvSpPr>
          <p:cNvPr id="80" name="矩形 79"/>
          <p:cNvSpPr/>
          <p:nvPr/>
        </p:nvSpPr>
        <p:spPr>
          <a:xfrm>
            <a:off x="2984916" y="5521813"/>
            <a:ext cx="1722898" cy="369332"/>
          </a:xfrm>
          <a:prstGeom prst="rect">
            <a:avLst/>
          </a:prstGeom>
        </p:spPr>
        <p:txBody>
          <a:bodyPr wrap="squar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添加您的标题</a:t>
            </a:r>
          </a:p>
        </p:txBody>
      </p:sp>
      <p:sp>
        <p:nvSpPr>
          <p:cNvPr id="81" name="矩形 80"/>
          <p:cNvSpPr/>
          <p:nvPr/>
        </p:nvSpPr>
        <p:spPr>
          <a:xfrm>
            <a:off x="2984916" y="4722167"/>
            <a:ext cx="1722898" cy="369332"/>
          </a:xfrm>
          <a:prstGeom prst="rect">
            <a:avLst/>
          </a:prstGeom>
        </p:spPr>
        <p:txBody>
          <a:bodyPr wrap="squar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添加您的标题</a:t>
            </a:r>
          </a:p>
        </p:txBody>
      </p:sp>
      <p:sp>
        <p:nvSpPr>
          <p:cNvPr id="82" name="矩形 81"/>
          <p:cNvSpPr/>
          <p:nvPr/>
        </p:nvSpPr>
        <p:spPr>
          <a:xfrm>
            <a:off x="2984916" y="3922522"/>
            <a:ext cx="1722898" cy="369332"/>
          </a:xfrm>
          <a:prstGeom prst="rect">
            <a:avLst/>
          </a:prstGeom>
        </p:spPr>
        <p:txBody>
          <a:bodyPr wrap="squar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添加您的标题</a:t>
            </a:r>
          </a:p>
        </p:txBody>
      </p:sp>
      <p:sp>
        <p:nvSpPr>
          <p:cNvPr id="83" name="矩形 82"/>
          <p:cNvSpPr/>
          <p:nvPr/>
        </p:nvSpPr>
        <p:spPr>
          <a:xfrm>
            <a:off x="2984916" y="3122876"/>
            <a:ext cx="1722898" cy="369332"/>
          </a:xfrm>
          <a:prstGeom prst="rect">
            <a:avLst/>
          </a:prstGeom>
        </p:spPr>
        <p:txBody>
          <a:bodyPr wrap="squar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添加您的标题</a:t>
            </a:r>
          </a:p>
        </p:txBody>
      </p:sp>
      <p:sp>
        <p:nvSpPr>
          <p:cNvPr id="85" name="矩形 84"/>
          <p:cNvSpPr/>
          <p:nvPr/>
        </p:nvSpPr>
        <p:spPr>
          <a:xfrm>
            <a:off x="2984916" y="2320889"/>
            <a:ext cx="1722898" cy="369332"/>
          </a:xfrm>
          <a:prstGeom prst="rect">
            <a:avLst/>
          </a:prstGeom>
        </p:spPr>
        <p:txBody>
          <a:bodyPr wrap="squar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添加标题</a:t>
            </a:r>
          </a:p>
        </p:txBody>
      </p:sp>
      <p:sp>
        <p:nvSpPr>
          <p:cNvPr id="86" name="矩形 85"/>
          <p:cNvSpPr/>
          <p:nvPr/>
        </p:nvSpPr>
        <p:spPr>
          <a:xfrm>
            <a:off x="7947469" y="2146209"/>
            <a:ext cx="3194143" cy="738664"/>
          </a:xfrm>
          <a:prstGeom prst="rect">
            <a:avLst/>
          </a:prstGeom>
        </p:spPr>
        <p:txBody>
          <a:bodyPr wrap="square">
            <a:spAutoFit/>
          </a:bodyPr>
          <a:lstStyle/>
          <a:p>
            <a:pPr algn="just"/>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在这里输入您的文字内容，或者将您的文字内容复制在这里。在这里输入您的文字内容</a:t>
            </a:r>
          </a:p>
        </p:txBody>
      </p:sp>
      <p:sp>
        <p:nvSpPr>
          <p:cNvPr id="87" name="矩形 86"/>
          <p:cNvSpPr/>
          <p:nvPr/>
        </p:nvSpPr>
        <p:spPr>
          <a:xfrm>
            <a:off x="7947469" y="2938210"/>
            <a:ext cx="3194143" cy="738664"/>
          </a:xfrm>
          <a:prstGeom prst="rect">
            <a:avLst/>
          </a:prstGeom>
        </p:spPr>
        <p:txBody>
          <a:bodyPr wrap="square">
            <a:spAutoFit/>
          </a:bodyPr>
          <a:lstStyle/>
          <a:p>
            <a:pPr algn="just"/>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在这里输入您的文字内容，或者将您的文字内容复制在这里。在这里输入您的文字内容</a:t>
            </a:r>
          </a:p>
        </p:txBody>
      </p:sp>
      <p:sp>
        <p:nvSpPr>
          <p:cNvPr id="88" name="矩形 87"/>
          <p:cNvSpPr/>
          <p:nvPr/>
        </p:nvSpPr>
        <p:spPr>
          <a:xfrm>
            <a:off x="7947469" y="3737856"/>
            <a:ext cx="3194143" cy="738664"/>
          </a:xfrm>
          <a:prstGeom prst="rect">
            <a:avLst/>
          </a:prstGeom>
        </p:spPr>
        <p:txBody>
          <a:bodyPr wrap="square">
            <a:spAutoFit/>
          </a:bodyPr>
          <a:lstStyle/>
          <a:p>
            <a:pPr algn="just"/>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在这里输入您的文字内容，或者将您的文字内容复制在这里。在这里输入您的文字内容</a:t>
            </a:r>
          </a:p>
        </p:txBody>
      </p:sp>
      <p:sp>
        <p:nvSpPr>
          <p:cNvPr id="89" name="矩形 88"/>
          <p:cNvSpPr/>
          <p:nvPr/>
        </p:nvSpPr>
        <p:spPr>
          <a:xfrm>
            <a:off x="7947469" y="4537502"/>
            <a:ext cx="3194143" cy="738664"/>
          </a:xfrm>
          <a:prstGeom prst="rect">
            <a:avLst/>
          </a:prstGeom>
        </p:spPr>
        <p:txBody>
          <a:bodyPr wrap="square">
            <a:spAutoFit/>
          </a:bodyPr>
          <a:lstStyle/>
          <a:p>
            <a:pPr algn="just"/>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在这里输入您的文字内容，或者将您的文字内容复制在这里。在这里输入您的文字内容</a:t>
            </a:r>
          </a:p>
        </p:txBody>
      </p:sp>
      <p:sp>
        <p:nvSpPr>
          <p:cNvPr id="90" name="矩形 89"/>
          <p:cNvSpPr/>
          <p:nvPr/>
        </p:nvSpPr>
        <p:spPr>
          <a:xfrm>
            <a:off x="7947469" y="5337148"/>
            <a:ext cx="3194143" cy="738664"/>
          </a:xfrm>
          <a:prstGeom prst="rect">
            <a:avLst/>
          </a:prstGeom>
        </p:spPr>
        <p:txBody>
          <a:bodyPr wrap="square">
            <a:spAutoFit/>
          </a:bodyPr>
          <a:lstStyle/>
          <a:p>
            <a:pPr algn="just"/>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在这里输入您的文字内容，或者将您的文字内容复制在这里。在这里输入您的文字内容</a:t>
            </a:r>
          </a:p>
        </p:txBody>
      </p:sp>
      <p:sp>
        <p:nvSpPr>
          <p:cNvPr id="91" name="Freeform 178"/>
          <p:cNvSpPr>
            <a:spLocks noChangeAspect="1" noEditPoints="1"/>
          </p:cNvSpPr>
          <p:nvPr/>
        </p:nvSpPr>
        <p:spPr bwMode="auto">
          <a:xfrm>
            <a:off x="3482582" y="1516326"/>
            <a:ext cx="727566" cy="662497"/>
          </a:xfrm>
          <a:custGeom>
            <a:avLst/>
            <a:gdLst>
              <a:gd name="T0" fmla="*/ 369 w 1200"/>
              <a:gd name="T1" fmla="*/ 86 h 1100"/>
              <a:gd name="T2" fmla="*/ 388 w 1200"/>
              <a:gd name="T3" fmla="*/ 323 h 1100"/>
              <a:gd name="T4" fmla="*/ 479 w 1200"/>
              <a:gd name="T5" fmla="*/ 541 h 1100"/>
              <a:gd name="T6" fmla="*/ 513 w 1200"/>
              <a:gd name="T7" fmla="*/ 547 h 1100"/>
              <a:gd name="T8" fmla="*/ 520 w 1200"/>
              <a:gd name="T9" fmla="*/ 512 h 1100"/>
              <a:gd name="T10" fmla="*/ 436 w 1200"/>
              <a:gd name="T11" fmla="*/ 313 h 1100"/>
              <a:gd name="T12" fmla="*/ 419 w 1200"/>
              <a:gd name="T13" fmla="*/ 86 h 1100"/>
              <a:gd name="T14" fmla="*/ 394 w 1200"/>
              <a:gd name="T15" fmla="*/ 61 h 1100"/>
              <a:gd name="T16" fmla="*/ 369 w 1200"/>
              <a:gd name="T17" fmla="*/ 86 h 1100"/>
              <a:gd name="T18" fmla="*/ 395 w 1200"/>
              <a:gd name="T19" fmla="*/ 543 h 1100"/>
              <a:gd name="T20" fmla="*/ 304 w 1200"/>
              <a:gd name="T21" fmla="*/ 124 h 1100"/>
              <a:gd name="T22" fmla="*/ 276 w 1200"/>
              <a:gd name="T23" fmla="*/ 185 h 1100"/>
              <a:gd name="T24" fmla="*/ 238 w 1200"/>
              <a:gd name="T25" fmla="*/ 119 h 1100"/>
              <a:gd name="T26" fmla="*/ 66 w 1200"/>
              <a:gd name="T27" fmla="*/ 80 h 1100"/>
              <a:gd name="T28" fmla="*/ 185 w 1200"/>
              <a:gd name="T29" fmla="*/ 379 h 1100"/>
              <a:gd name="T30" fmla="*/ 395 w 1200"/>
              <a:gd name="T31" fmla="*/ 543 h 1100"/>
              <a:gd name="T32" fmla="*/ 900 w 1200"/>
              <a:gd name="T33" fmla="*/ 134 h 1100"/>
              <a:gd name="T34" fmla="*/ 812 w 1200"/>
              <a:gd name="T35" fmla="*/ 539 h 1100"/>
              <a:gd name="T36" fmla="*/ 1015 w 1200"/>
              <a:gd name="T37" fmla="*/ 379 h 1100"/>
              <a:gd name="T38" fmla="*/ 1133 w 1200"/>
              <a:gd name="T39" fmla="*/ 80 h 1100"/>
              <a:gd name="T40" fmla="*/ 962 w 1200"/>
              <a:gd name="T41" fmla="*/ 119 h 1100"/>
              <a:gd name="T42" fmla="*/ 924 w 1200"/>
              <a:gd name="T43" fmla="*/ 185 h 1100"/>
              <a:gd name="T44" fmla="*/ 900 w 1200"/>
              <a:gd name="T45" fmla="*/ 134 h 1100"/>
              <a:gd name="T46" fmla="*/ 361 w 1200"/>
              <a:gd name="T47" fmla="*/ 1039 h 1100"/>
              <a:gd name="T48" fmla="*/ 434 w 1200"/>
              <a:gd name="T49" fmla="*/ 1039 h 1100"/>
              <a:gd name="T50" fmla="*/ 529 w 1200"/>
              <a:gd name="T51" fmla="*/ 810 h 1100"/>
              <a:gd name="T52" fmla="*/ 515 w 1200"/>
              <a:gd name="T53" fmla="*/ 810 h 1100"/>
              <a:gd name="T54" fmla="*/ 473 w 1200"/>
              <a:gd name="T55" fmla="*/ 769 h 1100"/>
              <a:gd name="T56" fmla="*/ 473 w 1200"/>
              <a:gd name="T57" fmla="*/ 769 h 1100"/>
              <a:gd name="T58" fmla="*/ 515 w 1200"/>
              <a:gd name="T59" fmla="*/ 727 h 1100"/>
              <a:gd name="T60" fmla="*/ 537 w 1200"/>
              <a:gd name="T61" fmla="*/ 727 h 1100"/>
              <a:gd name="T62" fmla="*/ 425 w 1200"/>
              <a:gd name="T63" fmla="*/ 594 h 1100"/>
              <a:gd name="T64" fmla="*/ 408 w 1200"/>
              <a:gd name="T65" fmla="*/ 623 h 1100"/>
              <a:gd name="T66" fmla="*/ 138 w 1200"/>
              <a:gd name="T67" fmla="*/ 420 h 1100"/>
              <a:gd name="T68" fmla="*/ 2 w 1200"/>
              <a:gd name="T69" fmla="*/ 41 h 1100"/>
              <a:gd name="T70" fmla="*/ 0 w 1200"/>
              <a:gd name="T71" fmla="*/ 0 h 1100"/>
              <a:gd name="T72" fmla="*/ 40 w 1200"/>
              <a:gd name="T73" fmla="*/ 10 h 1100"/>
              <a:gd name="T74" fmla="*/ 289 w 1200"/>
              <a:gd name="T75" fmla="*/ 67 h 1100"/>
              <a:gd name="T76" fmla="*/ 306 w 1200"/>
              <a:gd name="T77" fmla="*/ 71 h 1100"/>
              <a:gd name="T78" fmla="*/ 309 w 1200"/>
              <a:gd name="T79" fmla="*/ 29 h 1100"/>
              <a:gd name="T80" fmla="*/ 574 w 1200"/>
              <a:gd name="T81" fmla="*/ 29 h 1100"/>
              <a:gd name="T82" fmla="*/ 631 w 1200"/>
              <a:gd name="T83" fmla="*/ 29 h 1100"/>
              <a:gd name="T84" fmla="*/ 896 w 1200"/>
              <a:gd name="T85" fmla="*/ 29 h 1100"/>
              <a:gd name="T86" fmla="*/ 898 w 1200"/>
              <a:gd name="T87" fmla="*/ 70 h 1100"/>
              <a:gd name="T88" fmla="*/ 911 w 1200"/>
              <a:gd name="T89" fmla="*/ 67 h 1100"/>
              <a:gd name="T90" fmla="*/ 1160 w 1200"/>
              <a:gd name="T91" fmla="*/ 10 h 1100"/>
              <a:gd name="T92" fmla="*/ 1200 w 1200"/>
              <a:gd name="T93" fmla="*/ 0 h 1100"/>
              <a:gd name="T94" fmla="*/ 1198 w 1200"/>
              <a:gd name="T95" fmla="*/ 41 h 1100"/>
              <a:gd name="T96" fmla="*/ 1062 w 1200"/>
              <a:gd name="T97" fmla="*/ 420 h 1100"/>
              <a:gd name="T98" fmla="*/ 792 w 1200"/>
              <a:gd name="T99" fmla="*/ 623 h 1100"/>
              <a:gd name="T100" fmla="*/ 777 w 1200"/>
              <a:gd name="T101" fmla="*/ 598 h 1100"/>
              <a:gd name="T102" fmla="*/ 668 w 1200"/>
              <a:gd name="T103" fmla="*/ 727 h 1100"/>
              <a:gd name="T104" fmla="*/ 688 w 1200"/>
              <a:gd name="T105" fmla="*/ 727 h 1100"/>
              <a:gd name="T106" fmla="*/ 729 w 1200"/>
              <a:gd name="T107" fmla="*/ 769 h 1100"/>
              <a:gd name="T108" fmla="*/ 729 w 1200"/>
              <a:gd name="T109" fmla="*/ 769 h 1100"/>
              <a:gd name="T110" fmla="*/ 688 w 1200"/>
              <a:gd name="T111" fmla="*/ 810 h 1100"/>
              <a:gd name="T112" fmla="*/ 676 w 1200"/>
              <a:gd name="T113" fmla="*/ 810 h 1100"/>
              <a:gd name="T114" fmla="*/ 770 w 1200"/>
              <a:gd name="T115" fmla="*/ 1039 h 1100"/>
              <a:gd name="T116" fmla="*/ 846 w 1200"/>
              <a:gd name="T117" fmla="*/ 1039 h 1100"/>
              <a:gd name="T118" fmla="*/ 865 w 1200"/>
              <a:gd name="T119" fmla="*/ 1100 h 1100"/>
              <a:gd name="T120" fmla="*/ 342 w 1200"/>
              <a:gd name="T121" fmla="*/ 1100 h 1100"/>
              <a:gd name="T122" fmla="*/ 361 w 1200"/>
              <a:gd name="T123" fmla="*/ 1039 h 1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00" h="1100">
                <a:moveTo>
                  <a:pt x="369" y="86"/>
                </a:moveTo>
                <a:cubicBezTo>
                  <a:pt x="368" y="168"/>
                  <a:pt x="372" y="247"/>
                  <a:pt x="388" y="323"/>
                </a:cubicBezTo>
                <a:cubicBezTo>
                  <a:pt x="404" y="400"/>
                  <a:pt x="432" y="473"/>
                  <a:pt x="479" y="541"/>
                </a:cubicBezTo>
                <a:cubicBezTo>
                  <a:pt x="486" y="552"/>
                  <a:pt x="502" y="555"/>
                  <a:pt x="513" y="547"/>
                </a:cubicBezTo>
                <a:cubicBezTo>
                  <a:pt x="525" y="539"/>
                  <a:pt x="528" y="524"/>
                  <a:pt x="520" y="512"/>
                </a:cubicBezTo>
                <a:cubicBezTo>
                  <a:pt x="477" y="450"/>
                  <a:pt x="451" y="383"/>
                  <a:pt x="436" y="313"/>
                </a:cubicBezTo>
                <a:cubicBezTo>
                  <a:pt x="421" y="241"/>
                  <a:pt x="418" y="165"/>
                  <a:pt x="419" y="86"/>
                </a:cubicBezTo>
                <a:cubicBezTo>
                  <a:pt x="419" y="72"/>
                  <a:pt x="408" y="61"/>
                  <a:pt x="394" y="61"/>
                </a:cubicBezTo>
                <a:cubicBezTo>
                  <a:pt x="380" y="61"/>
                  <a:pt x="369" y="72"/>
                  <a:pt x="369" y="86"/>
                </a:cubicBezTo>
                <a:close/>
                <a:moveTo>
                  <a:pt x="395" y="543"/>
                </a:moveTo>
                <a:cubicBezTo>
                  <a:pt x="333" y="426"/>
                  <a:pt x="303" y="286"/>
                  <a:pt x="304" y="124"/>
                </a:cubicBezTo>
                <a:lnTo>
                  <a:pt x="276" y="185"/>
                </a:lnTo>
                <a:lnTo>
                  <a:pt x="238" y="119"/>
                </a:lnTo>
                <a:lnTo>
                  <a:pt x="66" y="80"/>
                </a:lnTo>
                <a:cubicBezTo>
                  <a:pt x="79" y="214"/>
                  <a:pt x="123" y="307"/>
                  <a:pt x="185" y="379"/>
                </a:cubicBezTo>
                <a:cubicBezTo>
                  <a:pt x="243" y="446"/>
                  <a:pt x="318" y="496"/>
                  <a:pt x="395" y="543"/>
                </a:cubicBezTo>
                <a:close/>
                <a:moveTo>
                  <a:pt x="900" y="134"/>
                </a:moveTo>
                <a:cubicBezTo>
                  <a:pt x="901" y="290"/>
                  <a:pt x="871" y="425"/>
                  <a:pt x="812" y="539"/>
                </a:cubicBezTo>
                <a:cubicBezTo>
                  <a:pt x="886" y="493"/>
                  <a:pt x="958" y="444"/>
                  <a:pt x="1015" y="379"/>
                </a:cubicBezTo>
                <a:cubicBezTo>
                  <a:pt x="1077" y="307"/>
                  <a:pt x="1121" y="214"/>
                  <a:pt x="1133" y="80"/>
                </a:cubicBezTo>
                <a:lnTo>
                  <a:pt x="962" y="119"/>
                </a:lnTo>
                <a:lnTo>
                  <a:pt x="924" y="185"/>
                </a:lnTo>
                <a:lnTo>
                  <a:pt x="900" y="134"/>
                </a:lnTo>
                <a:close/>
                <a:moveTo>
                  <a:pt x="361" y="1039"/>
                </a:moveTo>
                <a:lnTo>
                  <a:pt x="434" y="1039"/>
                </a:lnTo>
                <a:cubicBezTo>
                  <a:pt x="489" y="987"/>
                  <a:pt x="521" y="912"/>
                  <a:pt x="529" y="810"/>
                </a:cubicBezTo>
                <a:lnTo>
                  <a:pt x="515" y="810"/>
                </a:lnTo>
                <a:cubicBezTo>
                  <a:pt x="492" y="810"/>
                  <a:pt x="473" y="792"/>
                  <a:pt x="473" y="769"/>
                </a:cubicBezTo>
                <a:lnTo>
                  <a:pt x="473" y="769"/>
                </a:lnTo>
                <a:cubicBezTo>
                  <a:pt x="473" y="746"/>
                  <a:pt x="492" y="727"/>
                  <a:pt x="515" y="727"/>
                </a:cubicBezTo>
                <a:lnTo>
                  <a:pt x="537" y="727"/>
                </a:lnTo>
                <a:cubicBezTo>
                  <a:pt x="494" y="687"/>
                  <a:pt x="456" y="643"/>
                  <a:pt x="425" y="594"/>
                </a:cubicBezTo>
                <a:lnTo>
                  <a:pt x="408" y="623"/>
                </a:lnTo>
                <a:cubicBezTo>
                  <a:pt x="311" y="566"/>
                  <a:pt x="214" y="507"/>
                  <a:pt x="138" y="420"/>
                </a:cubicBezTo>
                <a:cubicBezTo>
                  <a:pt x="61" y="331"/>
                  <a:pt x="8" y="214"/>
                  <a:pt x="2" y="41"/>
                </a:cubicBezTo>
                <a:lnTo>
                  <a:pt x="0" y="0"/>
                </a:lnTo>
                <a:lnTo>
                  <a:pt x="40" y="10"/>
                </a:lnTo>
                <a:lnTo>
                  <a:pt x="289" y="67"/>
                </a:lnTo>
                <a:lnTo>
                  <a:pt x="306" y="71"/>
                </a:lnTo>
                <a:cubicBezTo>
                  <a:pt x="307" y="57"/>
                  <a:pt x="308" y="43"/>
                  <a:pt x="309" y="29"/>
                </a:cubicBezTo>
                <a:lnTo>
                  <a:pt x="574" y="29"/>
                </a:lnTo>
                <a:lnTo>
                  <a:pt x="631" y="29"/>
                </a:lnTo>
                <a:lnTo>
                  <a:pt x="896" y="29"/>
                </a:lnTo>
                <a:cubicBezTo>
                  <a:pt x="897" y="43"/>
                  <a:pt x="898" y="56"/>
                  <a:pt x="898" y="70"/>
                </a:cubicBezTo>
                <a:lnTo>
                  <a:pt x="911" y="67"/>
                </a:lnTo>
                <a:lnTo>
                  <a:pt x="1160" y="10"/>
                </a:lnTo>
                <a:lnTo>
                  <a:pt x="1200" y="0"/>
                </a:lnTo>
                <a:lnTo>
                  <a:pt x="1198" y="41"/>
                </a:lnTo>
                <a:cubicBezTo>
                  <a:pt x="1192" y="214"/>
                  <a:pt x="1139" y="331"/>
                  <a:pt x="1062" y="420"/>
                </a:cubicBezTo>
                <a:cubicBezTo>
                  <a:pt x="986" y="507"/>
                  <a:pt x="889" y="566"/>
                  <a:pt x="792" y="623"/>
                </a:cubicBezTo>
                <a:lnTo>
                  <a:pt x="777" y="598"/>
                </a:lnTo>
                <a:cubicBezTo>
                  <a:pt x="746" y="645"/>
                  <a:pt x="710" y="688"/>
                  <a:pt x="668" y="727"/>
                </a:cubicBezTo>
                <a:lnTo>
                  <a:pt x="688" y="727"/>
                </a:lnTo>
                <a:cubicBezTo>
                  <a:pt x="711" y="727"/>
                  <a:pt x="729" y="746"/>
                  <a:pt x="729" y="769"/>
                </a:cubicBezTo>
                <a:lnTo>
                  <a:pt x="729" y="769"/>
                </a:lnTo>
                <a:cubicBezTo>
                  <a:pt x="729" y="792"/>
                  <a:pt x="711" y="810"/>
                  <a:pt x="688" y="810"/>
                </a:cubicBezTo>
                <a:lnTo>
                  <a:pt x="676" y="810"/>
                </a:lnTo>
                <a:cubicBezTo>
                  <a:pt x="683" y="912"/>
                  <a:pt x="716" y="987"/>
                  <a:pt x="770" y="1039"/>
                </a:cubicBezTo>
                <a:lnTo>
                  <a:pt x="846" y="1039"/>
                </a:lnTo>
                <a:lnTo>
                  <a:pt x="865" y="1100"/>
                </a:lnTo>
                <a:lnTo>
                  <a:pt x="342" y="1100"/>
                </a:lnTo>
                <a:lnTo>
                  <a:pt x="361" y="1039"/>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1" fill="hold" grpId="0" nodeType="withEffect">
                                  <p:stCondLst>
                                    <p:cond delay="100"/>
                                  </p:stCondLst>
                                  <p:iterate type="wd">
                                    <p:tmPct val="10000"/>
                                  </p:iterate>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0"/>
                            </p:stCondLst>
                            <p:childTnLst>
                              <p:par>
                                <p:cTn id="14" presetID="22" presetClass="entr" presetSubtype="2" fill="hold" grpId="0" nodeType="afterEffect">
                                  <p:stCondLst>
                                    <p:cond delay="0"/>
                                  </p:stCondLst>
                                  <p:childTnLst>
                                    <p:set>
                                      <p:cBhvr>
                                        <p:cTn id="15" dur="1" fill="hold">
                                          <p:stCondLst>
                                            <p:cond delay="0"/>
                                          </p:stCondLst>
                                        </p:cTn>
                                        <p:tgtEl>
                                          <p:spTgt spid="56"/>
                                        </p:tgtEl>
                                        <p:attrNameLst>
                                          <p:attrName>style.visibility</p:attrName>
                                        </p:attrNameLst>
                                      </p:cBhvr>
                                      <p:to>
                                        <p:strVal val="visible"/>
                                      </p:to>
                                    </p:set>
                                    <p:animEffect transition="in" filter="wipe(right)">
                                      <p:cBhvr>
                                        <p:cTn id="16" dur="200"/>
                                        <p:tgtEl>
                                          <p:spTgt spid="56"/>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wipe(left)">
                                      <p:cBhvr>
                                        <p:cTn id="20" dur="200"/>
                                        <p:tgtEl>
                                          <p:spTgt spid="48"/>
                                        </p:tgtEl>
                                      </p:cBhvr>
                                    </p:animEffect>
                                  </p:childTnLst>
                                </p:cTn>
                              </p:par>
                            </p:childTnLst>
                          </p:cTn>
                        </p:par>
                        <p:par>
                          <p:cTn id="21" fill="hold">
                            <p:stCondLst>
                              <p:cond delay="1000"/>
                            </p:stCondLst>
                            <p:childTnLst>
                              <p:par>
                                <p:cTn id="22" presetID="22" presetClass="entr" presetSubtype="2"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Effect transition="in" filter="wipe(right)">
                                      <p:cBhvr>
                                        <p:cTn id="24" dur="200"/>
                                        <p:tgtEl>
                                          <p:spTgt spid="52"/>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200"/>
                                        <p:tgtEl>
                                          <p:spTgt spid="49"/>
                                        </p:tgtEl>
                                      </p:cBhvr>
                                    </p:animEffect>
                                  </p:childTnLst>
                                </p:cTn>
                              </p:par>
                            </p:childTnLst>
                          </p:cTn>
                        </p:par>
                        <p:par>
                          <p:cTn id="29" fill="hold">
                            <p:stCondLst>
                              <p:cond delay="2000"/>
                            </p:stCondLst>
                            <p:childTnLst>
                              <p:par>
                                <p:cTn id="30" presetID="22" presetClass="entr" presetSubtype="2"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right)">
                                      <p:cBhvr>
                                        <p:cTn id="32" dur="200"/>
                                        <p:tgtEl>
                                          <p:spTgt spid="53"/>
                                        </p:tgtEl>
                                      </p:cBhvr>
                                    </p:animEffec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left)">
                                      <p:cBhvr>
                                        <p:cTn id="36" dur="200"/>
                                        <p:tgtEl>
                                          <p:spTgt spid="50"/>
                                        </p:tgtEl>
                                      </p:cBhvr>
                                    </p:animEffect>
                                  </p:childTnLst>
                                </p:cTn>
                              </p:par>
                            </p:childTnLst>
                          </p:cTn>
                        </p:par>
                        <p:par>
                          <p:cTn id="37" fill="hold">
                            <p:stCondLst>
                              <p:cond delay="3000"/>
                            </p:stCondLst>
                            <p:childTnLst>
                              <p:par>
                                <p:cTn id="38" presetID="22" presetClass="entr" presetSubtype="2" fill="hold" grpId="0" nodeType="afterEffect">
                                  <p:stCondLst>
                                    <p:cond delay="0"/>
                                  </p:stCondLst>
                                  <p:childTnLst>
                                    <p:set>
                                      <p:cBhvr>
                                        <p:cTn id="39" dur="1" fill="hold">
                                          <p:stCondLst>
                                            <p:cond delay="0"/>
                                          </p:stCondLst>
                                        </p:cTn>
                                        <p:tgtEl>
                                          <p:spTgt spid="55"/>
                                        </p:tgtEl>
                                        <p:attrNameLst>
                                          <p:attrName>style.visibility</p:attrName>
                                        </p:attrNameLst>
                                      </p:cBhvr>
                                      <p:to>
                                        <p:strVal val="visible"/>
                                      </p:to>
                                    </p:set>
                                    <p:animEffect transition="in" filter="wipe(right)">
                                      <p:cBhvr>
                                        <p:cTn id="40" dur="200"/>
                                        <p:tgtEl>
                                          <p:spTgt spid="55"/>
                                        </p:tgtEl>
                                      </p:cBhvr>
                                    </p:animEffect>
                                  </p:childTnLst>
                                </p:cTn>
                              </p:par>
                            </p:childTnLst>
                          </p:cTn>
                        </p:par>
                        <p:par>
                          <p:cTn id="41" fill="hold">
                            <p:stCondLst>
                              <p:cond delay="3500"/>
                            </p:stCondLst>
                            <p:childTnLst>
                              <p:par>
                                <p:cTn id="42" presetID="22" presetClass="entr" presetSubtype="8" fill="hold" grpId="0" nodeType="afterEffect">
                                  <p:stCondLst>
                                    <p:cond delay="0"/>
                                  </p:stCondLst>
                                  <p:childTnLst>
                                    <p:set>
                                      <p:cBhvr>
                                        <p:cTn id="43" dur="1" fill="hold">
                                          <p:stCondLst>
                                            <p:cond delay="0"/>
                                          </p:stCondLst>
                                        </p:cTn>
                                        <p:tgtEl>
                                          <p:spTgt spid="51"/>
                                        </p:tgtEl>
                                        <p:attrNameLst>
                                          <p:attrName>style.visibility</p:attrName>
                                        </p:attrNameLst>
                                      </p:cBhvr>
                                      <p:to>
                                        <p:strVal val="visible"/>
                                      </p:to>
                                    </p:set>
                                    <p:animEffect transition="in" filter="wipe(left)">
                                      <p:cBhvr>
                                        <p:cTn id="44" dur="200"/>
                                        <p:tgtEl>
                                          <p:spTgt spid="51"/>
                                        </p:tgtEl>
                                      </p:cBhvr>
                                    </p:animEffect>
                                  </p:childTnLst>
                                </p:cTn>
                              </p:par>
                            </p:childTnLst>
                          </p:cTn>
                        </p:par>
                        <p:par>
                          <p:cTn id="45" fill="hold">
                            <p:stCondLst>
                              <p:cond delay="4000"/>
                            </p:stCondLst>
                            <p:childTnLst>
                              <p:par>
                                <p:cTn id="46" presetID="22" presetClass="entr" presetSubtype="2" fill="hold" grpId="0" nodeType="afterEffect">
                                  <p:stCondLst>
                                    <p:cond delay="0"/>
                                  </p:stCondLst>
                                  <p:childTnLst>
                                    <p:set>
                                      <p:cBhvr>
                                        <p:cTn id="47" dur="1" fill="hold">
                                          <p:stCondLst>
                                            <p:cond delay="0"/>
                                          </p:stCondLst>
                                        </p:cTn>
                                        <p:tgtEl>
                                          <p:spTgt spid="54"/>
                                        </p:tgtEl>
                                        <p:attrNameLst>
                                          <p:attrName>style.visibility</p:attrName>
                                        </p:attrNameLst>
                                      </p:cBhvr>
                                      <p:to>
                                        <p:strVal val="visible"/>
                                      </p:to>
                                    </p:set>
                                    <p:animEffect transition="in" filter="wipe(right)">
                                      <p:cBhvr>
                                        <p:cTn id="48" dur="200"/>
                                        <p:tgtEl>
                                          <p:spTgt spid="5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91"/>
                                        </p:tgtEl>
                                        <p:attrNameLst>
                                          <p:attrName>style.visibility</p:attrName>
                                        </p:attrNameLst>
                                      </p:cBhvr>
                                      <p:to>
                                        <p:strVal val="visible"/>
                                      </p:to>
                                    </p:set>
                                    <p:anim calcmode="lin" valueType="num">
                                      <p:cBhvr>
                                        <p:cTn id="52" dur="250" fill="hold"/>
                                        <p:tgtEl>
                                          <p:spTgt spid="91"/>
                                        </p:tgtEl>
                                        <p:attrNameLst>
                                          <p:attrName>ppt_w</p:attrName>
                                        </p:attrNameLst>
                                      </p:cBhvr>
                                      <p:tavLst>
                                        <p:tav tm="0">
                                          <p:val>
                                            <p:fltVal val="0"/>
                                          </p:val>
                                        </p:tav>
                                        <p:tav tm="100000">
                                          <p:val>
                                            <p:strVal val="#ppt_w"/>
                                          </p:val>
                                        </p:tav>
                                      </p:tavLst>
                                    </p:anim>
                                    <p:anim calcmode="lin" valueType="num">
                                      <p:cBhvr>
                                        <p:cTn id="53" dur="250" fill="hold"/>
                                        <p:tgtEl>
                                          <p:spTgt spid="91"/>
                                        </p:tgtEl>
                                        <p:attrNameLst>
                                          <p:attrName>ppt_h</p:attrName>
                                        </p:attrNameLst>
                                      </p:cBhvr>
                                      <p:tavLst>
                                        <p:tav tm="0">
                                          <p:val>
                                            <p:fltVal val="0"/>
                                          </p:val>
                                        </p:tav>
                                        <p:tav tm="100000">
                                          <p:val>
                                            <p:strVal val="#ppt_h"/>
                                          </p:val>
                                        </p:tav>
                                      </p:tavLst>
                                    </p:anim>
                                    <p:animEffect transition="in" filter="fade">
                                      <p:cBhvr>
                                        <p:cTn id="54" dur="250"/>
                                        <p:tgtEl>
                                          <p:spTgt spid="91"/>
                                        </p:tgtEl>
                                      </p:cBhvr>
                                    </p:animEffect>
                                  </p:childTnLst>
                                </p:cTn>
                              </p:par>
                              <p:par>
                                <p:cTn id="55" presetID="6" presetClass="emph" presetSubtype="0" decel="100000" fill="hold" grpId="1" nodeType="withEffect">
                                  <p:stCondLst>
                                    <p:cond delay="200"/>
                                  </p:stCondLst>
                                  <p:childTnLst>
                                    <p:animScale>
                                      <p:cBhvr>
                                        <p:cTn id="56" dur="250" fill="hold"/>
                                        <p:tgtEl>
                                          <p:spTgt spid="91"/>
                                        </p:tgtEl>
                                      </p:cBhvr>
                                      <p:by x="120000" y="120000"/>
                                    </p:animScale>
                                  </p:childTnLst>
                                </p:cTn>
                              </p:par>
                              <p:par>
                                <p:cTn id="57" presetID="6" presetClass="emph" presetSubtype="0" decel="100000" fill="hold" grpId="2" nodeType="withEffect">
                                  <p:stCondLst>
                                    <p:cond delay="400"/>
                                  </p:stCondLst>
                                  <p:childTnLst>
                                    <p:animScale>
                                      <p:cBhvr>
                                        <p:cTn id="58" dur="250" fill="hold"/>
                                        <p:tgtEl>
                                          <p:spTgt spid="91"/>
                                        </p:tgtEl>
                                      </p:cBhvr>
                                      <p:by x="83000" y="83000"/>
                                    </p:animScale>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85"/>
                                        </p:tgtEl>
                                        <p:attrNameLst>
                                          <p:attrName>style.visibility</p:attrName>
                                        </p:attrNameLst>
                                      </p:cBhvr>
                                      <p:to>
                                        <p:strVal val="visible"/>
                                      </p:to>
                                    </p:set>
                                    <p:anim calcmode="lin" valueType="num">
                                      <p:cBhvr>
                                        <p:cTn id="62" dur="500" fill="hold"/>
                                        <p:tgtEl>
                                          <p:spTgt spid="85"/>
                                        </p:tgtEl>
                                        <p:attrNameLst>
                                          <p:attrName>ppt_w</p:attrName>
                                        </p:attrNameLst>
                                      </p:cBhvr>
                                      <p:tavLst>
                                        <p:tav tm="0">
                                          <p:val>
                                            <p:fltVal val="0"/>
                                          </p:val>
                                        </p:tav>
                                        <p:tav tm="100000">
                                          <p:val>
                                            <p:strVal val="#ppt_w"/>
                                          </p:val>
                                        </p:tav>
                                      </p:tavLst>
                                    </p:anim>
                                    <p:anim calcmode="lin" valueType="num">
                                      <p:cBhvr>
                                        <p:cTn id="63" dur="500" fill="hold"/>
                                        <p:tgtEl>
                                          <p:spTgt spid="85"/>
                                        </p:tgtEl>
                                        <p:attrNameLst>
                                          <p:attrName>ppt_h</p:attrName>
                                        </p:attrNameLst>
                                      </p:cBhvr>
                                      <p:tavLst>
                                        <p:tav tm="0">
                                          <p:val>
                                            <p:fltVal val="0"/>
                                          </p:val>
                                        </p:tav>
                                        <p:tav tm="100000">
                                          <p:val>
                                            <p:strVal val="#ppt_h"/>
                                          </p:val>
                                        </p:tav>
                                      </p:tavLst>
                                    </p:anim>
                                    <p:animEffect transition="in" filter="fade">
                                      <p:cBhvr>
                                        <p:cTn id="64" dur="500"/>
                                        <p:tgtEl>
                                          <p:spTgt spid="85"/>
                                        </p:tgtEl>
                                      </p:cBhvr>
                                    </p:animEffect>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70"/>
                                        </p:tgtEl>
                                        <p:attrNameLst>
                                          <p:attrName>style.visibility</p:attrName>
                                        </p:attrNameLst>
                                      </p:cBhvr>
                                      <p:to>
                                        <p:strVal val="visible"/>
                                      </p:to>
                                    </p:set>
                                    <p:animEffect transition="in" filter="wipe(left)">
                                      <p:cBhvr>
                                        <p:cTn id="68" dur="500"/>
                                        <p:tgtEl>
                                          <p:spTgt spid="70"/>
                                        </p:tgtEl>
                                      </p:cBhvr>
                                    </p:animEffect>
                                  </p:childTnLst>
                                </p:cTn>
                              </p:par>
                            </p:childTnLst>
                          </p:cTn>
                        </p:par>
                        <p:par>
                          <p:cTn id="69" fill="hold">
                            <p:stCondLst>
                              <p:cond delay="6000"/>
                            </p:stCondLst>
                            <p:childTnLst>
                              <p:par>
                                <p:cTn id="70" presetID="53" presetClass="entr" presetSubtype="16" fill="hold" grpId="0" nodeType="afterEffect">
                                  <p:stCondLst>
                                    <p:cond delay="0"/>
                                  </p:stCondLst>
                                  <p:iterate type="lt">
                                    <p:tmPct val="10000"/>
                                  </p:iterate>
                                  <p:childTnLst>
                                    <p:set>
                                      <p:cBhvr>
                                        <p:cTn id="71" dur="1" fill="hold">
                                          <p:stCondLst>
                                            <p:cond delay="0"/>
                                          </p:stCondLst>
                                        </p:cTn>
                                        <p:tgtEl>
                                          <p:spTgt spid="86"/>
                                        </p:tgtEl>
                                        <p:attrNameLst>
                                          <p:attrName>style.visibility</p:attrName>
                                        </p:attrNameLst>
                                      </p:cBhvr>
                                      <p:to>
                                        <p:strVal val="visible"/>
                                      </p:to>
                                    </p:set>
                                    <p:anim calcmode="lin" valueType="num">
                                      <p:cBhvr>
                                        <p:cTn id="72" dur="250" fill="hold"/>
                                        <p:tgtEl>
                                          <p:spTgt spid="86"/>
                                        </p:tgtEl>
                                        <p:attrNameLst>
                                          <p:attrName>ppt_w</p:attrName>
                                        </p:attrNameLst>
                                      </p:cBhvr>
                                      <p:tavLst>
                                        <p:tav tm="0">
                                          <p:val>
                                            <p:fltVal val="0"/>
                                          </p:val>
                                        </p:tav>
                                        <p:tav tm="100000">
                                          <p:val>
                                            <p:strVal val="#ppt_w"/>
                                          </p:val>
                                        </p:tav>
                                      </p:tavLst>
                                    </p:anim>
                                    <p:anim calcmode="lin" valueType="num">
                                      <p:cBhvr>
                                        <p:cTn id="73" dur="250" fill="hold"/>
                                        <p:tgtEl>
                                          <p:spTgt spid="86"/>
                                        </p:tgtEl>
                                        <p:attrNameLst>
                                          <p:attrName>ppt_h</p:attrName>
                                        </p:attrNameLst>
                                      </p:cBhvr>
                                      <p:tavLst>
                                        <p:tav tm="0">
                                          <p:val>
                                            <p:fltVal val="0"/>
                                          </p:val>
                                        </p:tav>
                                        <p:tav tm="100000">
                                          <p:val>
                                            <p:strVal val="#ppt_h"/>
                                          </p:val>
                                        </p:tav>
                                      </p:tavLst>
                                    </p:anim>
                                    <p:animEffect transition="in" filter="fade">
                                      <p:cBhvr>
                                        <p:cTn id="74" dur="250"/>
                                        <p:tgtEl>
                                          <p:spTgt spid="86"/>
                                        </p:tgtEl>
                                      </p:cBhvr>
                                    </p:animEffect>
                                  </p:childTnLst>
                                </p:cTn>
                              </p:par>
                            </p:childTnLst>
                          </p:cTn>
                        </p:par>
                        <p:par>
                          <p:cTn id="75" fill="hold">
                            <p:stCondLst>
                              <p:cond delay="4624"/>
                            </p:stCondLst>
                            <p:childTnLst>
                              <p:par>
                                <p:cTn id="76" presetID="53" presetClass="entr" presetSubtype="16" fill="hold" grpId="0" nodeType="after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p:cTn id="78" dur="500" fill="hold"/>
                                        <p:tgtEl>
                                          <p:spTgt spid="83"/>
                                        </p:tgtEl>
                                        <p:attrNameLst>
                                          <p:attrName>ppt_w</p:attrName>
                                        </p:attrNameLst>
                                      </p:cBhvr>
                                      <p:tavLst>
                                        <p:tav tm="0">
                                          <p:val>
                                            <p:fltVal val="0"/>
                                          </p:val>
                                        </p:tav>
                                        <p:tav tm="100000">
                                          <p:val>
                                            <p:strVal val="#ppt_w"/>
                                          </p:val>
                                        </p:tav>
                                      </p:tavLst>
                                    </p:anim>
                                    <p:anim calcmode="lin" valueType="num">
                                      <p:cBhvr>
                                        <p:cTn id="79" dur="500" fill="hold"/>
                                        <p:tgtEl>
                                          <p:spTgt spid="83"/>
                                        </p:tgtEl>
                                        <p:attrNameLst>
                                          <p:attrName>ppt_h</p:attrName>
                                        </p:attrNameLst>
                                      </p:cBhvr>
                                      <p:tavLst>
                                        <p:tav tm="0">
                                          <p:val>
                                            <p:fltVal val="0"/>
                                          </p:val>
                                        </p:tav>
                                        <p:tav tm="100000">
                                          <p:val>
                                            <p:strVal val="#ppt_h"/>
                                          </p:val>
                                        </p:tav>
                                      </p:tavLst>
                                    </p:anim>
                                    <p:animEffect transition="in" filter="fade">
                                      <p:cBhvr>
                                        <p:cTn id="80" dur="500"/>
                                        <p:tgtEl>
                                          <p:spTgt spid="83"/>
                                        </p:tgtEl>
                                      </p:cBhvr>
                                    </p:animEffect>
                                  </p:childTnLst>
                                </p:cTn>
                              </p:par>
                            </p:childTnLst>
                          </p:cTn>
                        </p:par>
                        <p:par>
                          <p:cTn id="81" fill="hold">
                            <p:stCondLst>
                              <p:cond delay="5124"/>
                            </p:stCondLst>
                            <p:childTnLst>
                              <p:par>
                                <p:cTn id="82" presetID="22" presetClass="entr" presetSubtype="8" fill="hold" nodeType="afterEffect">
                                  <p:stCondLst>
                                    <p:cond delay="0"/>
                                  </p:stCondLst>
                                  <p:childTnLst>
                                    <p:set>
                                      <p:cBhvr>
                                        <p:cTn id="83" dur="1" fill="hold">
                                          <p:stCondLst>
                                            <p:cond delay="0"/>
                                          </p:stCondLst>
                                        </p:cTn>
                                        <p:tgtEl>
                                          <p:spTgt spid="71"/>
                                        </p:tgtEl>
                                        <p:attrNameLst>
                                          <p:attrName>style.visibility</p:attrName>
                                        </p:attrNameLst>
                                      </p:cBhvr>
                                      <p:to>
                                        <p:strVal val="visible"/>
                                      </p:to>
                                    </p:set>
                                    <p:animEffect transition="in" filter="wipe(left)">
                                      <p:cBhvr>
                                        <p:cTn id="84" dur="500"/>
                                        <p:tgtEl>
                                          <p:spTgt spid="71"/>
                                        </p:tgtEl>
                                      </p:cBhvr>
                                    </p:animEffect>
                                  </p:childTnLst>
                                </p:cTn>
                              </p:par>
                            </p:childTnLst>
                          </p:cTn>
                        </p:par>
                        <p:par>
                          <p:cTn id="85" fill="hold">
                            <p:stCondLst>
                              <p:cond delay="5624"/>
                            </p:stCondLst>
                            <p:childTnLst>
                              <p:par>
                                <p:cTn id="86" presetID="53" presetClass="entr" presetSubtype="16" fill="hold" grpId="0" nodeType="afterEffect">
                                  <p:stCondLst>
                                    <p:cond delay="0"/>
                                  </p:stCondLst>
                                  <p:iterate type="lt">
                                    <p:tmPct val="10000"/>
                                  </p:iterate>
                                  <p:childTnLst>
                                    <p:set>
                                      <p:cBhvr>
                                        <p:cTn id="87" dur="1" fill="hold">
                                          <p:stCondLst>
                                            <p:cond delay="0"/>
                                          </p:stCondLst>
                                        </p:cTn>
                                        <p:tgtEl>
                                          <p:spTgt spid="87"/>
                                        </p:tgtEl>
                                        <p:attrNameLst>
                                          <p:attrName>style.visibility</p:attrName>
                                        </p:attrNameLst>
                                      </p:cBhvr>
                                      <p:to>
                                        <p:strVal val="visible"/>
                                      </p:to>
                                    </p:set>
                                    <p:anim calcmode="lin" valueType="num">
                                      <p:cBhvr>
                                        <p:cTn id="88" dur="250" fill="hold"/>
                                        <p:tgtEl>
                                          <p:spTgt spid="87"/>
                                        </p:tgtEl>
                                        <p:attrNameLst>
                                          <p:attrName>ppt_w</p:attrName>
                                        </p:attrNameLst>
                                      </p:cBhvr>
                                      <p:tavLst>
                                        <p:tav tm="0">
                                          <p:val>
                                            <p:fltVal val="0"/>
                                          </p:val>
                                        </p:tav>
                                        <p:tav tm="100000">
                                          <p:val>
                                            <p:strVal val="#ppt_w"/>
                                          </p:val>
                                        </p:tav>
                                      </p:tavLst>
                                    </p:anim>
                                    <p:anim calcmode="lin" valueType="num">
                                      <p:cBhvr>
                                        <p:cTn id="89" dur="250" fill="hold"/>
                                        <p:tgtEl>
                                          <p:spTgt spid="87"/>
                                        </p:tgtEl>
                                        <p:attrNameLst>
                                          <p:attrName>ppt_h</p:attrName>
                                        </p:attrNameLst>
                                      </p:cBhvr>
                                      <p:tavLst>
                                        <p:tav tm="0">
                                          <p:val>
                                            <p:fltVal val="0"/>
                                          </p:val>
                                        </p:tav>
                                        <p:tav tm="100000">
                                          <p:val>
                                            <p:strVal val="#ppt_h"/>
                                          </p:val>
                                        </p:tav>
                                      </p:tavLst>
                                    </p:anim>
                                    <p:animEffect transition="in" filter="fade">
                                      <p:cBhvr>
                                        <p:cTn id="90" dur="250"/>
                                        <p:tgtEl>
                                          <p:spTgt spid="87"/>
                                        </p:tgtEl>
                                      </p:cBhvr>
                                    </p:animEffect>
                                  </p:childTnLst>
                                </p:cTn>
                              </p:par>
                            </p:childTnLst>
                          </p:cTn>
                        </p:par>
                        <p:par>
                          <p:cTn id="91" fill="hold">
                            <p:stCondLst>
                              <p:cond delay="6799"/>
                            </p:stCondLst>
                            <p:childTnLst>
                              <p:par>
                                <p:cTn id="92" presetID="53" presetClass="entr" presetSubtype="16" fill="hold" grpId="0" nodeType="afterEffect">
                                  <p:stCondLst>
                                    <p:cond delay="0"/>
                                  </p:stCondLst>
                                  <p:childTnLst>
                                    <p:set>
                                      <p:cBhvr>
                                        <p:cTn id="93" dur="1" fill="hold">
                                          <p:stCondLst>
                                            <p:cond delay="0"/>
                                          </p:stCondLst>
                                        </p:cTn>
                                        <p:tgtEl>
                                          <p:spTgt spid="82"/>
                                        </p:tgtEl>
                                        <p:attrNameLst>
                                          <p:attrName>style.visibility</p:attrName>
                                        </p:attrNameLst>
                                      </p:cBhvr>
                                      <p:to>
                                        <p:strVal val="visible"/>
                                      </p:to>
                                    </p:set>
                                    <p:anim calcmode="lin" valueType="num">
                                      <p:cBhvr>
                                        <p:cTn id="94" dur="500" fill="hold"/>
                                        <p:tgtEl>
                                          <p:spTgt spid="82"/>
                                        </p:tgtEl>
                                        <p:attrNameLst>
                                          <p:attrName>ppt_w</p:attrName>
                                        </p:attrNameLst>
                                      </p:cBhvr>
                                      <p:tavLst>
                                        <p:tav tm="0">
                                          <p:val>
                                            <p:fltVal val="0"/>
                                          </p:val>
                                        </p:tav>
                                        <p:tav tm="100000">
                                          <p:val>
                                            <p:strVal val="#ppt_w"/>
                                          </p:val>
                                        </p:tav>
                                      </p:tavLst>
                                    </p:anim>
                                    <p:anim calcmode="lin" valueType="num">
                                      <p:cBhvr>
                                        <p:cTn id="95" dur="500" fill="hold"/>
                                        <p:tgtEl>
                                          <p:spTgt spid="82"/>
                                        </p:tgtEl>
                                        <p:attrNameLst>
                                          <p:attrName>ppt_h</p:attrName>
                                        </p:attrNameLst>
                                      </p:cBhvr>
                                      <p:tavLst>
                                        <p:tav tm="0">
                                          <p:val>
                                            <p:fltVal val="0"/>
                                          </p:val>
                                        </p:tav>
                                        <p:tav tm="100000">
                                          <p:val>
                                            <p:strVal val="#ppt_h"/>
                                          </p:val>
                                        </p:tav>
                                      </p:tavLst>
                                    </p:anim>
                                    <p:animEffect transition="in" filter="fade">
                                      <p:cBhvr>
                                        <p:cTn id="96" dur="500"/>
                                        <p:tgtEl>
                                          <p:spTgt spid="82"/>
                                        </p:tgtEl>
                                      </p:cBhvr>
                                    </p:animEffect>
                                  </p:childTnLst>
                                </p:cTn>
                              </p:par>
                            </p:childTnLst>
                          </p:cTn>
                        </p:par>
                        <p:par>
                          <p:cTn id="97" fill="hold">
                            <p:stCondLst>
                              <p:cond delay="7299"/>
                            </p:stCondLst>
                            <p:childTnLst>
                              <p:par>
                                <p:cTn id="98" presetID="22" presetClass="entr" presetSubtype="8"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Effect transition="in" filter="wipe(left)">
                                      <p:cBhvr>
                                        <p:cTn id="100" dur="500"/>
                                        <p:tgtEl>
                                          <p:spTgt spid="72"/>
                                        </p:tgtEl>
                                      </p:cBhvr>
                                    </p:animEffect>
                                  </p:childTnLst>
                                </p:cTn>
                              </p:par>
                            </p:childTnLst>
                          </p:cTn>
                        </p:par>
                        <p:par>
                          <p:cTn id="101" fill="hold">
                            <p:stCondLst>
                              <p:cond delay="7799"/>
                            </p:stCondLst>
                            <p:childTnLst>
                              <p:par>
                                <p:cTn id="102" presetID="53" presetClass="entr" presetSubtype="16" fill="hold" grpId="0" nodeType="afterEffect">
                                  <p:stCondLst>
                                    <p:cond delay="0"/>
                                  </p:stCondLst>
                                  <p:iterate type="lt">
                                    <p:tmPct val="10000"/>
                                  </p:iterate>
                                  <p:childTnLst>
                                    <p:set>
                                      <p:cBhvr>
                                        <p:cTn id="103" dur="1" fill="hold">
                                          <p:stCondLst>
                                            <p:cond delay="0"/>
                                          </p:stCondLst>
                                        </p:cTn>
                                        <p:tgtEl>
                                          <p:spTgt spid="88"/>
                                        </p:tgtEl>
                                        <p:attrNameLst>
                                          <p:attrName>style.visibility</p:attrName>
                                        </p:attrNameLst>
                                      </p:cBhvr>
                                      <p:to>
                                        <p:strVal val="visible"/>
                                      </p:to>
                                    </p:set>
                                    <p:anim calcmode="lin" valueType="num">
                                      <p:cBhvr>
                                        <p:cTn id="104" dur="250" fill="hold"/>
                                        <p:tgtEl>
                                          <p:spTgt spid="88"/>
                                        </p:tgtEl>
                                        <p:attrNameLst>
                                          <p:attrName>ppt_w</p:attrName>
                                        </p:attrNameLst>
                                      </p:cBhvr>
                                      <p:tavLst>
                                        <p:tav tm="0">
                                          <p:val>
                                            <p:fltVal val="0"/>
                                          </p:val>
                                        </p:tav>
                                        <p:tav tm="100000">
                                          <p:val>
                                            <p:strVal val="#ppt_w"/>
                                          </p:val>
                                        </p:tav>
                                      </p:tavLst>
                                    </p:anim>
                                    <p:anim calcmode="lin" valueType="num">
                                      <p:cBhvr>
                                        <p:cTn id="105" dur="250" fill="hold"/>
                                        <p:tgtEl>
                                          <p:spTgt spid="88"/>
                                        </p:tgtEl>
                                        <p:attrNameLst>
                                          <p:attrName>ppt_h</p:attrName>
                                        </p:attrNameLst>
                                      </p:cBhvr>
                                      <p:tavLst>
                                        <p:tav tm="0">
                                          <p:val>
                                            <p:fltVal val="0"/>
                                          </p:val>
                                        </p:tav>
                                        <p:tav tm="100000">
                                          <p:val>
                                            <p:strVal val="#ppt_h"/>
                                          </p:val>
                                        </p:tav>
                                      </p:tavLst>
                                    </p:anim>
                                    <p:animEffect transition="in" filter="fade">
                                      <p:cBhvr>
                                        <p:cTn id="106" dur="250"/>
                                        <p:tgtEl>
                                          <p:spTgt spid="88"/>
                                        </p:tgtEl>
                                      </p:cBhvr>
                                    </p:animEffect>
                                  </p:childTnLst>
                                </p:cTn>
                              </p:par>
                            </p:childTnLst>
                          </p:cTn>
                        </p:par>
                        <p:par>
                          <p:cTn id="107" fill="hold">
                            <p:stCondLst>
                              <p:cond delay="8974"/>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9474"/>
                            </p:stCondLst>
                            <p:childTnLst>
                              <p:par>
                                <p:cTn id="114" presetID="22" presetClass="entr" presetSubtype="8" fill="hold" nodeType="afterEffect">
                                  <p:stCondLst>
                                    <p:cond delay="0"/>
                                  </p:stCondLst>
                                  <p:childTnLst>
                                    <p:set>
                                      <p:cBhvr>
                                        <p:cTn id="115" dur="1" fill="hold">
                                          <p:stCondLst>
                                            <p:cond delay="0"/>
                                          </p:stCondLst>
                                        </p:cTn>
                                        <p:tgtEl>
                                          <p:spTgt spid="73"/>
                                        </p:tgtEl>
                                        <p:attrNameLst>
                                          <p:attrName>style.visibility</p:attrName>
                                        </p:attrNameLst>
                                      </p:cBhvr>
                                      <p:to>
                                        <p:strVal val="visible"/>
                                      </p:to>
                                    </p:set>
                                    <p:animEffect transition="in" filter="wipe(left)">
                                      <p:cBhvr>
                                        <p:cTn id="116" dur="500"/>
                                        <p:tgtEl>
                                          <p:spTgt spid="73"/>
                                        </p:tgtEl>
                                      </p:cBhvr>
                                    </p:animEffect>
                                  </p:childTnLst>
                                </p:cTn>
                              </p:par>
                            </p:childTnLst>
                          </p:cTn>
                        </p:par>
                        <p:par>
                          <p:cTn id="117" fill="hold">
                            <p:stCondLst>
                              <p:cond delay="9974"/>
                            </p:stCondLst>
                            <p:childTnLst>
                              <p:par>
                                <p:cTn id="118" presetID="53" presetClass="entr" presetSubtype="16" fill="hold" grpId="0" nodeType="afterEffect">
                                  <p:stCondLst>
                                    <p:cond delay="0"/>
                                  </p:stCondLst>
                                  <p:iterate type="lt">
                                    <p:tmPct val="10000"/>
                                  </p:iterate>
                                  <p:childTnLst>
                                    <p:set>
                                      <p:cBhvr>
                                        <p:cTn id="119" dur="1" fill="hold">
                                          <p:stCondLst>
                                            <p:cond delay="0"/>
                                          </p:stCondLst>
                                        </p:cTn>
                                        <p:tgtEl>
                                          <p:spTgt spid="89"/>
                                        </p:tgtEl>
                                        <p:attrNameLst>
                                          <p:attrName>style.visibility</p:attrName>
                                        </p:attrNameLst>
                                      </p:cBhvr>
                                      <p:to>
                                        <p:strVal val="visible"/>
                                      </p:to>
                                    </p:set>
                                    <p:anim calcmode="lin" valueType="num">
                                      <p:cBhvr>
                                        <p:cTn id="120" dur="250" fill="hold"/>
                                        <p:tgtEl>
                                          <p:spTgt spid="89"/>
                                        </p:tgtEl>
                                        <p:attrNameLst>
                                          <p:attrName>ppt_w</p:attrName>
                                        </p:attrNameLst>
                                      </p:cBhvr>
                                      <p:tavLst>
                                        <p:tav tm="0">
                                          <p:val>
                                            <p:fltVal val="0"/>
                                          </p:val>
                                        </p:tav>
                                        <p:tav tm="100000">
                                          <p:val>
                                            <p:strVal val="#ppt_w"/>
                                          </p:val>
                                        </p:tav>
                                      </p:tavLst>
                                    </p:anim>
                                    <p:anim calcmode="lin" valueType="num">
                                      <p:cBhvr>
                                        <p:cTn id="121" dur="250" fill="hold"/>
                                        <p:tgtEl>
                                          <p:spTgt spid="89"/>
                                        </p:tgtEl>
                                        <p:attrNameLst>
                                          <p:attrName>ppt_h</p:attrName>
                                        </p:attrNameLst>
                                      </p:cBhvr>
                                      <p:tavLst>
                                        <p:tav tm="0">
                                          <p:val>
                                            <p:fltVal val="0"/>
                                          </p:val>
                                        </p:tav>
                                        <p:tav tm="100000">
                                          <p:val>
                                            <p:strVal val="#ppt_h"/>
                                          </p:val>
                                        </p:tav>
                                      </p:tavLst>
                                    </p:anim>
                                    <p:animEffect transition="in" filter="fade">
                                      <p:cBhvr>
                                        <p:cTn id="122" dur="250"/>
                                        <p:tgtEl>
                                          <p:spTgt spid="89"/>
                                        </p:tgtEl>
                                      </p:cBhvr>
                                    </p:animEffect>
                                  </p:childTnLst>
                                </p:cTn>
                              </p:par>
                            </p:childTnLst>
                          </p:cTn>
                        </p:par>
                        <p:par>
                          <p:cTn id="123" fill="hold">
                            <p:stCondLst>
                              <p:cond delay="11149"/>
                            </p:stCondLst>
                            <p:childTnLst>
                              <p:par>
                                <p:cTn id="124" presetID="53" presetClass="entr" presetSubtype="16"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p:cTn id="126" dur="500" fill="hold"/>
                                        <p:tgtEl>
                                          <p:spTgt spid="80"/>
                                        </p:tgtEl>
                                        <p:attrNameLst>
                                          <p:attrName>ppt_w</p:attrName>
                                        </p:attrNameLst>
                                      </p:cBhvr>
                                      <p:tavLst>
                                        <p:tav tm="0">
                                          <p:val>
                                            <p:fltVal val="0"/>
                                          </p:val>
                                        </p:tav>
                                        <p:tav tm="100000">
                                          <p:val>
                                            <p:strVal val="#ppt_w"/>
                                          </p:val>
                                        </p:tav>
                                      </p:tavLst>
                                    </p:anim>
                                    <p:anim calcmode="lin" valueType="num">
                                      <p:cBhvr>
                                        <p:cTn id="127" dur="500" fill="hold"/>
                                        <p:tgtEl>
                                          <p:spTgt spid="80"/>
                                        </p:tgtEl>
                                        <p:attrNameLst>
                                          <p:attrName>ppt_h</p:attrName>
                                        </p:attrNameLst>
                                      </p:cBhvr>
                                      <p:tavLst>
                                        <p:tav tm="0">
                                          <p:val>
                                            <p:fltVal val="0"/>
                                          </p:val>
                                        </p:tav>
                                        <p:tav tm="100000">
                                          <p:val>
                                            <p:strVal val="#ppt_h"/>
                                          </p:val>
                                        </p:tav>
                                      </p:tavLst>
                                    </p:anim>
                                    <p:animEffect transition="in" filter="fade">
                                      <p:cBhvr>
                                        <p:cTn id="128" dur="500"/>
                                        <p:tgtEl>
                                          <p:spTgt spid="80"/>
                                        </p:tgtEl>
                                      </p:cBhvr>
                                    </p:animEffect>
                                  </p:childTnLst>
                                </p:cTn>
                              </p:par>
                            </p:childTnLst>
                          </p:cTn>
                        </p:par>
                        <p:par>
                          <p:cTn id="129" fill="hold">
                            <p:stCondLst>
                              <p:cond delay="11649"/>
                            </p:stCondLst>
                            <p:childTnLst>
                              <p:par>
                                <p:cTn id="130" presetID="22" presetClass="entr" presetSubtype="8" fill="hold" nodeType="afterEffect">
                                  <p:stCondLst>
                                    <p:cond delay="0"/>
                                  </p:stCondLst>
                                  <p:childTnLst>
                                    <p:set>
                                      <p:cBhvr>
                                        <p:cTn id="131" dur="1" fill="hold">
                                          <p:stCondLst>
                                            <p:cond delay="0"/>
                                          </p:stCondLst>
                                        </p:cTn>
                                        <p:tgtEl>
                                          <p:spTgt spid="74"/>
                                        </p:tgtEl>
                                        <p:attrNameLst>
                                          <p:attrName>style.visibility</p:attrName>
                                        </p:attrNameLst>
                                      </p:cBhvr>
                                      <p:to>
                                        <p:strVal val="visible"/>
                                      </p:to>
                                    </p:set>
                                    <p:animEffect transition="in" filter="wipe(left)">
                                      <p:cBhvr>
                                        <p:cTn id="132" dur="500"/>
                                        <p:tgtEl>
                                          <p:spTgt spid="74"/>
                                        </p:tgtEl>
                                      </p:cBhvr>
                                    </p:animEffect>
                                  </p:childTnLst>
                                </p:cTn>
                              </p:par>
                            </p:childTnLst>
                          </p:cTn>
                        </p:par>
                        <p:par>
                          <p:cTn id="133" fill="hold">
                            <p:stCondLst>
                              <p:cond delay="12149"/>
                            </p:stCondLst>
                            <p:childTnLst>
                              <p:par>
                                <p:cTn id="134" presetID="53" presetClass="entr" presetSubtype="16" fill="hold" grpId="0" nodeType="afterEffect">
                                  <p:stCondLst>
                                    <p:cond delay="0"/>
                                  </p:stCondLst>
                                  <p:iterate type="lt">
                                    <p:tmPct val="10000"/>
                                  </p:iterate>
                                  <p:childTnLst>
                                    <p:set>
                                      <p:cBhvr>
                                        <p:cTn id="135" dur="1" fill="hold">
                                          <p:stCondLst>
                                            <p:cond delay="0"/>
                                          </p:stCondLst>
                                        </p:cTn>
                                        <p:tgtEl>
                                          <p:spTgt spid="90"/>
                                        </p:tgtEl>
                                        <p:attrNameLst>
                                          <p:attrName>style.visibility</p:attrName>
                                        </p:attrNameLst>
                                      </p:cBhvr>
                                      <p:to>
                                        <p:strVal val="visible"/>
                                      </p:to>
                                    </p:set>
                                    <p:anim calcmode="lin" valueType="num">
                                      <p:cBhvr>
                                        <p:cTn id="136" dur="250" fill="hold"/>
                                        <p:tgtEl>
                                          <p:spTgt spid="90"/>
                                        </p:tgtEl>
                                        <p:attrNameLst>
                                          <p:attrName>ppt_w</p:attrName>
                                        </p:attrNameLst>
                                      </p:cBhvr>
                                      <p:tavLst>
                                        <p:tav tm="0">
                                          <p:val>
                                            <p:fltVal val="0"/>
                                          </p:val>
                                        </p:tav>
                                        <p:tav tm="100000">
                                          <p:val>
                                            <p:strVal val="#ppt_w"/>
                                          </p:val>
                                        </p:tav>
                                      </p:tavLst>
                                    </p:anim>
                                    <p:anim calcmode="lin" valueType="num">
                                      <p:cBhvr>
                                        <p:cTn id="137" dur="250" fill="hold"/>
                                        <p:tgtEl>
                                          <p:spTgt spid="90"/>
                                        </p:tgtEl>
                                        <p:attrNameLst>
                                          <p:attrName>ppt_h</p:attrName>
                                        </p:attrNameLst>
                                      </p:cBhvr>
                                      <p:tavLst>
                                        <p:tav tm="0">
                                          <p:val>
                                            <p:fltVal val="0"/>
                                          </p:val>
                                        </p:tav>
                                        <p:tav tm="100000">
                                          <p:val>
                                            <p:strVal val="#ppt_h"/>
                                          </p:val>
                                        </p:tav>
                                      </p:tavLst>
                                    </p:anim>
                                    <p:animEffect transition="in" filter="fade">
                                      <p:cBhvr>
                                        <p:cTn id="138" dur="25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8" grpId="0" bldLvl="0" animBg="1"/>
      <p:bldP spid="49" grpId="0" bldLvl="0" animBg="1"/>
      <p:bldP spid="50" grpId="0" bldLvl="0" animBg="1"/>
      <p:bldP spid="51" grpId="0" bldLvl="0" animBg="1"/>
      <p:bldP spid="52" grpId="0" bldLvl="0" animBg="1"/>
      <p:bldP spid="53" grpId="0" bldLvl="0" animBg="1"/>
      <p:bldP spid="54" grpId="0" bldLvl="0" animBg="1"/>
      <p:bldP spid="55" grpId="0" bldLvl="0" animBg="1"/>
      <p:bldP spid="56" grpId="0" bldLvl="0" animBg="1"/>
      <p:bldP spid="80" grpId="0"/>
      <p:bldP spid="81" grpId="0"/>
      <p:bldP spid="82" grpId="0"/>
      <p:bldP spid="83" grpId="0"/>
      <p:bldP spid="85" grpId="0"/>
      <p:bldP spid="86" grpId="0"/>
      <p:bldP spid="87" grpId="0"/>
      <p:bldP spid="88" grpId="0"/>
      <p:bldP spid="89" grpId="0"/>
      <p:bldP spid="90" grpId="0"/>
      <p:bldP spid="91" grpId="0" bldLvl="0" animBg="1"/>
      <p:bldP spid="91" grpId="1" bldLvl="0" animBg="1"/>
      <p:bldP spid="91" grpId="2"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t="-1000" b="-1000"/>
          </a:stretch>
        </a:blipFill>
        <a:effectLst/>
      </p:bgPr>
    </p:bg>
    <p:spTree>
      <p:nvGrpSpPr>
        <p:cNvPr id="1" name=""/>
        <p:cNvGrpSpPr/>
        <p:nvPr/>
      </p:nvGrpSpPr>
      <p:grpSpPr>
        <a:xfrm>
          <a:off x="0" y="0"/>
          <a:ext cx="0" cy="0"/>
          <a:chOff x="0" y="0"/>
          <a:chExt cx="0" cy="0"/>
        </a:xfrm>
      </p:grpSpPr>
      <p:sp>
        <p:nvSpPr>
          <p:cNvPr id="5" name="矩形 4"/>
          <p:cNvSpPr/>
          <p:nvPr/>
        </p:nvSpPr>
        <p:spPr>
          <a:xfrm>
            <a:off x="1270" y="0"/>
            <a:ext cx="12192000" cy="6858000"/>
          </a:xfrm>
          <a:prstGeom prst="rect">
            <a:avLst/>
          </a:prstGeom>
          <a:solidFill>
            <a:schemeClr val="tx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24" name="组合 23"/>
          <p:cNvGrpSpPr/>
          <p:nvPr/>
        </p:nvGrpSpPr>
        <p:grpSpPr>
          <a:xfrm>
            <a:off x="2755265" y="2407285"/>
            <a:ext cx="7060565" cy="1868805"/>
            <a:chOff x="4339" y="3791"/>
            <a:chExt cx="11119" cy="2943"/>
          </a:xfrm>
        </p:grpSpPr>
        <p:sp>
          <p:nvSpPr>
            <p:cNvPr id="3" name="文本框 2"/>
            <p:cNvSpPr txBox="1">
              <a:spLocks noChangeArrowheads="1"/>
            </p:cNvSpPr>
            <p:nvPr/>
          </p:nvSpPr>
          <p:spPr bwMode="auto">
            <a:xfrm>
              <a:off x="7509" y="3839"/>
              <a:ext cx="6768" cy="1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sz="5400" b="1" dirty="0">
                  <a:solidFill>
                    <a:schemeClr val="bg1"/>
                  </a:solidFill>
                  <a:latin typeface="微软雅黑" panose="020B0503020204020204" pitchFamily="34" charset="-122"/>
                </a:rPr>
                <a:t>成功项目展示</a:t>
              </a:r>
            </a:p>
          </p:txBody>
        </p:sp>
        <p:grpSp>
          <p:nvGrpSpPr>
            <p:cNvPr id="4" name="组合 3"/>
            <p:cNvGrpSpPr/>
            <p:nvPr/>
          </p:nvGrpSpPr>
          <p:grpSpPr bwMode="auto">
            <a:xfrm>
              <a:off x="12366" y="5336"/>
              <a:ext cx="3092" cy="580"/>
              <a:chOff x="7777461" y="3514044"/>
              <a:chExt cx="1963372" cy="369332"/>
            </a:xfrm>
          </p:grpSpPr>
          <p:sp>
            <p:nvSpPr>
              <p:cNvPr id="6" name="Oval 14@|1FFC:3382090|FBC:16777215|LFC:16777215|LBC:16777215"/>
              <p:cNvSpPr/>
              <p:nvPr/>
            </p:nvSpPr>
            <p:spPr>
              <a:xfrm>
                <a:off x="7777461" y="3625480"/>
                <a:ext cx="163482" cy="163971"/>
              </a:xfrm>
              <a:prstGeom prst="ellipse">
                <a:avLst/>
              </a:prstGeom>
              <a:solidFill>
                <a:srgbClr val="009A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latin typeface="等线" panose="02010600030101010101" charset="-122"/>
                  <a:ea typeface="等线" panose="02010600030101010101" charset="-122"/>
                </a:endParaRPr>
              </a:p>
            </p:txBody>
          </p:sp>
          <p:sp>
            <p:nvSpPr>
              <p:cNvPr id="2" name="TextBox 15@|17FFC:16777215|FBC:16777215|LFC:16777215|LBC:16777215"/>
              <p:cNvSpPr txBox="1">
                <a:spLocks noChangeArrowheads="1"/>
              </p:cNvSpPr>
              <p:nvPr/>
            </p:nvSpPr>
            <p:spPr bwMode="auto">
              <a:xfrm>
                <a:off x="7940340" y="3514044"/>
                <a:ext cx="18004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a:solidFill>
                      <a:schemeClr val="bg1"/>
                    </a:solidFill>
                    <a:latin typeface="微软雅黑" panose="020B0503020204020204" pitchFamily="34" charset="-122"/>
                  </a:rPr>
                  <a:t>请输入小节标题</a:t>
                </a:r>
              </a:p>
            </p:txBody>
          </p:sp>
        </p:grpSp>
        <p:grpSp>
          <p:nvGrpSpPr>
            <p:cNvPr id="10" name="组合 9"/>
            <p:cNvGrpSpPr/>
            <p:nvPr/>
          </p:nvGrpSpPr>
          <p:grpSpPr bwMode="auto">
            <a:xfrm>
              <a:off x="7724" y="5384"/>
              <a:ext cx="3092" cy="582"/>
              <a:chOff x="4829865" y="3545540"/>
              <a:chExt cx="1963372" cy="369332"/>
            </a:xfrm>
          </p:grpSpPr>
          <p:sp>
            <p:nvSpPr>
              <p:cNvPr id="12" name="TextBox 11@|17FFC:16777215|FBC:16777215|LFC:16777215|LBC:16777215"/>
              <p:cNvSpPr txBox="1">
                <a:spLocks noChangeArrowheads="1"/>
              </p:cNvSpPr>
              <p:nvPr/>
            </p:nvSpPr>
            <p:spPr bwMode="auto">
              <a:xfrm>
                <a:off x="4992744" y="3545540"/>
                <a:ext cx="18004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dirty="0">
                    <a:solidFill>
                      <a:schemeClr val="bg1"/>
                    </a:solidFill>
                    <a:latin typeface="微软雅黑" panose="020B0503020204020204" pitchFamily="34" charset="-122"/>
                  </a:rPr>
                  <a:t>请输入小节标题</a:t>
                </a:r>
              </a:p>
            </p:txBody>
          </p:sp>
          <p:sp>
            <p:nvSpPr>
              <p:cNvPr id="13" name="Oval 16@|1FFC:3382090|FBC:16777215|LFC:16777215|LBC:16777215"/>
              <p:cNvSpPr/>
              <p:nvPr/>
            </p:nvSpPr>
            <p:spPr>
              <a:xfrm>
                <a:off x="4829865" y="3626381"/>
                <a:ext cx="163483" cy="163268"/>
              </a:xfrm>
              <a:prstGeom prst="ellipse">
                <a:avLst/>
              </a:prstGeom>
              <a:solidFill>
                <a:srgbClr val="009A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latin typeface="等线" panose="02010600030101010101" charset="-122"/>
                  <a:ea typeface="等线" panose="02010600030101010101" charset="-122"/>
                </a:endParaRPr>
              </a:p>
            </p:txBody>
          </p:sp>
        </p:grpSp>
        <p:grpSp>
          <p:nvGrpSpPr>
            <p:cNvPr id="14" name="组合 13"/>
            <p:cNvGrpSpPr/>
            <p:nvPr/>
          </p:nvGrpSpPr>
          <p:grpSpPr bwMode="auto">
            <a:xfrm>
              <a:off x="7724" y="6059"/>
              <a:ext cx="3092" cy="580"/>
              <a:chOff x="4829865" y="3972976"/>
              <a:chExt cx="1963372" cy="369332"/>
            </a:xfrm>
          </p:grpSpPr>
          <p:sp>
            <p:nvSpPr>
              <p:cNvPr id="15" name="TextBox 13@|17FFC:16777215|FBC:16777215|LFC:16777215|LBC:16777215"/>
              <p:cNvSpPr txBox="1">
                <a:spLocks noChangeArrowheads="1"/>
              </p:cNvSpPr>
              <p:nvPr/>
            </p:nvSpPr>
            <p:spPr bwMode="auto">
              <a:xfrm>
                <a:off x="4992744" y="3972976"/>
                <a:ext cx="18004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a:solidFill>
                      <a:schemeClr val="bg1"/>
                    </a:solidFill>
                    <a:latin typeface="微软雅黑" panose="020B0503020204020204" pitchFamily="34" charset="-122"/>
                  </a:rPr>
                  <a:t>请输入小节标题</a:t>
                </a:r>
              </a:p>
            </p:txBody>
          </p:sp>
          <p:sp>
            <p:nvSpPr>
              <p:cNvPr id="16" name="Oval 17@|1FFC:3382090|FBC:16777215|LFC:16777215|LBC:16777215"/>
              <p:cNvSpPr/>
              <p:nvPr/>
            </p:nvSpPr>
            <p:spPr>
              <a:xfrm>
                <a:off x="4829865" y="4084412"/>
                <a:ext cx="163483" cy="162379"/>
              </a:xfrm>
              <a:prstGeom prst="ellipse">
                <a:avLst/>
              </a:prstGeom>
              <a:solidFill>
                <a:srgbClr val="009A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latin typeface="等线" panose="02010600030101010101" charset="-122"/>
                  <a:ea typeface="等线" panose="02010600030101010101" charset="-122"/>
                </a:endParaRPr>
              </a:p>
            </p:txBody>
          </p:sp>
        </p:grpSp>
        <p:grpSp>
          <p:nvGrpSpPr>
            <p:cNvPr id="17" name="组合 16"/>
            <p:cNvGrpSpPr/>
            <p:nvPr/>
          </p:nvGrpSpPr>
          <p:grpSpPr bwMode="auto">
            <a:xfrm>
              <a:off x="12366" y="6049"/>
              <a:ext cx="3092" cy="582"/>
              <a:chOff x="7777461" y="3967041"/>
              <a:chExt cx="1963372" cy="369332"/>
            </a:xfrm>
          </p:grpSpPr>
          <p:sp>
            <p:nvSpPr>
              <p:cNvPr id="18" name="Oval 20@|1FFC:3382090|FBC:16777215|LFC:16777215|LBC:16777215"/>
              <p:cNvSpPr/>
              <p:nvPr/>
            </p:nvSpPr>
            <p:spPr>
              <a:xfrm>
                <a:off x="7777461" y="4079584"/>
                <a:ext cx="163482" cy="163268"/>
              </a:xfrm>
              <a:prstGeom prst="ellipse">
                <a:avLst/>
              </a:prstGeom>
              <a:solidFill>
                <a:srgbClr val="009A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latin typeface="等线" panose="02010600030101010101" charset="-122"/>
                  <a:ea typeface="等线" panose="02010600030101010101" charset="-122"/>
                </a:endParaRPr>
              </a:p>
            </p:txBody>
          </p:sp>
          <p:sp>
            <p:nvSpPr>
              <p:cNvPr id="19" name="TextBox 21@|17FFC:16777215|FBC:16777215|LFC:16777215|LBC:16777215"/>
              <p:cNvSpPr txBox="1">
                <a:spLocks noChangeArrowheads="1"/>
              </p:cNvSpPr>
              <p:nvPr/>
            </p:nvSpPr>
            <p:spPr bwMode="auto">
              <a:xfrm>
                <a:off x="7940340" y="3967041"/>
                <a:ext cx="18004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a:solidFill>
                      <a:schemeClr val="bg1"/>
                    </a:solidFill>
                    <a:latin typeface="微软雅黑" panose="020B0503020204020204" pitchFamily="34" charset="-122"/>
                  </a:rPr>
                  <a:t>请输入小节标题</a:t>
                </a:r>
              </a:p>
            </p:txBody>
          </p:sp>
        </p:grpSp>
        <p:grpSp>
          <p:nvGrpSpPr>
            <p:cNvPr id="20" name="组合 19"/>
            <p:cNvGrpSpPr/>
            <p:nvPr/>
          </p:nvGrpSpPr>
          <p:grpSpPr>
            <a:xfrm>
              <a:off x="4339" y="3791"/>
              <a:ext cx="2945" cy="2943"/>
              <a:chOff x="1991991" y="1508806"/>
              <a:chExt cx="1501200" cy="1500230"/>
            </a:xfrm>
          </p:grpSpPr>
          <p:sp>
            <p:nvSpPr>
              <p:cNvPr id="21" name="Freeform 5"/>
              <p:cNvSpPr/>
              <p:nvPr/>
            </p:nvSpPr>
            <p:spPr bwMode="auto">
              <a:xfrm rot="10800000">
                <a:off x="1991991" y="1508806"/>
                <a:ext cx="1501200" cy="1500230"/>
              </a:xfrm>
              <a:prstGeom prst="ellipse">
                <a:avLst/>
              </a:prstGeom>
              <a:gradFill flip="none" rotWithShape="1">
                <a:gsLst>
                  <a:gs pos="0">
                    <a:schemeClr val="bg1"/>
                  </a:gs>
                  <a:gs pos="100000">
                    <a:srgbClr val="D9D9D9"/>
                  </a:gs>
                </a:gsLst>
                <a:lin ang="2700000" scaled="1"/>
                <a:tileRect/>
              </a:gradFill>
              <a:ln w="25400">
                <a:gradFill flip="none" rotWithShape="1">
                  <a:gsLst>
                    <a:gs pos="29000">
                      <a:srgbClr val="E0E0E0"/>
                    </a:gs>
                    <a:gs pos="0">
                      <a:schemeClr val="bg1">
                        <a:lumMod val="65000"/>
                      </a:schemeClr>
                    </a:gs>
                    <a:gs pos="83000">
                      <a:schemeClr val="bg1"/>
                    </a:gs>
                  </a:gsLst>
                  <a:lin ang="2700000" scaled="1"/>
                  <a:tileRect/>
                </a:gradFill>
              </a:ln>
              <a:effectLst>
                <a:outerShdw blurRad="355600" dist="88900" dir="2700000" algn="tl" rotWithShape="0">
                  <a:prstClr val="black">
                    <a:alpha val="35000"/>
                  </a:prstClr>
                </a:outerShdw>
              </a:effectLst>
            </p:spPr>
            <p:txBody>
              <a:bodyPr vert="horz" wrap="square" lIns="121920" tIns="60960" rIns="121920" bIns="60960" numCol="1" anchor="t" anchorCtr="0" compatLnSpc="1"/>
              <a:lstStyle/>
              <a:p>
                <a:endParaRPr lang="zh-CN" altLang="en-US" sz="3600">
                  <a:solidFill>
                    <a:prstClr val="black"/>
                  </a:solidFill>
                </a:endParaRPr>
              </a:p>
            </p:txBody>
          </p:sp>
          <p:sp>
            <p:nvSpPr>
              <p:cNvPr id="22" name="Freeform 5"/>
              <p:cNvSpPr/>
              <p:nvPr/>
            </p:nvSpPr>
            <p:spPr bwMode="auto">
              <a:xfrm rot="10800000">
                <a:off x="2159391" y="1675388"/>
                <a:ext cx="1166400" cy="1167066"/>
              </a:xfrm>
              <a:prstGeom prst="ellipse">
                <a:avLst/>
              </a:prstGeom>
              <a:solidFill>
                <a:srgbClr val="009A8B"/>
              </a:solidFill>
              <a:ln w="25400">
                <a:noFill/>
              </a:ln>
              <a:effectLst>
                <a:outerShdw blurRad="254000" dist="114300" dir="2700000" algn="tl" rotWithShape="0">
                  <a:prstClr val="black">
                    <a:alpha val="25000"/>
                  </a:prstClr>
                </a:outerShdw>
              </a:effectLst>
            </p:spPr>
            <p:txBody>
              <a:bodyPr vert="horz" wrap="square" lIns="121920" tIns="60960" rIns="121920" bIns="60960" numCol="1" anchor="t" anchorCtr="0" compatLnSpc="1"/>
              <a:lstStyle/>
              <a:p>
                <a:endParaRPr lang="zh-CN" altLang="en-US" sz="3600" dirty="0">
                  <a:solidFill>
                    <a:prstClr val="black"/>
                  </a:solidFill>
                </a:endParaRPr>
              </a:p>
            </p:txBody>
          </p:sp>
          <p:sp>
            <p:nvSpPr>
              <p:cNvPr id="23" name="TextBox 12"/>
              <p:cNvSpPr txBox="1"/>
              <p:nvPr/>
            </p:nvSpPr>
            <p:spPr>
              <a:xfrm>
                <a:off x="2423876" y="1851271"/>
                <a:ext cx="637430" cy="81511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defPPr>
                  <a:defRPr lang="zh-CN"/>
                </a:defPPr>
                <a:lvl1pPr algn="ctr" fontAlgn="auto">
                  <a:spcBef>
                    <a:spcPts val="0"/>
                  </a:spcBef>
                  <a:spcAft>
                    <a:spcPts val="0"/>
                  </a:spcAft>
                  <a:defRPr sz="14000" b="1">
                    <a:ln w="12700">
                      <a:gradFill flip="none" rotWithShape="1">
                        <a:gsLst>
                          <a:gs pos="20000">
                            <a:schemeClr val="bg1">
                              <a:alpha val="0"/>
                            </a:schemeClr>
                          </a:gs>
                          <a:gs pos="80000">
                            <a:schemeClr val="bg1"/>
                          </a:gs>
                        </a:gsLst>
                        <a:lin ang="8100000" scaled="1"/>
                        <a:tileRect/>
                      </a:gradFill>
                    </a:ln>
                    <a:solidFill>
                      <a:schemeClr val="bg2">
                        <a:lumMod val="50000"/>
                      </a:schemeClr>
                    </a:solidFill>
                    <a:effectLst>
                      <a:innerShdw blurRad="38100" dist="25400" dir="18900000">
                        <a:prstClr val="black">
                          <a:alpha val="50000"/>
                        </a:prstClr>
                      </a:innerShdw>
                    </a:effectLst>
                    <a:latin typeface="Agency FB" panose="020B0503020202020204" pitchFamily="34" charset="0"/>
                    <a:ea typeface="微软雅黑" panose="020B0503020204020204" pitchFamily="34" charset="-122"/>
                  </a:defRPr>
                </a:lvl1pPr>
              </a:lstStyle>
              <a:p>
                <a:r>
                  <a:rPr lang="en-US" altLang="zh-CN" sz="6600" b="0" dirty="0">
                    <a:ln w="12700">
                      <a:noFill/>
                    </a:ln>
                    <a:solidFill>
                      <a:schemeClr val="bg1"/>
                    </a:solidFill>
                    <a:effectLst/>
                  </a:rPr>
                  <a:t>03</a:t>
                </a:r>
                <a:endParaRPr lang="zh-CN" altLang="en-US" sz="6600" b="0" dirty="0">
                  <a:ln w="12700">
                    <a:noFill/>
                  </a:ln>
                  <a:solidFill>
                    <a:schemeClr val="bg1"/>
                  </a:solidFill>
                  <a:effectLst/>
                </a:endParaRPr>
              </a:p>
            </p:txBody>
          </p:sp>
        </p:grpSp>
      </p:grpSp>
    </p:spTree>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pattFill prst="ltUp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9" name="任意多边形 28"/>
          <p:cNvSpPr/>
          <p:nvPr/>
        </p:nvSpPr>
        <p:spPr bwMode="auto">
          <a:xfrm>
            <a:off x="0" y="311150"/>
            <a:ext cx="5116513" cy="898525"/>
          </a:xfrm>
          <a:custGeom>
            <a:avLst/>
            <a:gdLst/>
            <a:ahLst/>
            <a:cxnLst/>
            <a:rect l="l" t="t" r="r" b="b"/>
            <a:pathLst>
              <a:path w="5116513" h="898525">
                <a:moveTo>
                  <a:pt x="4666612" y="0"/>
                </a:moveTo>
                <a:cubicBezTo>
                  <a:pt x="4915086" y="0"/>
                  <a:pt x="5116513" y="201141"/>
                  <a:pt x="5116513" y="449263"/>
                </a:cubicBezTo>
                <a:cubicBezTo>
                  <a:pt x="5116513" y="697384"/>
                  <a:pt x="4915086" y="898525"/>
                  <a:pt x="4666612" y="898525"/>
                </a:cubicBezTo>
                <a:cubicBezTo>
                  <a:pt x="4542375" y="898525"/>
                  <a:pt x="4429899" y="848240"/>
                  <a:pt x="4348483" y="766939"/>
                </a:cubicBezTo>
                <a:lnTo>
                  <a:pt x="4318243" y="730340"/>
                </a:lnTo>
                <a:lnTo>
                  <a:pt x="0" y="730340"/>
                </a:lnTo>
                <a:lnTo>
                  <a:pt x="0" y="168185"/>
                </a:lnTo>
                <a:lnTo>
                  <a:pt x="4318243" y="168185"/>
                </a:lnTo>
                <a:lnTo>
                  <a:pt x="4348483" y="131586"/>
                </a:lnTo>
                <a:cubicBezTo>
                  <a:pt x="4429899" y="50285"/>
                  <a:pt x="4542375" y="0"/>
                  <a:pt x="4666612" y="0"/>
                </a:cubicBezTo>
                <a:close/>
              </a:path>
            </a:pathLst>
          </a:custGeom>
          <a:solidFill>
            <a:srgbClr val="0099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2" name="文本框 1"/>
          <p:cNvSpPr txBox="1"/>
          <p:nvPr/>
        </p:nvSpPr>
        <p:spPr bwMode="auto">
          <a:xfrm>
            <a:off x="615950" y="498475"/>
            <a:ext cx="3595688" cy="523875"/>
          </a:xfrm>
          <a:prstGeom prst="rect">
            <a:avLst/>
          </a:prstGeom>
          <a:noFill/>
        </p:spPr>
        <p:txBody>
          <a:bodyPr>
            <a:spAutoFit/>
          </a:bodyPr>
          <a:lstStyle/>
          <a:p>
            <a:pPr eaLnBrk="1" fontAlgn="auto" hangingPunct="1">
              <a:spcBef>
                <a:spcPts val="0"/>
              </a:spcBef>
              <a:spcAft>
                <a:spcPts val="0"/>
              </a:spcAft>
              <a:defRPr/>
            </a:pPr>
            <a:r>
              <a:rPr lang="zh-CN" altLang="en-US" sz="2800" b="1" spc="300" dirty="0">
                <a:solidFill>
                  <a:schemeClr val="bg1"/>
                </a:solidFill>
                <a:latin typeface="微软雅黑" panose="020B0503020204020204" pitchFamily="34" charset="-122"/>
                <a:ea typeface="微软雅黑" panose="020B0503020204020204" pitchFamily="34" charset="-122"/>
              </a:rPr>
              <a:t>此处添加目录标题</a:t>
            </a:r>
          </a:p>
        </p:txBody>
      </p:sp>
      <p:sp>
        <p:nvSpPr>
          <p:cNvPr id="55" name="Freeform 6"/>
          <p:cNvSpPr/>
          <p:nvPr/>
        </p:nvSpPr>
        <p:spPr bwMode="auto">
          <a:xfrm>
            <a:off x="7915508" y="1753154"/>
            <a:ext cx="2486097" cy="1513561"/>
          </a:xfrm>
          <a:custGeom>
            <a:avLst/>
            <a:gdLst>
              <a:gd name="T0" fmla="*/ 675 w 675"/>
              <a:gd name="T1" fmla="*/ 90 h 411"/>
              <a:gd name="T2" fmla="*/ 505 w 675"/>
              <a:gd name="T3" fmla="*/ 45 h 411"/>
              <a:gd name="T4" fmla="*/ 338 w 675"/>
              <a:gd name="T5" fmla="*/ 0 h 411"/>
              <a:gd name="T6" fmla="*/ 170 w 675"/>
              <a:gd name="T7" fmla="*/ 45 h 411"/>
              <a:gd name="T8" fmla="*/ 0 w 675"/>
              <a:gd name="T9" fmla="*/ 90 h 411"/>
              <a:gd name="T10" fmla="*/ 0 w 675"/>
              <a:gd name="T11" fmla="*/ 90 h 411"/>
              <a:gd name="T12" fmla="*/ 0 w 675"/>
              <a:gd name="T13" fmla="*/ 411 h 411"/>
              <a:gd name="T14" fmla="*/ 675 w 675"/>
              <a:gd name="T15" fmla="*/ 411 h 411"/>
              <a:gd name="T16" fmla="*/ 675 w 675"/>
              <a:gd name="T17" fmla="*/ 90 h 411"/>
              <a:gd name="T18" fmla="*/ 675 w 675"/>
              <a:gd name="T19" fmla="*/ 9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5" h="411">
                <a:moveTo>
                  <a:pt x="675" y="90"/>
                </a:moveTo>
                <a:lnTo>
                  <a:pt x="505" y="45"/>
                </a:lnTo>
                <a:lnTo>
                  <a:pt x="338" y="0"/>
                </a:lnTo>
                <a:lnTo>
                  <a:pt x="170" y="45"/>
                </a:lnTo>
                <a:lnTo>
                  <a:pt x="0" y="90"/>
                </a:lnTo>
                <a:lnTo>
                  <a:pt x="0" y="90"/>
                </a:lnTo>
                <a:lnTo>
                  <a:pt x="0" y="411"/>
                </a:lnTo>
                <a:lnTo>
                  <a:pt x="675" y="411"/>
                </a:lnTo>
                <a:lnTo>
                  <a:pt x="675" y="90"/>
                </a:lnTo>
                <a:lnTo>
                  <a:pt x="675" y="90"/>
                </a:lnTo>
                <a:close/>
              </a:path>
            </a:pathLst>
          </a:custGeom>
          <a:gradFill>
            <a:gsLst>
              <a:gs pos="0">
                <a:schemeClr val="accent1">
                  <a:lumMod val="75000"/>
                </a:schemeClr>
              </a:gs>
              <a:gs pos="100000">
                <a:schemeClr val="accent1"/>
              </a:gs>
            </a:gsLst>
            <a:lin ang="5400000" scaled="0"/>
          </a:gradFill>
          <a:ln w="25400">
            <a:gradFill>
              <a:gsLst>
                <a:gs pos="0">
                  <a:schemeClr val="accent1"/>
                </a:gs>
                <a:gs pos="100000">
                  <a:schemeClr val="accent1">
                    <a:lumMod val="75000"/>
                  </a:schemeClr>
                </a:gs>
              </a:gsLst>
              <a:lin ang="5400000" scaled="0"/>
            </a:gradFill>
          </a:ln>
          <a:effectLst>
            <a:outerShdw blurRad="228600" dist="228600" dir="5400000" algn="t" rotWithShape="0">
              <a:prstClr val="black">
                <a:alpha val="30000"/>
              </a:prstClr>
            </a:outerShdw>
          </a:effectLst>
        </p:spPr>
        <p:txBody>
          <a:bodyPr vert="horz" wrap="square" lIns="91440" tIns="756000" rIns="91440" bIns="45720" numCol="1" anchor="t" anchorCtr="0" compatLnSpc="1"/>
          <a:lstStyle/>
          <a:p>
            <a:pPr algn="ctr" defTabSz="913765">
              <a:lnSpc>
                <a:spcPts val="1500"/>
              </a:lnSpc>
              <a:defRPr/>
            </a:pPr>
            <a:r>
              <a:rPr lang="en-US" altLang="zh-CN" sz="5465" kern="0" dirty="0">
                <a:solidFill>
                  <a:srgbClr val="FFFFFF"/>
                </a:solidFill>
                <a:latin typeface="微软雅黑" panose="020B0503020204020204" pitchFamily="34" charset="-122"/>
                <a:cs typeface="UKIJ Qolyazma" pitchFamily="18" charset="0"/>
              </a:rPr>
              <a:t>72</a:t>
            </a:r>
            <a:r>
              <a:rPr lang="en-US" altLang="zh-CN" sz="2400" kern="0" dirty="0">
                <a:solidFill>
                  <a:srgbClr val="FFFFFF"/>
                </a:solidFill>
                <a:latin typeface="微软雅黑" panose="020B0503020204020204" pitchFamily="34" charset="-122"/>
                <a:cs typeface="UKIJ Qolyazma" pitchFamily="18" charset="0"/>
              </a:rPr>
              <a:t>%</a:t>
            </a:r>
          </a:p>
          <a:p>
            <a:pPr algn="ctr" defTabSz="913765">
              <a:lnSpc>
                <a:spcPts val="1500"/>
              </a:lnSpc>
              <a:defRPr/>
            </a:pPr>
            <a:r>
              <a:rPr lang="zh-CN" altLang="en-US" sz="1200" kern="0" dirty="0">
                <a:solidFill>
                  <a:srgbClr val="FFFFFF"/>
                </a:solidFill>
                <a:latin typeface="微软雅黑" panose="020B0503020204020204" pitchFamily="34" charset="-122"/>
              </a:rPr>
              <a:t>您的内容打在这里，或者通过复制您的文本后，在此框中选择粘贴。</a:t>
            </a:r>
          </a:p>
        </p:txBody>
      </p:sp>
      <p:sp>
        <p:nvSpPr>
          <p:cNvPr id="56" name="Freeform 7"/>
          <p:cNvSpPr/>
          <p:nvPr/>
        </p:nvSpPr>
        <p:spPr bwMode="auto">
          <a:xfrm>
            <a:off x="7915508" y="3476625"/>
            <a:ext cx="2486097" cy="931705"/>
          </a:xfrm>
          <a:custGeom>
            <a:avLst/>
            <a:gdLst>
              <a:gd name="T0" fmla="*/ 0 w 675"/>
              <a:gd name="T1" fmla="*/ 0 h 253"/>
              <a:gd name="T2" fmla="*/ 0 w 675"/>
              <a:gd name="T3" fmla="*/ 163 h 253"/>
              <a:gd name="T4" fmla="*/ 0 w 675"/>
              <a:gd name="T5" fmla="*/ 163 h 253"/>
              <a:gd name="T6" fmla="*/ 170 w 675"/>
              <a:gd name="T7" fmla="*/ 208 h 253"/>
              <a:gd name="T8" fmla="*/ 338 w 675"/>
              <a:gd name="T9" fmla="*/ 253 h 253"/>
              <a:gd name="T10" fmla="*/ 505 w 675"/>
              <a:gd name="T11" fmla="*/ 208 h 253"/>
              <a:gd name="T12" fmla="*/ 675 w 675"/>
              <a:gd name="T13" fmla="*/ 163 h 253"/>
              <a:gd name="T14" fmla="*/ 675 w 675"/>
              <a:gd name="T15" fmla="*/ 163 h 253"/>
              <a:gd name="T16" fmla="*/ 675 w 675"/>
              <a:gd name="T17" fmla="*/ 0 h 253"/>
              <a:gd name="T18" fmla="*/ 0 w 675"/>
              <a:gd name="T19"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5" h="253">
                <a:moveTo>
                  <a:pt x="0" y="0"/>
                </a:moveTo>
                <a:lnTo>
                  <a:pt x="0" y="163"/>
                </a:lnTo>
                <a:lnTo>
                  <a:pt x="0" y="163"/>
                </a:lnTo>
                <a:lnTo>
                  <a:pt x="170" y="208"/>
                </a:lnTo>
                <a:lnTo>
                  <a:pt x="338" y="253"/>
                </a:lnTo>
                <a:lnTo>
                  <a:pt x="505" y="208"/>
                </a:lnTo>
                <a:lnTo>
                  <a:pt x="675" y="163"/>
                </a:lnTo>
                <a:lnTo>
                  <a:pt x="675" y="163"/>
                </a:lnTo>
                <a:lnTo>
                  <a:pt x="675" y="0"/>
                </a:lnTo>
                <a:lnTo>
                  <a:pt x="0" y="0"/>
                </a:lnTo>
                <a:close/>
              </a:path>
            </a:pathLst>
          </a:custGeom>
          <a:gradFill>
            <a:gsLst>
              <a:gs pos="0">
                <a:schemeClr val="accent3">
                  <a:lumMod val="75000"/>
                </a:schemeClr>
              </a:gs>
              <a:gs pos="100000">
                <a:schemeClr val="accent3"/>
              </a:gs>
            </a:gsLst>
            <a:lin ang="5400000" scaled="0"/>
          </a:gradFill>
          <a:ln w="38100">
            <a:gradFill>
              <a:gsLst>
                <a:gs pos="0">
                  <a:schemeClr val="accent3"/>
                </a:gs>
                <a:gs pos="100000">
                  <a:schemeClr val="accent3">
                    <a:lumMod val="75000"/>
                  </a:schemeClr>
                </a:gs>
              </a:gsLst>
              <a:lin ang="5400000" scaled="0"/>
            </a:gradFill>
          </a:ln>
          <a:effectLst>
            <a:outerShdw blurRad="228600" dist="228600" dir="5400000" algn="t" rotWithShape="0">
              <a:prstClr val="black">
                <a:alpha val="30000"/>
              </a:prstClr>
            </a:outerShdw>
          </a:effectLst>
        </p:spPr>
        <p:txBody>
          <a:bodyPr vert="horz" wrap="square" lIns="91440" tIns="612000" rIns="91440" bIns="45720" numCol="1" anchor="t" anchorCtr="0" compatLnSpc="1"/>
          <a:lstStyle/>
          <a:p>
            <a:pPr algn="ctr" defTabSz="913765">
              <a:lnSpc>
                <a:spcPts val="1500"/>
              </a:lnSpc>
              <a:defRPr/>
            </a:pPr>
            <a:r>
              <a:rPr lang="en-US" altLang="zh-CN" sz="5465" kern="0">
                <a:solidFill>
                  <a:prstClr val="white"/>
                </a:solidFill>
                <a:latin typeface="微软雅黑" panose="020B0503020204020204" pitchFamily="34" charset="-122"/>
                <a:cs typeface="UKIJ Qolyazma" pitchFamily="18" charset="0"/>
              </a:rPr>
              <a:t>28</a:t>
            </a:r>
            <a:r>
              <a:rPr lang="en-US" altLang="zh-CN" sz="2400" kern="0">
                <a:solidFill>
                  <a:prstClr val="white"/>
                </a:solidFill>
                <a:latin typeface="微软雅黑" panose="020B0503020204020204" pitchFamily="34" charset="-122"/>
                <a:cs typeface="UKIJ Qolyazma" pitchFamily="18" charset="0"/>
              </a:rPr>
              <a:t>%</a:t>
            </a:r>
          </a:p>
          <a:p>
            <a:pPr defTabSz="913765">
              <a:defRPr/>
            </a:pPr>
            <a:endParaRPr lang="zh-CN" altLang="en-US" sz="2400" kern="0">
              <a:solidFill>
                <a:srgbClr val="151515"/>
              </a:solidFill>
              <a:latin typeface="微软雅黑" panose="020B0503020204020204" pitchFamily="34" charset="-122"/>
            </a:endParaRPr>
          </a:p>
        </p:txBody>
      </p:sp>
      <p:cxnSp>
        <p:nvCxnSpPr>
          <p:cNvPr id="61" name="直接连接符 60"/>
          <p:cNvCxnSpPr/>
          <p:nvPr/>
        </p:nvCxnSpPr>
        <p:spPr>
          <a:xfrm flipH="1">
            <a:off x="1686003" y="3254015"/>
            <a:ext cx="6229503" cy="0"/>
          </a:xfrm>
          <a:prstGeom prst="line">
            <a:avLst/>
          </a:prstGeom>
          <a:noFill/>
          <a:ln w="6350" cap="flat" cmpd="sng" algn="ctr">
            <a:solidFill>
              <a:srgbClr val="FFFFFF">
                <a:lumMod val="50000"/>
              </a:srgbClr>
            </a:solidFill>
            <a:prstDash val="solid"/>
            <a:miter lim="800000"/>
          </a:ln>
          <a:effectLst/>
        </p:spPr>
      </p:cxnSp>
      <p:cxnSp>
        <p:nvCxnSpPr>
          <p:cNvPr id="62" name="直接连接符 61"/>
          <p:cNvCxnSpPr>
            <a:stCxn id="56" idx="0"/>
          </p:cNvCxnSpPr>
          <p:nvPr/>
        </p:nvCxnSpPr>
        <p:spPr>
          <a:xfrm flipH="1">
            <a:off x="1686003" y="3476624"/>
            <a:ext cx="6229503" cy="0"/>
          </a:xfrm>
          <a:prstGeom prst="line">
            <a:avLst/>
          </a:prstGeom>
          <a:noFill/>
          <a:ln w="6350" cap="flat" cmpd="sng" algn="ctr">
            <a:solidFill>
              <a:srgbClr val="FFFFFF">
                <a:lumMod val="50000"/>
              </a:srgbClr>
            </a:solidFill>
            <a:prstDash val="solid"/>
            <a:miter lim="800000"/>
          </a:ln>
          <a:effectLst/>
        </p:spPr>
      </p:cxnSp>
      <p:sp>
        <p:nvSpPr>
          <p:cNvPr id="63" name="TextBox 13"/>
          <p:cNvSpPr txBox="1"/>
          <p:nvPr/>
        </p:nvSpPr>
        <p:spPr>
          <a:xfrm flipH="1">
            <a:off x="1686004" y="1709905"/>
            <a:ext cx="2787269" cy="441205"/>
          </a:xfrm>
          <a:prstGeom prst="rect">
            <a:avLst/>
          </a:prstGeom>
          <a:noFill/>
          <a:ln>
            <a:noFill/>
          </a:ln>
        </p:spPr>
        <p:txBody>
          <a:bodyPr wrap="square" lIns="91435" tIns="45717" rIns="91435" bIns="45717">
            <a:spAutoFit/>
          </a:bodyPr>
          <a:lstStyle>
            <a:defPPr>
              <a:defRPr lang="zh-CN"/>
            </a:defPPr>
            <a:lvl1pPr algn="ctr" eaLnBrk="0" hangingPunct="0">
              <a:defRPr sz="2200" b="1">
                <a:solidFill>
                  <a:srgbClr val="333333"/>
                </a:solidFill>
                <a:latin typeface="微软雅黑" panose="020B0503020204020204" pitchFamily="34" charset="-122"/>
                <a:ea typeface="微软雅黑" panose="020B0503020204020204" pitchFamily="34"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pPr algn="l" defTabSz="913765">
              <a:defRPr/>
            </a:pPr>
            <a:r>
              <a:rPr lang="zh-CN" altLang="en-US" sz="2265" kern="0" dirty="0"/>
              <a:t>点击添加关键字</a:t>
            </a:r>
          </a:p>
        </p:txBody>
      </p:sp>
      <p:sp>
        <p:nvSpPr>
          <p:cNvPr id="64" name="TextBox 14"/>
          <p:cNvSpPr txBox="1"/>
          <p:nvPr/>
        </p:nvSpPr>
        <p:spPr>
          <a:xfrm>
            <a:off x="1686004" y="2120159"/>
            <a:ext cx="5251387" cy="972767"/>
          </a:xfrm>
          <a:prstGeom prst="rect">
            <a:avLst/>
          </a:prstGeom>
          <a:noFill/>
        </p:spPr>
        <p:txBody>
          <a:bodyPr wrap="square" lIns="91440" tIns="45720" rIns="91440" bIns="45720" rtlCol="0">
            <a:spAutoFit/>
          </a:bodyPr>
          <a:lstStyle/>
          <a:p>
            <a:pPr defTabSz="913765">
              <a:lnSpc>
                <a:spcPct val="130000"/>
              </a:lnSpc>
            </a:pPr>
            <a:r>
              <a:rPr lang="zh-CN" altLang="en-US" sz="1465" dirty="0">
                <a:solidFill>
                  <a:srgbClr val="151515">
                    <a:lumMod val="75000"/>
                    <a:lumOff val="25000"/>
                  </a:srgbClr>
                </a:solidFill>
                <a:latin typeface="微软雅黑" panose="020B0503020204020204" pitchFamily="34" charset="-122"/>
              </a:rPr>
              <a:t>您的内容打在这里，或者通过复制您的文本后，在此框中选择粘贴，并选择只保留文字。您的内容打在这里，或者通过复制您的文本后您的内容打在这里。</a:t>
            </a:r>
          </a:p>
        </p:txBody>
      </p:sp>
      <p:sp>
        <p:nvSpPr>
          <p:cNvPr id="67" name="TextBox 15"/>
          <p:cNvSpPr txBox="1"/>
          <p:nvPr/>
        </p:nvSpPr>
        <p:spPr>
          <a:xfrm flipH="1">
            <a:off x="1686004" y="3690522"/>
            <a:ext cx="2787269" cy="441205"/>
          </a:xfrm>
          <a:prstGeom prst="rect">
            <a:avLst/>
          </a:prstGeom>
          <a:noFill/>
          <a:ln>
            <a:noFill/>
          </a:ln>
        </p:spPr>
        <p:txBody>
          <a:bodyPr wrap="square" lIns="91435" tIns="45717" rIns="91435" bIns="45717">
            <a:spAutoFit/>
          </a:bodyPr>
          <a:lstStyle>
            <a:defPPr>
              <a:defRPr lang="zh-CN"/>
            </a:defPPr>
            <a:lvl1pPr eaLnBrk="0" hangingPunct="0">
              <a:defRPr sz="2200" b="1">
                <a:solidFill>
                  <a:srgbClr val="333333"/>
                </a:solidFill>
                <a:latin typeface="微软雅黑" panose="020B0503020204020204" pitchFamily="34" charset="-122"/>
                <a:ea typeface="微软雅黑" panose="020B0503020204020204" pitchFamily="34"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pPr defTabSz="913765">
              <a:defRPr/>
            </a:pPr>
            <a:r>
              <a:rPr lang="zh-CN" altLang="en-US" sz="2265" kern="0" dirty="0"/>
              <a:t>点击添加关键字</a:t>
            </a:r>
          </a:p>
        </p:txBody>
      </p:sp>
      <p:sp>
        <p:nvSpPr>
          <p:cNvPr id="68" name="TextBox 16"/>
          <p:cNvSpPr txBox="1"/>
          <p:nvPr/>
        </p:nvSpPr>
        <p:spPr>
          <a:xfrm>
            <a:off x="1686004" y="4100777"/>
            <a:ext cx="5251387" cy="972767"/>
          </a:xfrm>
          <a:prstGeom prst="rect">
            <a:avLst/>
          </a:prstGeom>
          <a:noFill/>
        </p:spPr>
        <p:txBody>
          <a:bodyPr wrap="square" lIns="91440" tIns="45720" rIns="91440" bIns="45720" rtlCol="0">
            <a:spAutoFit/>
          </a:bodyPr>
          <a:lstStyle/>
          <a:p>
            <a:pPr defTabSz="913765">
              <a:lnSpc>
                <a:spcPct val="130000"/>
              </a:lnSpc>
            </a:pPr>
            <a:r>
              <a:rPr lang="zh-CN" altLang="en-US" sz="1465" dirty="0">
                <a:solidFill>
                  <a:srgbClr val="151515">
                    <a:lumMod val="75000"/>
                    <a:lumOff val="25000"/>
                  </a:srgbClr>
                </a:solidFill>
                <a:latin typeface="微软雅黑" panose="020B0503020204020204" pitchFamily="34" charset="-122"/>
              </a:rPr>
              <a:t>您的内容打在这里，或者通过复制您的文本后，在此框中选择粘贴，并选择只保留文字。您的内容打在这里，或者通过复制您的</a:t>
            </a:r>
            <a:r>
              <a:rPr lang="zh-CN" altLang="en-US" sz="1465">
                <a:solidFill>
                  <a:srgbClr val="151515">
                    <a:lumMod val="75000"/>
                    <a:lumOff val="25000"/>
                  </a:srgbClr>
                </a:solidFill>
                <a:latin typeface="微软雅黑" panose="020B0503020204020204" pitchFamily="34" charset="-122"/>
              </a:rPr>
              <a:t>文本后您的内容打在这里。</a:t>
            </a:r>
          </a:p>
        </p:txBody>
      </p:sp>
      <p:sp>
        <p:nvSpPr>
          <p:cNvPr id="69" name="矩形 47"/>
          <p:cNvSpPr>
            <a:spLocks noChangeArrowheads="1"/>
          </p:cNvSpPr>
          <p:nvPr/>
        </p:nvSpPr>
        <p:spPr bwMode="auto">
          <a:xfrm>
            <a:off x="1583499" y="5409854"/>
            <a:ext cx="8940447" cy="634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913765">
              <a:lnSpc>
                <a:spcPct val="120000"/>
              </a:lnSpc>
              <a:spcBef>
                <a:spcPct val="0"/>
              </a:spcBef>
              <a:buNone/>
              <a:defRPr/>
            </a:pPr>
            <a:r>
              <a:rPr lang="zh-CN" altLang="en-US" sz="1465" kern="0" dirty="0">
                <a:solidFill>
                  <a:srgbClr val="151515">
                    <a:lumMod val="75000"/>
                    <a:lumOff val="25000"/>
                  </a:srgbClr>
                </a:solidFill>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100"/>
                                  </p:stCondLst>
                                  <p:iterate type="wd">
                                    <p:tmPct val="10000"/>
                                  </p:iterate>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400" fill="hold"/>
                                        <p:tgtEl>
                                          <p:spTgt spid="32"/>
                                        </p:tgtEl>
                                        <p:attrNameLst>
                                          <p:attrName>ppt_x</p:attrName>
                                        </p:attrNameLst>
                                      </p:cBhvr>
                                      <p:tavLst>
                                        <p:tav tm="0">
                                          <p:val>
                                            <p:strVal val="0-#ppt_w/2"/>
                                          </p:val>
                                        </p:tav>
                                        <p:tav tm="100000">
                                          <p:val>
                                            <p:strVal val="#ppt_x"/>
                                          </p:val>
                                        </p:tav>
                                      </p:tavLst>
                                    </p:anim>
                                    <p:anim calcmode="lin" valueType="num">
                                      <p:cBhvr additive="base">
                                        <p:cTn id="12" dur="4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0"/>
                            </p:stCondLst>
                            <p:childTnLst>
                              <p:par>
                                <p:cTn id="14" presetID="16" presetClass="entr" presetSubtype="37"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Effect transition="in" filter="barn(outVertical)">
                                      <p:cBhvr>
                                        <p:cTn id="16" dur="500"/>
                                        <p:tgtEl>
                                          <p:spTgt spid="69"/>
                                        </p:tgtEl>
                                      </p:cBhvr>
                                    </p:animEffect>
                                  </p:childTnLst>
                                </p:cTn>
                              </p:par>
                            </p:childTnLst>
                          </p:cTn>
                        </p:par>
                        <p:par>
                          <p:cTn id="17" fill="hold">
                            <p:stCondLst>
                              <p:cond delay="500"/>
                            </p:stCondLst>
                            <p:childTnLst>
                              <p:par>
                                <p:cTn id="18" presetID="12" presetClass="entr" presetSubtype="4" fill="hold" grpId="0" nodeType="afterEffect">
                                  <p:stCondLst>
                                    <p:cond delay="0"/>
                                  </p:stCondLst>
                                  <p:childTnLst>
                                    <p:set>
                                      <p:cBhvr>
                                        <p:cTn id="19" dur="1" fill="hold">
                                          <p:stCondLst>
                                            <p:cond delay="0"/>
                                          </p:stCondLst>
                                        </p:cTn>
                                        <p:tgtEl>
                                          <p:spTgt spid="55"/>
                                        </p:tgtEl>
                                        <p:attrNameLst>
                                          <p:attrName>style.visibility</p:attrName>
                                        </p:attrNameLst>
                                      </p:cBhvr>
                                      <p:to>
                                        <p:strVal val="visible"/>
                                      </p:to>
                                    </p:set>
                                    <p:anim calcmode="lin" valueType="num">
                                      <p:cBhvr additive="base">
                                        <p:cTn id="20" dur="500"/>
                                        <p:tgtEl>
                                          <p:spTgt spid="55"/>
                                        </p:tgtEl>
                                        <p:attrNameLst>
                                          <p:attrName>ppt_y</p:attrName>
                                        </p:attrNameLst>
                                      </p:cBhvr>
                                      <p:tavLst>
                                        <p:tav tm="0">
                                          <p:val>
                                            <p:strVal val="#ppt_y+#ppt_h*1.125000"/>
                                          </p:val>
                                        </p:tav>
                                        <p:tav tm="100000">
                                          <p:val>
                                            <p:strVal val="#ppt_y"/>
                                          </p:val>
                                        </p:tav>
                                      </p:tavLst>
                                    </p:anim>
                                    <p:animEffect transition="in" filter="wipe(up)">
                                      <p:cBhvr>
                                        <p:cTn id="21" dur="500"/>
                                        <p:tgtEl>
                                          <p:spTgt spid="55"/>
                                        </p:tgtEl>
                                      </p:cBhvr>
                                    </p:animEffect>
                                  </p:childTnLst>
                                </p:cTn>
                              </p:par>
                              <p:par>
                                <p:cTn id="22" presetID="12" presetClass="entr" presetSubtype="1" fill="hold" grpId="0" nodeType="withEffect">
                                  <p:stCondLst>
                                    <p:cond delay="0"/>
                                  </p:stCondLst>
                                  <p:childTnLst>
                                    <p:set>
                                      <p:cBhvr>
                                        <p:cTn id="23" dur="1" fill="hold">
                                          <p:stCondLst>
                                            <p:cond delay="0"/>
                                          </p:stCondLst>
                                        </p:cTn>
                                        <p:tgtEl>
                                          <p:spTgt spid="56"/>
                                        </p:tgtEl>
                                        <p:attrNameLst>
                                          <p:attrName>style.visibility</p:attrName>
                                        </p:attrNameLst>
                                      </p:cBhvr>
                                      <p:to>
                                        <p:strVal val="visible"/>
                                      </p:to>
                                    </p:set>
                                    <p:anim calcmode="lin" valueType="num">
                                      <p:cBhvr additive="base">
                                        <p:cTn id="24" dur="500"/>
                                        <p:tgtEl>
                                          <p:spTgt spid="56"/>
                                        </p:tgtEl>
                                        <p:attrNameLst>
                                          <p:attrName>ppt_y</p:attrName>
                                        </p:attrNameLst>
                                      </p:cBhvr>
                                      <p:tavLst>
                                        <p:tav tm="0">
                                          <p:val>
                                            <p:strVal val="#ppt_y-#ppt_h*1.125000"/>
                                          </p:val>
                                        </p:tav>
                                        <p:tav tm="100000">
                                          <p:val>
                                            <p:strVal val="#ppt_y"/>
                                          </p:val>
                                        </p:tav>
                                      </p:tavLst>
                                    </p:anim>
                                    <p:animEffect transition="in" filter="wipe(down)">
                                      <p:cBhvr>
                                        <p:cTn id="25" dur="500"/>
                                        <p:tgtEl>
                                          <p:spTgt spid="56"/>
                                        </p:tgtEl>
                                      </p:cBhvr>
                                    </p:animEffect>
                                  </p:childTnLst>
                                </p:cTn>
                              </p:par>
                              <p:par>
                                <p:cTn id="26" presetID="22" presetClass="entr" presetSubtype="2" fill="hold" nodeType="withEffect">
                                  <p:stCondLst>
                                    <p:cond delay="400"/>
                                  </p:stCondLst>
                                  <p:childTnLst>
                                    <p:set>
                                      <p:cBhvr>
                                        <p:cTn id="27" dur="1" fill="hold">
                                          <p:stCondLst>
                                            <p:cond delay="0"/>
                                          </p:stCondLst>
                                        </p:cTn>
                                        <p:tgtEl>
                                          <p:spTgt spid="61"/>
                                        </p:tgtEl>
                                        <p:attrNameLst>
                                          <p:attrName>style.visibility</p:attrName>
                                        </p:attrNameLst>
                                      </p:cBhvr>
                                      <p:to>
                                        <p:strVal val="visible"/>
                                      </p:to>
                                    </p:set>
                                    <p:animEffect transition="in" filter="wipe(right)">
                                      <p:cBhvr>
                                        <p:cTn id="28" dur="500"/>
                                        <p:tgtEl>
                                          <p:spTgt spid="61"/>
                                        </p:tgtEl>
                                      </p:cBhvr>
                                    </p:animEffect>
                                  </p:childTnLst>
                                </p:cTn>
                              </p:par>
                              <p:par>
                                <p:cTn id="29" presetID="22" presetClass="entr" presetSubtype="2" fill="hold" nodeType="withEffect">
                                  <p:stCondLst>
                                    <p:cond delay="400"/>
                                  </p:stCondLst>
                                  <p:childTnLst>
                                    <p:set>
                                      <p:cBhvr>
                                        <p:cTn id="30" dur="1" fill="hold">
                                          <p:stCondLst>
                                            <p:cond delay="0"/>
                                          </p:stCondLst>
                                        </p:cTn>
                                        <p:tgtEl>
                                          <p:spTgt spid="62"/>
                                        </p:tgtEl>
                                        <p:attrNameLst>
                                          <p:attrName>style.visibility</p:attrName>
                                        </p:attrNameLst>
                                      </p:cBhvr>
                                      <p:to>
                                        <p:strVal val="visible"/>
                                      </p:to>
                                    </p:set>
                                    <p:animEffect transition="in" filter="wipe(right)">
                                      <p:cBhvr>
                                        <p:cTn id="31" dur="500"/>
                                        <p:tgtEl>
                                          <p:spTgt spid="62"/>
                                        </p:tgtEl>
                                      </p:cBhvr>
                                    </p:animEffect>
                                  </p:childTnLst>
                                </p:cTn>
                              </p:par>
                              <p:par>
                                <p:cTn id="32" presetID="10" presetClass="entr" presetSubtype="0" fill="hold" grpId="0" nodeType="withEffect">
                                  <p:stCondLst>
                                    <p:cond delay="1000"/>
                                  </p:stCondLst>
                                  <p:iterate type="lt">
                                    <p:tmPct val="10000"/>
                                  </p:iterate>
                                  <p:childTnLst>
                                    <p:set>
                                      <p:cBhvr>
                                        <p:cTn id="33" dur="1" fill="hold">
                                          <p:stCondLst>
                                            <p:cond delay="0"/>
                                          </p:stCondLst>
                                        </p:cTn>
                                        <p:tgtEl>
                                          <p:spTgt spid="63"/>
                                        </p:tgtEl>
                                        <p:attrNameLst>
                                          <p:attrName>style.visibility</p:attrName>
                                        </p:attrNameLst>
                                      </p:cBhvr>
                                      <p:to>
                                        <p:strVal val="visible"/>
                                      </p:to>
                                    </p:set>
                                    <p:animEffect transition="in" filter="fade">
                                      <p:cBhvr>
                                        <p:cTn id="34" dur="100"/>
                                        <p:tgtEl>
                                          <p:spTgt spid="63"/>
                                        </p:tgtEl>
                                      </p:cBhvr>
                                    </p:animEffect>
                                  </p:childTnLst>
                                </p:cTn>
                              </p:par>
                              <p:par>
                                <p:cTn id="35" presetID="10" presetClass="entr" presetSubtype="0" fill="hold" grpId="0" nodeType="withEffect">
                                  <p:stCondLst>
                                    <p:cond delay="1000"/>
                                  </p:stCondLst>
                                  <p:iterate type="lt">
                                    <p:tmPct val="10000"/>
                                  </p:iterate>
                                  <p:childTnLst>
                                    <p:set>
                                      <p:cBhvr>
                                        <p:cTn id="36" dur="1" fill="hold">
                                          <p:stCondLst>
                                            <p:cond delay="0"/>
                                          </p:stCondLst>
                                        </p:cTn>
                                        <p:tgtEl>
                                          <p:spTgt spid="64"/>
                                        </p:tgtEl>
                                        <p:attrNameLst>
                                          <p:attrName>style.visibility</p:attrName>
                                        </p:attrNameLst>
                                      </p:cBhvr>
                                      <p:to>
                                        <p:strVal val="visible"/>
                                      </p:to>
                                    </p:set>
                                    <p:animEffect transition="in" filter="fade">
                                      <p:cBhvr>
                                        <p:cTn id="37" dur="100"/>
                                        <p:tgtEl>
                                          <p:spTgt spid="64"/>
                                        </p:tgtEl>
                                      </p:cBhvr>
                                    </p:animEffect>
                                  </p:childTnLst>
                                </p:cTn>
                              </p:par>
                              <p:par>
                                <p:cTn id="38" presetID="10" presetClass="entr" presetSubtype="0" fill="hold" grpId="0" nodeType="withEffect">
                                  <p:stCondLst>
                                    <p:cond delay="1000"/>
                                  </p:stCondLst>
                                  <p:iterate type="lt">
                                    <p:tmPct val="10000"/>
                                  </p:iterate>
                                  <p:childTnLst>
                                    <p:set>
                                      <p:cBhvr>
                                        <p:cTn id="39" dur="1" fill="hold">
                                          <p:stCondLst>
                                            <p:cond delay="0"/>
                                          </p:stCondLst>
                                        </p:cTn>
                                        <p:tgtEl>
                                          <p:spTgt spid="67"/>
                                        </p:tgtEl>
                                        <p:attrNameLst>
                                          <p:attrName>style.visibility</p:attrName>
                                        </p:attrNameLst>
                                      </p:cBhvr>
                                      <p:to>
                                        <p:strVal val="visible"/>
                                      </p:to>
                                    </p:set>
                                    <p:animEffect transition="in" filter="fade">
                                      <p:cBhvr>
                                        <p:cTn id="40" dur="100"/>
                                        <p:tgtEl>
                                          <p:spTgt spid="67"/>
                                        </p:tgtEl>
                                      </p:cBhvr>
                                    </p:animEffect>
                                  </p:childTnLst>
                                </p:cTn>
                              </p:par>
                              <p:par>
                                <p:cTn id="41" presetID="10" presetClass="entr" presetSubtype="0" fill="hold" grpId="0" nodeType="withEffect">
                                  <p:stCondLst>
                                    <p:cond delay="1000"/>
                                  </p:stCondLst>
                                  <p:iterate type="lt">
                                    <p:tmPct val="10000"/>
                                  </p:iterate>
                                  <p:childTnLst>
                                    <p:set>
                                      <p:cBhvr>
                                        <p:cTn id="42" dur="1" fill="hold">
                                          <p:stCondLst>
                                            <p:cond delay="0"/>
                                          </p:stCondLst>
                                        </p:cTn>
                                        <p:tgtEl>
                                          <p:spTgt spid="68"/>
                                        </p:tgtEl>
                                        <p:attrNameLst>
                                          <p:attrName>style.visibility</p:attrName>
                                        </p:attrNameLst>
                                      </p:cBhvr>
                                      <p:to>
                                        <p:strVal val="visible"/>
                                      </p:to>
                                    </p:set>
                                    <p:animEffect transition="in" filter="fade">
                                      <p:cBhvr>
                                        <p:cTn id="43" dur="1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bldLvl="0" animBg="1"/>
      <p:bldP spid="56" grpId="0" bldLvl="0" animBg="1"/>
      <p:bldP spid="63" grpId="0"/>
      <p:bldP spid="64" grpId="0"/>
      <p:bldP spid="67" grpId="0"/>
      <p:bldP spid="68" grpId="0"/>
      <p:bldP spid="6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pattFill prst="ltUpDiag">
          <a:fgClr>
            <a:srgbClr val="F2F2F2"/>
          </a:fgClr>
          <a:bgClr>
            <a:schemeClr val="bg1"/>
          </a:bgClr>
        </a:pattFill>
        <a:effectLst/>
      </p:bgPr>
    </p:bg>
    <p:spTree>
      <p:nvGrpSpPr>
        <p:cNvPr id="1" name=""/>
        <p:cNvGrpSpPr/>
        <p:nvPr/>
      </p:nvGrpSpPr>
      <p:grpSpPr>
        <a:xfrm>
          <a:off x="0" y="0"/>
          <a:ext cx="0" cy="0"/>
          <a:chOff x="0" y="0"/>
          <a:chExt cx="0" cy="0"/>
        </a:xfrm>
      </p:grpSpPr>
      <p:sp>
        <p:nvSpPr>
          <p:cNvPr id="36" name="任意多边形 35"/>
          <p:cNvSpPr/>
          <p:nvPr/>
        </p:nvSpPr>
        <p:spPr bwMode="auto">
          <a:xfrm>
            <a:off x="0" y="311150"/>
            <a:ext cx="5116513" cy="898525"/>
          </a:xfrm>
          <a:custGeom>
            <a:avLst/>
            <a:gdLst/>
            <a:ahLst/>
            <a:cxnLst/>
            <a:rect l="l" t="t" r="r" b="b"/>
            <a:pathLst>
              <a:path w="5116513" h="898525">
                <a:moveTo>
                  <a:pt x="4666612" y="0"/>
                </a:moveTo>
                <a:cubicBezTo>
                  <a:pt x="4915086" y="0"/>
                  <a:pt x="5116513" y="201141"/>
                  <a:pt x="5116513" y="449263"/>
                </a:cubicBezTo>
                <a:cubicBezTo>
                  <a:pt x="5116513" y="697384"/>
                  <a:pt x="4915086" y="898525"/>
                  <a:pt x="4666612" y="898525"/>
                </a:cubicBezTo>
                <a:cubicBezTo>
                  <a:pt x="4542375" y="898525"/>
                  <a:pt x="4429899" y="848240"/>
                  <a:pt x="4348483" y="766939"/>
                </a:cubicBezTo>
                <a:lnTo>
                  <a:pt x="4318243" y="730340"/>
                </a:lnTo>
                <a:lnTo>
                  <a:pt x="0" y="730340"/>
                </a:lnTo>
                <a:lnTo>
                  <a:pt x="0" y="168185"/>
                </a:lnTo>
                <a:lnTo>
                  <a:pt x="4318243" y="168185"/>
                </a:lnTo>
                <a:lnTo>
                  <a:pt x="4348483" y="131586"/>
                </a:lnTo>
                <a:cubicBezTo>
                  <a:pt x="4429899" y="50285"/>
                  <a:pt x="4542375" y="0"/>
                  <a:pt x="4666612" y="0"/>
                </a:cubicBezTo>
                <a:close/>
              </a:path>
            </a:pathLst>
          </a:custGeom>
          <a:solidFill>
            <a:srgbClr val="0099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9" name="文本框 1"/>
          <p:cNvSpPr txBox="1"/>
          <p:nvPr/>
        </p:nvSpPr>
        <p:spPr bwMode="auto">
          <a:xfrm>
            <a:off x="615950" y="498475"/>
            <a:ext cx="3595688" cy="523875"/>
          </a:xfrm>
          <a:prstGeom prst="rect">
            <a:avLst/>
          </a:prstGeom>
          <a:noFill/>
        </p:spPr>
        <p:txBody>
          <a:bodyPr>
            <a:spAutoFit/>
          </a:bodyPr>
          <a:lstStyle/>
          <a:p>
            <a:pPr eaLnBrk="1" fontAlgn="auto" hangingPunct="1">
              <a:spcBef>
                <a:spcPts val="0"/>
              </a:spcBef>
              <a:spcAft>
                <a:spcPts val="0"/>
              </a:spcAft>
              <a:defRPr/>
            </a:pPr>
            <a:r>
              <a:rPr lang="zh-CN" altLang="en-US" sz="2800" b="1" spc="300" dirty="0">
                <a:solidFill>
                  <a:schemeClr val="bg1"/>
                </a:solidFill>
                <a:latin typeface="微软雅黑" panose="020B0503020204020204" pitchFamily="34" charset="-122"/>
                <a:ea typeface="微软雅黑" panose="020B0503020204020204" pitchFamily="34" charset="-122"/>
              </a:rPr>
              <a:t>此处添加目录标题</a:t>
            </a:r>
          </a:p>
        </p:txBody>
      </p:sp>
      <p:grpSp>
        <p:nvGrpSpPr>
          <p:cNvPr id="3" name="组合 12"/>
          <p:cNvGrpSpPr/>
          <p:nvPr/>
        </p:nvGrpSpPr>
        <p:grpSpPr bwMode="auto">
          <a:xfrm>
            <a:off x="8139450" y="2773622"/>
            <a:ext cx="2226733" cy="2146300"/>
            <a:chOff x="0" y="0"/>
            <a:chExt cx="1671177" cy="1609411"/>
          </a:xfrm>
        </p:grpSpPr>
        <p:sp>
          <p:nvSpPr>
            <p:cNvPr id="2" name="右箭头 55"/>
            <p:cNvSpPr/>
            <p:nvPr/>
          </p:nvSpPr>
          <p:spPr bwMode="auto">
            <a:xfrm>
              <a:off x="0" y="0"/>
              <a:ext cx="1671177" cy="1609411"/>
            </a:xfrm>
            <a:custGeom>
              <a:avLst/>
              <a:gdLst>
                <a:gd name="T0" fmla="*/ 0 w 1671177"/>
                <a:gd name="T1" fmla="*/ 354510 h 1609411"/>
                <a:gd name="T2" fmla="*/ 556334 w 1671177"/>
                <a:gd name="T3" fmla="*/ 353057 h 1609411"/>
                <a:gd name="T4" fmla="*/ 850996 w 1671177"/>
                <a:gd name="T5" fmla="*/ 94099 h 1609411"/>
                <a:gd name="T6" fmla="*/ 1004876 w 1671177"/>
                <a:gd name="T7" fmla="*/ 34278 h 1609411"/>
                <a:gd name="T8" fmla="*/ 1577267 w 1671177"/>
                <a:gd name="T9" fmla="*/ 619386 h 1609411"/>
                <a:gd name="T10" fmla="*/ 1589104 w 1671177"/>
                <a:gd name="T11" fmla="*/ 982488 h 1609411"/>
                <a:gd name="T12" fmla="*/ 1013753 w 1671177"/>
                <a:gd name="T13" fmla="*/ 1548957 h 1609411"/>
                <a:gd name="T14" fmla="*/ 853956 w 1671177"/>
                <a:gd name="T15" fmla="*/ 1495056 h 1609411"/>
                <a:gd name="T16" fmla="*/ 582967 w 1671177"/>
                <a:gd name="T17" fmla="*/ 1267456 h 1609411"/>
                <a:gd name="T18" fmla="*/ 0 w 1671177"/>
                <a:gd name="T19" fmla="*/ 1267196 h 1609411"/>
                <a:gd name="T20" fmla="*/ 266330 w 1671177"/>
                <a:gd name="T21" fmla="*/ 989289 h 1609411"/>
                <a:gd name="T22" fmla="*/ 287045 w 1671177"/>
                <a:gd name="T23" fmla="*/ 646020 h 1609411"/>
                <a:gd name="T24" fmla="*/ 0 w 1671177"/>
                <a:gd name="T25" fmla="*/ 354510 h 16094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gradFill>
              <a:gsLst>
                <a:gs pos="0">
                  <a:schemeClr val="accent4">
                    <a:lumMod val="75000"/>
                  </a:schemeClr>
                </a:gs>
                <a:gs pos="100000">
                  <a:schemeClr val="accent4"/>
                </a:gs>
              </a:gsLst>
              <a:lin ang="5400000" scaled="0"/>
            </a:gradFill>
            <a:ln w="25400">
              <a:gradFill>
                <a:gsLst>
                  <a:gs pos="0">
                    <a:schemeClr val="accent4"/>
                  </a:gs>
                  <a:gs pos="100000">
                    <a:schemeClr val="accent4">
                      <a:lumMod val="75000"/>
                    </a:schemeClr>
                  </a:gs>
                </a:gsLst>
                <a:lin ang="5400000" scaled="0"/>
              </a:gradFill>
              <a:round/>
            </a:ln>
            <a:effectLst>
              <a:outerShdw blurRad="228600" dist="228600" dir="5400000" algn="t" rotWithShape="0">
                <a:prstClr val="black">
                  <a:alpha val="30000"/>
                </a:prstClr>
              </a:outerShdw>
            </a:effectLst>
          </p:spPr>
          <p:txBody>
            <a:bodyPr anchor="ctr"/>
            <a:lstStyle/>
            <a:p>
              <a:endParaRPr lang="zh-CN" altLang="en-US" sz="2400"/>
            </a:p>
          </p:txBody>
        </p:sp>
        <p:sp>
          <p:nvSpPr>
            <p:cNvPr id="9" name="TextBox 14"/>
            <p:cNvSpPr txBox="1">
              <a:spLocks noChangeArrowheads="1"/>
            </p:cNvSpPr>
            <p:nvPr/>
          </p:nvSpPr>
          <p:spPr bwMode="auto">
            <a:xfrm>
              <a:off x="680641" y="543095"/>
              <a:ext cx="523573" cy="499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735">
                  <a:solidFill>
                    <a:srgbClr val="FFFFFF"/>
                  </a:solidFill>
                  <a:latin typeface="Impact" panose="020B0806030902050204" pitchFamily="34" charset="0"/>
                </a:rPr>
                <a:t>05</a:t>
              </a:r>
              <a:endParaRPr lang="zh-CN" altLang="en-US" sz="3735">
                <a:solidFill>
                  <a:srgbClr val="FFFFFF"/>
                </a:solidFill>
                <a:latin typeface="Impact" panose="020B0806030902050204" pitchFamily="34" charset="0"/>
              </a:endParaRPr>
            </a:p>
          </p:txBody>
        </p:sp>
      </p:grpSp>
      <p:grpSp>
        <p:nvGrpSpPr>
          <p:cNvPr id="10" name="组合 15"/>
          <p:cNvGrpSpPr/>
          <p:nvPr/>
        </p:nvGrpSpPr>
        <p:grpSpPr bwMode="auto">
          <a:xfrm>
            <a:off x="6414366" y="2773622"/>
            <a:ext cx="2364317" cy="2146300"/>
            <a:chOff x="0" y="0"/>
            <a:chExt cx="1773781" cy="1609411"/>
          </a:xfrm>
        </p:grpSpPr>
        <p:grpSp>
          <p:nvGrpSpPr>
            <p:cNvPr id="11" name="组合 16"/>
            <p:cNvGrpSpPr/>
            <p:nvPr/>
          </p:nvGrpSpPr>
          <p:grpSpPr bwMode="auto">
            <a:xfrm>
              <a:off x="0" y="0"/>
              <a:ext cx="1773781" cy="1609411"/>
              <a:chOff x="0" y="0"/>
              <a:chExt cx="1773781" cy="1609411"/>
            </a:xfrm>
          </p:grpSpPr>
          <p:sp>
            <p:nvSpPr>
              <p:cNvPr id="12" name="右箭头 55"/>
              <p:cNvSpPr/>
              <p:nvPr/>
            </p:nvSpPr>
            <p:spPr bwMode="auto">
              <a:xfrm>
                <a:off x="102604" y="362687"/>
                <a:ext cx="1671177" cy="911035"/>
              </a:xfrm>
              <a:custGeom>
                <a:avLst/>
                <a:gdLst>
                  <a:gd name="T0" fmla="*/ 3880 w 1671177"/>
                  <a:gd name="T1" fmla="*/ 0 h 911035"/>
                  <a:gd name="T2" fmla="*/ 1322002 w 1671177"/>
                  <a:gd name="T3" fmla="*/ 0 h 911035"/>
                  <a:gd name="T4" fmla="*/ 1577267 w 1671177"/>
                  <a:gd name="T5" fmla="*/ 260936 h 911035"/>
                  <a:gd name="T6" fmla="*/ 1589104 w 1671177"/>
                  <a:gd name="T7" fmla="*/ 624038 h 911035"/>
                  <a:gd name="T8" fmla="*/ 1297607 w 1671177"/>
                  <a:gd name="T9" fmla="*/ 911035 h 911035"/>
                  <a:gd name="T10" fmla="*/ 609562 w 1671177"/>
                  <a:gd name="T11" fmla="*/ 911035 h 911035"/>
                  <a:gd name="T12" fmla="*/ 582967 w 1671177"/>
                  <a:gd name="T13" fmla="*/ 909006 h 911035"/>
                  <a:gd name="T14" fmla="*/ 0 w 1671177"/>
                  <a:gd name="T15" fmla="*/ 908746 h 911035"/>
                  <a:gd name="T16" fmla="*/ 266330 w 1671177"/>
                  <a:gd name="T17" fmla="*/ 630839 h 911035"/>
                  <a:gd name="T18" fmla="*/ 287045 w 1671177"/>
                  <a:gd name="T19" fmla="*/ 287570 h 911035"/>
                  <a:gd name="T20" fmla="*/ 3880 w 1671177"/>
                  <a:gd name="T21" fmla="*/ 0 h 9110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71177" h="911035">
                    <a:moveTo>
                      <a:pt x="3880" y="0"/>
                    </a:moveTo>
                    <a:lnTo>
                      <a:pt x="1322002" y="0"/>
                    </a:lnTo>
                    <a:lnTo>
                      <a:pt x="1577267" y="260936"/>
                    </a:lnTo>
                    <a:cubicBezTo>
                      <a:pt x="1720296" y="408603"/>
                      <a:pt x="1679854" y="514841"/>
                      <a:pt x="1589104" y="624038"/>
                    </a:cubicBezTo>
                    <a:lnTo>
                      <a:pt x="1297607" y="911035"/>
                    </a:lnTo>
                    <a:lnTo>
                      <a:pt x="609562" y="911035"/>
                    </a:lnTo>
                    <a:cubicBezTo>
                      <a:pt x="601030" y="909370"/>
                      <a:pt x="592146" y="909088"/>
                      <a:pt x="582967" y="909006"/>
                    </a:cubicBezTo>
                    <a:lnTo>
                      <a:pt x="0" y="908746"/>
                    </a:lnTo>
                    <a:lnTo>
                      <a:pt x="266330" y="630839"/>
                    </a:lnTo>
                    <a:cubicBezTo>
                      <a:pt x="347215" y="528253"/>
                      <a:pt x="398509" y="416789"/>
                      <a:pt x="287045" y="287570"/>
                    </a:cubicBezTo>
                    <a:lnTo>
                      <a:pt x="3880" y="0"/>
                    </a:lnTo>
                    <a:close/>
                  </a:path>
                </a:pathLst>
              </a:custGeom>
              <a:solidFill>
                <a:schemeClr val="tx1">
                  <a:alpha val="14902"/>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2400"/>
              </a:p>
            </p:txBody>
          </p:sp>
          <p:sp>
            <p:nvSpPr>
              <p:cNvPr id="13" name="右箭头 55"/>
              <p:cNvSpPr/>
              <p:nvPr/>
            </p:nvSpPr>
            <p:spPr bwMode="auto">
              <a:xfrm>
                <a:off x="0" y="0"/>
                <a:ext cx="1671177" cy="1609411"/>
              </a:xfrm>
              <a:custGeom>
                <a:avLst/>
                <a:gdLst>
                  <a:gd name="T0" fmla="*/ 0 w 1671177"/>
                  <a:gd name="T1" fmla="*/ 354510 h 1609411"/>
                  <a:gd name="T2" fmla="*/ 556334 w 1671177"/>
                  <a:gd name="T3" fmla="*/ 353057 h 1609411"/>
                  <a:gd name="T4" fmla="*/ 850996 w 1671177"/>
                  <a:gd name="T5" fmla="*/ 94099 h 1609411"/>
                  <a:gd name="T6" fmla="*/ 1004876 w 1671177"/>
                  <a:gd name="T7" fmla="*/ 34278 h 1609411"/>
                  <a:gd name="T8" fmla="*/ 1577267 w 1671177"/>
                  <a:gd name="T9" fmla="*/ 619386 h 1609411"/>
                  <a:gd name="T10" fmla="*/ 1589104 w 1671177"/>
                  <a:gd name="T11" fmla="*/ 982488 h 1609411"/>
                  <a:gd name="T12" fmla="*/ 1013753 w 1671177"/>
                  <a:gd name="T13" fmla="*/ 1548957 h 1609411"/>
                  <a:gd name="T14" fmla="*/ 853956 w 1671177"/>
                  <a:gd name="T15" fmla="*/ 1495056 h 1609411"/>
                  <a:gd name="T16" fmla="*/ 582967 w 1671177"/>
                  <a:gd name="T17" fmla="*/ 1267456 h 1609411"/>
                  <a:gd name="T18" fmla="*/ 0 w 1671177"/>
                  <a:gd name="T19" fmla="*/ 1267196 h 1609411"/>
                  <a:gd name="T20" fmla="*/ 266330 w 1671177"/>
                  <a:gd name="T21" fmla="*/ 989289 h 1609411"/>
                  <a:gd name="T22" fmla="*/ 287045 w 1671177"/>
                  <a:gd name="T23" fmla="*/ 646020 h 1609411"/>
                  <a:gd name="T24" fmla="*/ 0 w 1671177"/>
                  <a:gd name="T25" fmla="*/ 354510 h 16094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gradFill>
                <a:gsLst>
                  <a:gs pos="0">
                    <a:schemeClr val="accent2">
                      <a:lumMod val="75000"/>
                    </a:schemeClr>
                  </a:gs>
                  <a:gs pos="100000">
                    <a:schemeClr val="accent2"/>
                  </a:gs>
                </a:gsLst>
                <a:lin ang="5400000" scaled="0"/>
              </a:gradFill>
              <a:ln w="25400">
                <a:gradFill>
                  <a:gsLst>
                    <a:gs pos="0">
                      <a:schemeClr val="accent2"/>
                    </a:gs>
                    <a:gs pos="100000">
                      <a:schemeClr val="accent2">
                        <a:lumMod val="75000"/>
                      </a:schemeClr>
                    </a:gs>
                  </a:gsLst>
                  <a:lin ang="5400000" scaled="0"/>
                </a:gradFill>
                <a:round/>
              </a:ln>
              <a:effectLst>
                <a:outerShdw blurRad="228600" dist="228600" dir="5400000" algn="t" rotWithShape="0">
                  <a:prstClr val="black">
                    <a:alpha val="30000"/>
                  </a:prstClr>
                </a:outerShdw>
              </a:effectLst>
            </p:spPr>
            <p:txBody>
              <a:bodyPr anchor="ctr"/>
              <a:lstStyle/>
              <a:p>
                <a:endParaRPr lang="zh-CN" altLang="en-US" sz="2400"/>
              </a:p>
            </p:txBody>
          </p:sp>
        </p:grpSp>
        <p:sp>
          <p:nvSpPr>
            <p:cNvPr id="14" name="TextBox 17"/>
            <p:cNvSpPr txBox="1">
              <a:spLocks noChangeArrowheads="1"/>
            </p:cNvSpPr>
            <p:nvPr/>
          </p:nvSpPr>
          <p:spPr bwMode="auto">
            <a:xfrm>
              <a:off x="681551" y="543095"/>
              <a:ext cx="510152" cy="499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735">
                  <a:solidFill>
                    <a:srgbClr val="FFFFFF"/>
                  </a:solidFill>
                  <a:latin typeface="Impact" panose="020B0806030902050204" pitchFamily="34" charset="0"/>
                </a:rPr>
                <a:t>04</a:t>
              </a:r>
              <a:endParaRPr lang="zh-CN" altLang="en-US" sz="3735">
                <a:solidFill>
                  <a:srgbClr val="FFFFFF"/>
                </a:solidFill>
                <a:latin typeface="Impact" panose="020B0806030902050204" pitchFamily="34" charset="0"/>
              </a:endParaRPr>
            </a:p>
          </p:txBody>
        </p:sp>
      </p:grpSp>
      <p:grpSp>
        <p:nvGrpSpPr>
          <p:cNvPr id="15" name="组合 20"/>
          <p:cNvGrpSpPr/>
          <p:nvPr/>
        </p:nvGrpSpPr>
        <p:grpSpPr bwMode="auto">
          <a:xfrm>
            <a:off x="4795117" y="2773622"/>
            <a:ext cx="2364316" cy="2146300"/>
            <a:chOff x="0" y="0"/>
            <a:chExt cx="1773781" cy="1609411"/>
          </a:xfrm>
          <a:effectLst>
            <a:outerShdw blurRad="228600" dist="228600" dir="5400000" algn="t" rotWithShape="0">
              <a:prstClr val="black">
                <a:alpha val="30000"/>
              </a:prstClr>
            </a:outerShdw>
          </a:effectLst>
        </p:grpSpPr>
        <p:grpSp>
          <p:nvGrpSpPr>
            <p:cNvPr id="16" name="组合 21"/>
            <p:cNvGrpSpPr/>
            <p:nvPr/>
          </p:nvGrpSpPr>
          <p:grpSpPr bwMode="auto">
            <a:xfrm>
              <a:off x="0" y="0"/>
              <a:ext cx="1773781" cy="1609411"/>
              <a:chOff x="0" y="0"/>
              <a:chExt cx="1773781" cy="1609411"/>
            </a:xfrm>
          </p:grpSpPr>
          <p:sp>
            <p:nvSpPr>
              <p:cNvPr id="17" name="右箭头 55"/>
              <p:cNvSpPr/>
              <p:nvPr/>
            </p:nvSpPr>
            <p:spPr bwMode="auto">
              <a:xfrm>
                <a:off x="102604" y="362687"/>
                <a:ext cx="1671177" cy="911035"/>
              </a:xfrm>
              <a:custGeom>
                <a:avLst/>
                <a:gdLst>
                  <a:gd name="T0" fmla="*/ 3880 w 1671177"/>
                  <a:gd name="T1" fmla="*/ 0 h 911035"/>
                  <a:gd name="T2" fmla="*/ 1322002 w 1671177"/>
                  <a:gd name="T3" fmla="*/ 0 h 911035"/>
                  <a:gd name="T4" fmla="*/ 1577267 w 1671177"/>
                  <a:gd name="T5" fmla="*/ 260936 h 911035"/>
                  <a:gd name="T6" fmla="*/ 1589104 w 1671177"/>
                  <a:gd name="T7" fmla="*/ 624038 h 911035"/>
                  <a:gd name="T8" fmla="*/ 1297607 w 1671177"/>
                  <a:gd name="T9" fmla="*/ 911035 h 911035"/>
                  <a:gd name="T10" fmla="*/ 609562 w 1671177"/>
                  <a:gd name="T11" fmla="*/ 911035 h 911035"/>
                  <a:gd name="T12" fmla="*/ 582967 w 1671177"/>
                  <a:gd name="T13" fmla="*/ 909006 h 911035"/>
                  <a:gd name="T14" fmla="*/ 0 w 1671177"/>
                  <a:gd name="T15" fmla="*/ 908746 h 911035"/>
                  <a:gd name="T16" fmla="*/ 266330 w 1671177"/>
                  <a:gd name="T17" fmla="*/ 630839 h 911035"/>
                  <a:gd name="T18" fmla="*/ 287045 w 1671177"/>
                  <a:gd name="T19" fmla="*/ 287570 h 911035"/>
                  <a:gd name="T20" fmla="*/ 3880 w 1671177"/>
                  <a:gd name="T21" fmla="*/ 0 h 9110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71177" h="911035">
                    <a:moveTo>
                      <a:pt x="3880" y="0"/>
                    </a:moveTo>
                    <a:lnTo>
                      <a:pt x="1322002" y="0"/>
                    </a:lnTo>
                    <a:lnTo>
                      <a:pt x="1577267" y="260936"/>
                    </a:lnTo>
                    <a:cubicBezTo>
                      <a:pt x="1720296" y="408603"/>
                      <a:pt x="1679854" y="514841"/>
                      <a:pt x="1589104" y="624038"/>
                    </a:cubicBezTo>
                    <a:lnTo>
                      <a:pt x="1297607" y="911035"/>
                    </a:lnTo>
                    <a:lnTo>
                      <a:pt x="609562" y="911035"/>
                    </a:lnTo>
                    <a:cubicBezTo>
                      <a:pt x="601030" y="909370"/>
                      <a:pt x="592146" y="909088"/>
                      <a:pt x="582967" y="909006"/>
                    </a:cubicBezTo>
                    <a:lnTo>
                      <a:pt x="0" y="908746"/>
                    </a:lnTo>
                    <a:lnTo>
                      <a:pt x="266330" y="630839"/>
                    </a:lnTo>
                    <a:cubicBezTo>
                      <a:pt x="347215" y="528253"/>
                      <a:pt x="398509" y="416789"/>
                      <a:pt x="287045" y="287570"/>
                    </a:cubicBezTo>
                    <a:lnTo>
                      <a:pt x="3880" y="0"/>
                    </a:lnTo>
                    <a:close/>
                  </a:path>
                </a:pathLst>
              </a:custGeom>
              <a:solidFill>
                <a:schemeClr val="tx1">
                  <a:alpha val="14902"/>
                </a:schemeClr>
              </a:solidFill>
              <a:ln w="9525">
                <a:noFill/>
                <a:round/>
              </a:ln>
            </p:spPr>
            <p:txBody>
              <a:bodyPr anchor="ctr"/>
              <a:lstStyle/>
              <a:p>
                <a:endParaRPr lang="zh-CN" altLang="en-US" sz="2400"/>
              </a:p>
            </p:txBody>
          </p:sp>
          <p:sp>
            <p:nvSpPr>
              <p:cNvPr id="18" name="右箭头 55"/>
              <p:cNvSpPr/>
              <p:nvPr/>
            </p:nvSpPr>
            <p:spPr bwMode="auto">
              <a:xfrm>
                <a:off x="0" y="0"/>
                <a:ext cx="1671177" cy="1609411"/>
              </a:xfrm>
              <a:custGeom>
                <a:avLst/>
                <a:gdLst>
                  <a:gd name="T0" fmla="*/ 0 w 1671177"/>
                  <a:gd name="T1" fmla="*/ 354510 h 1609411"/>
                  <a:gd name="T2" fmla="*/ 556334 w 1671177"/>
                  <a:gd name="T3" fmla="*/ 353057 h 1609411"/>
                  <a:gd name="T4" fmla="*/ 850996 w 1671177"/>
                  <a:gd name="T5" fmla="*/ 94099 h 1609411"/>
                  <a:gd name="T6" fmla="*/ 1004876 w 1671177"/>
                  <a:gd name="T7" fmla="*/ 34278 h 1609411"/>
                  <a:gd name="T8" fmla="*/ 1577267 w 1671177"/>
                  <a:gd name="T9" fmla="*/ 619386 h 1609411"/>
                  <a:gd name="T10" fmla="*/ 1589104 w 1671177"/>
                  <a:gd name="T11" fmla="*/ 982488 h 1609411"/>
                  <a:gd name="T12" fmla="*/ 1013753 w 1671177"/>
                  <a:gd name="T13" fmla="*/ 1548957 h 1609411"/>
                  <a:gd name="T14" fmla="*/ 853956 w 1671177"/>
                  <a:gd name="T15" fmla="*/ 1495056 h 1609411"/>
                  <a:gd name="T16" fmla="*/ 582967 w 1671177"/>
                  <a:gd name="T17" fmla="*/ 1267456 h 1609411"/>
                  <a:gd name="T18" fmla="*/ 0 w 1671177"/>
                  <a:gd name="T19" fmla="*/ 1267196 h 1609411"/>
                  <a:gd name="T20" fmla="*/ 266330 w 1671177"/>
                  <a:gd name="T21" fmla="*/ 989289 h 1609411"/>
                  <a:gd name="T22" fmla="*/ 287045 w 1671177"/>
                  <a:gd name="T23" fmla="*/ 646020 h 1609411"/>
                  <a:gd name="T24" fmla="*/ 0 w 1671177"/>
                  <a:gd name="T25" fmla="*/ 354510 h 16094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gradFill>
                <a:gsLst>
                  <a:gs pos="0">
                    <a:schemeClr val="accent5">
                      <a:lumMod val="75000"/>
                    </a:schemeClr>
                  </a:gs>
                  <a:gs pos="100000">
                    <a:schemeClr val="accent5"/>
                  </a:gs>
                </a:gsLst>
                <a:lin ang="5400000" scaled="0"/>
              </a:gradFill>
              <a:ln w="25400">
                <a:gradFill>
                  <a:gsLst>
                    <a:gs pos="0">
                      <a:schemeClr val="accent5"/>
                    </a:gs>
                    <a:gs pos="100000">
                      <a:schemeClr val="accent5">
                        <a:lumMod val="75000"/>
                      </a:schemeClr>
                    </a:gs>
                  </a:gsLst>
                  <a:lin ang="5400000" scaled="0"/>
                </a:gradFill>
                <a:round/>
              </a:ln>
            </p:spPr>
            <p:txBody>
              <a:bodyPr anchor="ctr"/>
              <a:lstStyle/>
              <a:p>
                <a:endParaRPr lang="zh-CN" altLang="en-US" sz="2400"/>
              </a:p>
            </p:txBody>
          </p:sp>
        </p:grpSp>
        <p:sp>
          <p:nvSpPr>
            <p:cNvPr id="19" name="TextBox 22"/>
            <p:cNvSpPr txBox="1">
              <a:spLocks noChangeArrowheads="1"/>
            </p:cNvSpPr>
            <p:nvPr/>
          </p:nvSpPr>
          <p:spPr bwMode="auto">
            <a:xfrm>
              <a:off x="681551" y="543095"/>
              <a:ext cx="520976" cy="499992"/>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735">
                  <a:solidFill>
                    <a:srgbClr val="FFFFFF"/>
                  </a:solidFill>
                  <a:latin typeface="Impact" panose="020B0806030902050204" pitchFamily="34" charset="0"/>
                </a:rPr>
                <a:t>03</a:t>
              </a:r>
              <a:endParaRPr lang="zh-CN" altLang="en-US" sz="3735">
                <a:solidFill>
                  <a:srgbClr val="FFFFFF"/>
                </a:solidFill>
                <a:latin typeface="Impact" panose="020B0806030902050204" pitchFamily="34" charset="0"/>
              </a:endParaRPr>
            </a:p>
          </p:txBody>
        </p:sp>
      </p:grpSp>
      <p:grpSp>
        <p:nvGrpSpPr>
          <p:cNvPr id="20" name="组合 25"/>
          <p:cNvGrpSpPr/>
          <p:nvPr/>
        </p:nvGrpSpPr>
        <p:grpSpPr bwMode="auto">
          <a:xfrm>
            <a:off x="3175866" y="2773622"/>
            <a:ext cx="2364317" cy="2146300"/>
            <a:chOff x="0" y="0"/>
            <a:chExt cx="1773781" cy="1609411"/>
          </a:xfrm>
        </p:grpSpPr>
        <p:grpSp>
          <p:nvGrpSpPr>
            <p:cNvPr id="21" name="组合 26"/>
            <p:cNvGrpSpPr/>
            <p:nvPr/>
          </p:nvGrpSpPr>
          <p:grpSpPr bwMode="auto">
            <a:xfrm>
              <a:off x="0" y="0"/>
              <a:ext cx="1773781" cy="1609411"/>
              <a:chOff x="0" y="0"/>
              <a:chExt cx="1773781" cy="1609411"/>
            </a:xfrm>
          </p:grpSpPr>
          <p:sp>
            <p:nvSpPr>
              <p:cNvPr id="22" name="右箭头 55"/>
              <p:cNvSpPr/>
              <p:nvPr/>
            </p:nvSpPr>
            <p:spPr bwMode="auto">
              <a:xfrm>
                <a:off x="102604" y="362687"/>
                <a:ext cx="1671177" cy="911035"/>
              </a:xfrm>
              <a:custGeom>
                <a:avLst/>
                <a:gdLst>
                  <a:gd name="T0" fmla="*/ 3880 w 1671177"/>
                  <a:gd name="T1" fmla="*/ 0 h 911035"/>
                  <a:gd name="T2" fmla="*/ 1322002 w 1671177"/>
                  <a:gd name="T3" fmla="*/ 0 h 911035"/>
                  <a:gd name="T4" fmla="*/ 1577267 w 1671177"/>
                  <a:gd name="T5" fmla="*/ 260936 h 911035"/>
                  <a:gd name="T6" fmla="*/ 1589104 w 1671177"/>
                  <a:gd name="T7" fmla="*/ 624038 h 911035"/>
                  <a:gd name="T8" fmla="*/ 1297607 w 1671177"/>
                  <a:gd name="T9" fmla="*/ 911035 h 911035"/>
                  <a:gd name="T10" fmla="*/ 609562 w 1671177"/>
                  <a:gd name="T11" fmla="*/ 911035 h 911035"/>
                  <a:gd name="T12" fmla="*/ 582967 w 1671177"/>
                  <a:gd name="T13" fmla="*/ 909006 h 911035"/>
                  <a:gd name="T14" fmla="*/ 0 w 1671177"/>
                  <a:gd name="T15" fmla="*/ 908746 h 911035"/>
                  <a:gd name="T16" fmla="*/ 266330 w 1671177"/>
                  <a:gd name="T17" fmla="*/ 630839 h 911035"/>
                  <a:gd name="T18" fmla="*/ 287045 w 1671177"/>
                  <a:gd name="T19" fmla="*/ 287570 h 911035"/>
                  <a:gd name="T20" fmla="*/ 3880 w 1671177"/>
                  <a:gd name="T21" fmla="*/ 0 h 9110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71177" h="911035">
                    <a:moveTo>
                      <a:pt x="3880" y="0"/>
                    </a:moveTo>
                    <a:lnTo>
                      <a:pt x="1322002" y="0"/>
                    </a:lnTo>
                    <a:lnTo>
                      <a:pt x="1577267" y="260936"/>
                    </a:lnTo>
                    <a:cubicBezTo>
                      <a:pt x="1720296" y="408603"/>
                      <a:pt x="1679854" y="514841"/>
                      <a:pt x="1589104" y="624038"/>
                    </a:cubicBezTo>
                    <a:lnTo>
                      <a:pt x="1297607" y="911035"/>
                    </a:lnTo>
                    <a:lnTo>
                      <a:pt x="609562" y="911035"/>
                    </a:lnTo>
                    <a:cubicBezTo>
                      <a:pt x="601030" y="909370"/>
                      <a:pt x="592146" y="909088"/>
                      <a:pt x="582967" y="909006"/>
                    </a:cubicBezTo>
                    <a:lnTo>
                      <a:pt x="0" y="908746"/>
                    </a:lnTo>
                    <a:lnTo>
                      <a:pt x="266330" y="630839"/>
                    </a:lnTo>
                    <a:cubicBezTo>
                      <a:pt x="347215" y="528253"/>
                      <a:pt x="398509" y="416789"/>
                      <a:pt x="287045" y="287570"/>
                    </a:cubicBezTo>
                    <a:lnTo>
                      <a:pt x="3880" y="0"/>
                    </a:lnTo>
                    <a:close/>
                  </a:path>
                </a:pathLst>
              </a:custGeom>
              <a:solidFill>
                <a:schemeClr val="tx1">
                  <a:alpha val="14902"/>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2400"/>
              </a:p>
            </p:txBody>
          </p:sp>
          <p:sp>
            <p:nvSpPr>
              <p:cNvPr id="23" name="右箭头 55"/>
              <p:cNvSpPr/>
              <p:nvPr/>
            </p:nvSpPr>
            <p:spPr bwMode="auto">
              <a:xfrm>
                <a:off x="0" y="0"/>
                <a:ext cx="1671177" cy="1609411"/>
              </a:xfrm>
              <a:custGeom>
                <a:avLst/>
                <a:gdLst>
                  <a:gd name="T0" fmla="*/ 0 w 1671177"/>
                  <a:gd name="T1" fmla="*/ 354510 h 1609411"/>
                  <a:gd name="T2" fmla="*/ 556334 w 1671177"/>
                  <a:gd name="T3" fmla="*/ 353057 h 1609411"/>
                  <a:gd name="T4" fmla="*/ 850996 w 1671177"/>
                  <a:gd name="T5" fmla="*/ 94099 h 1609411"/>
                  <a:gd name="T6" fmla="*/ 1004876 w 1671177"/>
                  <a:gd name="T7" fmla="*/ 34278 h 1609411"/>
                  <a:gd name="T8" fmla="*/ 1577267 w 1671177"/>
                  <a:gd name="T9" fmla="*/ 619386 h 1609411"/>
                  <a:gd name="T10" fmla="*/ 1589104 w 1671177"/>
                  <a:gd name="T11" fmla="*/ 982488 h 1609411"/>
                  <a:gd name="T12" fmla="*/ 1013753 w 1671177"/>
                  <a:gd name="T13" fmla="*/ 1548957 h 1609411"/>
                  <a:gd name="T14" fmla="*/ 853956 w 1671177"/>
                  <a:gd name="T15" fmla="*/ 1495056 h 1609411"/>
                  <a:gd name="T16" fmla="*/ 582967 w 1671177"/>
                  <a:gd name="T17" fmla="*/ 1267456 h 1609411"/>
                  <a:gd name="T18" fmla="*/ 0 w 1671177"/>
                  <a:gd name="T19" fmla="*/ 1267196 h 1609411"/>
                  <a:gd name="T20" fmla="*/ 266330 w 1671177"/>
                  <a:gd name="T21" fmla="*/ 989289 h 1609411"/>
                  <a:gd name="T22" fmla="*/ 287045 w 1671177"/>
                  <a:gd name="T23" fmla="*/ 646020 h 1609411"/>
                  <a:gd name="T24" fmla="*/ 0 w 1671177"/>
                  <a:gd name="T25" fmla="*/ 354510 h 16094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gradFill>
                <a:gsLst>
                  <a:gs pos="0">
                    <a:schemeClr val="accent1">
                      <a:lumMod val="75000"/>
                    </a:schemeClr>
                  </a:gs>
                  <a:gs pos="100000">
                    <a:schemeClr val="accent1"/>
                  </a:gs>
                </a:gsLst>
                <a:lin ang="5400000" scaled="0"/>
              </a:gradFill>
              <a:ln w="9525">
                <a:gradFill>
                  <a:gsLst>
                    <a:gs pos="0">
                      <a:schemeClr val="accent1"/>
                    </a:gs>
                    <a:gs pos="100000">
                      <a:schemeClr val="accent1">
                        <a:lumMod val="75000"/>
                      </a:schemeClr>
                    </a:gs>
                  </a:gsLst>
                  <a:lin ang="5400000" scaled="0"/>
                </a:gradFill>
                <a:round/>
              </a:ln>
              <a:effectLst>
                <a:outerShdw blurRad="228600" dist="228600" dir="5400000" algn="t" rotWithShape="0">
                  <a:prstClr val="black">
                    <a:alpha val="30000"/>
                  </a:prstClr>
                </a:outerShdw>
              </a:effectLst>
            </p:spPr>
            <p:txBody>
              <a:bodyPr anchor="ctr"/>
              <a:lstStyle/>
              <a:p>
                <a:endParaRPr lang="zh-CN" altLang="en-US" sz="2400"/>
              </a:p>
            </p:txBody>
          </p:sp>
        </p:grpSp>
        <p:sp>
          <p:nvSpPr>
            <p:cNvPr id="24" name="TextBox 27"/>
            <p:cNvSpPr txBox="1">
              <a:spLocks noChangeArrowheads="1"/>
            </p:cNvSpPr>
            <p:nvPr/>
          </p:nvSpPr>
          <p:spPr bwMode="auto">
            <a:xfrm>
              <a:off x="681551" y="543095"/>
              <a:ext cx="511354" cy="499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735">
                  <a:solidFill>
                    <a:srgbClr val="FFFFFF"/>
                  </a:solidFill>
                  <a:latin typeface="Impact" panose="020B0806030902050204" pitchFamily="34" charset="0"/>
                </a:rPr>
                <a:t>02</a:t>
              </a:r>
              <a:endParaRPr lang="zh-CN" altLang="en-US" sz="3735">
                <a:solidFill>
                  <a:srgbClr val="FFFFFF"/>
                </a:solidFill>
                <a:latin typeface="Impact" panose="020B0806030902050204" pitchFamily="34" charset="0"/>
              </a:endParaRPr>
            </a:p>
          </p:txBody>
        </p:sp>
      </p:grpSp>
      <p:grpSp>
        <p:nvGrpSpPr>
          <p:cNvPr id="25" name="组合 31"/>
          <p:cNvGrpSpPr/>
          <p:nvPr/>
        </p:nvGrpSpPr>
        <p:grpSpPr bwMode="auto">
          <a:xfrm>
            <a:off x="1556617" y="2773622"/>
            <a:ext cx="2366433" cy="2146300"/>
            <a:chOff x="0" y="0"/>
            <a:chExt cx="1773781" cy="1609411"/>
          </a:xfrm>
        </p:grpSpPr>
        <p:grpSp>
          <p:nvGrpSpPr>
            <p:cNvPr id="26" name="组合 32"/>
            <p:cNvGrpSpPr/>
            <p:nvPr/>
          </p:nvGrpSpPr>
          <p:grpSpPr bwMode="auto">
            <a:xfrm>
              <a:off x="0" y="0"/>
              <a:ext cx="1773781" cy="1609411"/>
              <a:chOff x="0" y="0"/>
              <a:chExt cx="1773781" cy="1609411"/>
            </a:xfrm>
          </p:grpSpPr>
          <p:sp>
            <p:nvSpPr>
              <p:cNvPr id="27" name="右箭头 55"/>
              <p:cNvSpPr/>
              <p:nvPr/>
            </p:nvSpPr>
            <p:spPr bwMode="auto">
              <a:xfrm>
                <a:off x="102604" y="362687"/>
                <a:ext cx="1671177" cy="911035"/>
              </a:xfrm>
              <a:custGeom>
                <a:avLst/>
                <a:gdLst>
                  <a:gd name="T0" fmla="*/ 3880 w 1671177"/>
                  <a:gd name="T1" fmla="*/ 0 h 911035"/>
                  <a:gd name="T2" fmla="*/ 1322002 w 1671177"/>
                  <a:gd name="T3" fmla="*/ 0 h 911035"/>
                  <a:gd name="T4" fmla="*/ 1577267 w 1671177"/>
                  <a:gd name="T5" fmla="*/ 260936 h 911035"/>
                  <a:gd name="T6" fmla="*/ 1589104 w 1671177"/>
                  <a:gd name="T7" fmla="*/ 624038 h 911035"/>
                  <a:gd name="T8" fmla="*/ 1297607 w 1671177"/>
                  <a:gd name="T9" fmla="*/ 911035 h 911035"/>
                  <a:gd name="T10" fmla="*/ 609562 w 1671177"/>
                  <a:gd name="T11" fmla="*/ 911035 h 911035"/>
                  <a:gd name="T12" fmla="*/ 582967 w 1671177"/>
                  <a:gd name="T13" fmla="*/ 909006 h 911035"/>
                  <a:gd name="T14" fmla="*/ 0 w 1671177"/>
                  <a:gd name="T15" fmla="*/ 908746 h 911035"/>
                  <a:gd name="T16" fmla="*/ 266330 w 1671177"/>
                  <a:gd name="T17" fmla="*/ 630839 h 911035"/>
                  <a:gd name="T18" fmla="*/ 287045 w 1671177"/>
                  <a:gd name="T19" fmla="*/ 287570 h 911035"/>
                  <a:gd name="T20" fmla="*/ 3880 w 1671177"/>
                  <a:gd name="T21" fmla="*/ 0 h 9110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71177" h="911035">
                    <a:moveTo>
                      <a:pt x="3880" y="0"/>
                    </a:moveTo>
                    <a:lnTo>
                      <a:pt x="1322002" y="0"/>
                    </a:lnTo>
                    <a:lnTo>
                      <a:pt x="1577267" y="260936"/>
                    </a:lnTo>
                    <a:cubicBezTo>
                      <a:pt x="1720296" y="408603"/>
                      <a:pt x="1679854" y="514841"/>
                      <a:pt x="1589104" y="624038"/>
                    </a:cubicBezTo>
                    <a:lnTo>
                      <a:pt x="1297607" y="911035"/>
                    </a:lnTo>
                    <a:lnTo>
                      <a:pt x="609562" y="911035"/>
                    </a:lnTo>
                    <a:cubicBezTo>
                      <a:pt x="601030" y="909370"/>
                      <a:pt x="592146" y="909088"/>
                      <a:pt x="582967" y="909006"/>
                    </a:cubicBezTo>
                    <a:lnTo>
                      <a:pt x="0" y="908746"/>
                    </a:lnTo>
                    <a:lnTo>
                      <a:pt x="266330" y="630839"/>
                    </a:lnTo>
                    <a:cubicBezTo>
                      <a:pt x="347215" y="528253"/>
                      <a:pt x="398509" y="416789"/>
                      <a:pt x="287045" y="287570"/>
                    </a:cubicBezTo>
                    <a:lnTo>
                      <a:pt x="3880" y="0"/>
                    </a:lnTo>
                    <a:close/>
                  </a:path>
                </a:pathLst>
              </a:custGeom>
              <a:solidFill>
                <a:schemeClr val="tx1">
                  <a:alpha val="14902"/>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2400"/>
              </a:p>
            </p:txBody>
          </p:sp>
          <p:sp>
            <p:nvSpPr>
              <p:cNvPr id="28" name="右箭头 55"/>
              <p:cNvSpPr/>
              <p:nvPr/>
            </p:nvSpPr>
            <p:spPr bwMode="auto">
              <a:xfrm>
                <a:off x="0" y="0"/>
                <a:ext cx="1671177" cy="1609411"/>
              </a:xfrm>
              <a:custGeom>
                <a:avLst/>
                <a:gdLst>
                  <a:gd name="T0" fmla="*/ 0 w 1671177"/>
                  <a:gd name="T1" fmla="*/ 354510 h 1609411"/>
                  <a:gd name="T2" fmla="*/ 556334 w 1671177"/>
                  <a:gd name="T3" fmla="*/ 353057 h 1609411"/>
                  <a:gd name="T4" fmla="*/ 850996 w 1671177"/>
                  <a:gd name="T5" fmla="*/ 94099 h 1609411"/>
                  <a:gd name="T6" fmla="*/ 1004876 w 1671177"/>
                  <a:gd name="T7" fmla="*/ 34278 h 1609411"/>
                  <a:gd name="T8" fmla="*/ 1577267 w 1671177"/>
                  <a:gd name="T9" fmla="*/ 619386 h 1609411"/>
                  <a:gd name="T10" fmla="*/ 1589104 w 1671177"/>
                  <a:gd name="T11" fmla="*/ 982488 h 1609411"/>
                  <a:gd name="T12" fmla="*/ 1013753 w 1671177"/>
                  <a:gd name="T13" fmla="*/ 1548957 h 1609411"/>
                  <a:gd name="T14" fmla="*/ 853956 w 1671177"/>
                  <a:gd name="T15" fmla="*/ 1495056 h 1609411"/>
                  <a:gd name="T16" fmla="*/ 582967 w 1671177"/>
                  <a:gd name="T17" fmla="*/ 1267456 h 1609411"/>
                  <a:gd name="T18" fmla="*/ 0 w 1671177"/>
                  <a:gd name="T19" fmla="*/ 1267196 h 1609411"/>
                  <a:gd name="T20" fmla="*/ 266330 w 1671177"/>
                  <a:gd name="T21" fmla="*/ 989289 h 1609411"/>
                  <a:gd name="T22" fmla="*/ 287045 w 1671177"/>
                  <a:gd name="T23" fmla="*/ 646020 h 1609411"/>
                  <a:gd name="T24" fmla="*/ 0 w 1671177"/>
                  <a:gd name="T25" fmla="*/ 354510 h 16094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gradFill>
                <a:gsLst>
                  <a:gs pos="0">
                    <a:schemeClr val="accent3">
                      <a:lumMod val="75000"/>
                    </a:schemeClr>
                  </a:gs>
                  <a:gs pos="100000">
                    <a:schemeClr val="accent3"/>
                  </a:gs>
                </a:gsLst>
                <a:lin ang="5400000" scaled="0"/>
              </a:gradFill>
              <a:ln w="25400">
                <a:gradFill>
                  <a:gsLst>
                    <a:gs pos="0">
                      <a:schemeClr val="accent3"/>
                    </a:gs>
                    <a:gs pos="100000">
                      <a:schemeClr val="accent3">
                        <a:lumMod val="75000"/>
                      </a:schemeClr>
                    </a:gs>
                  </a:gsLst>
                  <a:lin ang="5400000" scaled="0"/>
                </a:gradFill>
                <a:round/>
              </a:ln>
              <a:effectLst>
                <a:outerShdw blurRad="228600" dist="228600" dir="5400000" algn="t" rotWithShape="0">
                  <a:prstClr val="black">
                    <a:alpha val="30000"/>
                  </a:prstClr>
                </a:outerShdw>
              </a:effectLst>
            </p:spPr>
            <p:txBody>
              <a:bodyPr anchor="ctr"/>
              <a:lstStyle/>
              <a:p>
                <a:endParaRPr lang="zh-CN" altLang="en-US" sz="2400"/>
              </a:p>
            </p:txBody>
          </p:sp>
        </p:grpSp>
        <p:sp>
          <p:nvSpPr>
            <p:cNvPr id="30" name="TextBox 33"/>
            <p:cNvSpPr txBox="1">
              <a:spLocks noChangeArrowheads="1"/>
            </p:cNvSpPr>
            <p:nvPr/>
          </p:nvSpPr>
          <p:spPr bwMode="auto">
            <a:xfrm>
              <a:off x="681551" y="543095"/>
              <a:ext cx="467642" cy="499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735">
                  <a:solidFill>
                    <a:srgbClr val="FFFFFF"/>
                  </a:solidFill>
                  <a:latin typeface="Impact" panose="020B0806030902050204" pitchFamily="34" charset="0"/>
                </a:rPr>
                <a:t>01</a:t>
              </a:r>
              <a:endParaRPr lang="zh-CN" altLang="en-US" sz="3735">
                <a:solidFill>
                  <a:srgbClr val="FFFFFF"/>
                </a:solidFill>
                <a:latin typeface="Impact" panose="020B0806030902050204" pitchFamily="34" charset="0"/>
              </a:endParaRPr>
            </a:p>
          </p:txBody>
        </p:sp>
      </p:grpSp>
      <p:cxnSp>
        <p:nvCxnSpPr>
          <p:cNvPr id="31" name="直接连接符 36"/>
          <p:cNvCxnSpPr>
            <a:cxnSpLocks noChangeShapeType="1"/>
          </p:cNvCxnSpPr>
          <p:nvPr/>
        </p:nvCxnSpPr>
        <p:spPr bwMode="auto">
          <a:xfrm flipV="1">
            <a:off x="2037099" y="1814771"/>
            <a:ext cx="0" cy="1166284"/>
          </a:xfrm>
          <a:prstGeom prst="line">
            <a:avLst/>
          </a:prstGeom>
          <a:noFill/>
          <a:ln w="6350">
            <a:solidFill>
              <a:schemeClr val="accent3">
                <a:lumMod val="75000"/>
                <a:alpha val="98000"/>
              </a:schemeClr>
            </a:solidFill>
            <a:prstDash val="sysDash"/>
            <a:round/>
            <a:headEnd type="oval" w="med" len="med"/>
            <a:tailEnd type="oval" w="med" len="med"/>
          </a:ln>
          <a:extLst>
            <a:ext uri="{909E8E84-426E-40DD-AFC4-6F175D3DCCD1}">
              <a14:hiddenFill xmlns:a14="http://schemas.microsoft.com/office/drawing/2010/main">
                <a:noFill/>
              </a14:hiddenFill>
            </a:ext>
          </a:extLst>
        </p:spPr>
      </p:cxnSp>
      <p:sp>
        <p:nvSpPr>
          <p:cNvPr id="50" name="矩形 1"/>
          <p:cNvSpPr>
            <a:spLocks noChangeArrowheads="1"/>
          </p:cNvSpPr>
          <p:nvPr/>
        </p:nvSpPr>
        <p:spPr bwMode="auto">
          <a:xfrm>
            <a:off x="2185265" y="1734337"/>
            <a:ext cx="2525184" cy="912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zh-CN" altLang="en-US" sz="1335">
                <a:solidFill>
                  <a:srgbClr val="595959"/>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随着计算机技术的发展及印刷技术进步，平面设计在视觉感观领域的表现也越来越丰富这真正的对今天的平面设计的新。</a:t>
            </a:r>
          </a:p>
        </p:txBody>
      </p:sp>
      <p:cxnSp>
        <p:nvCxnSpPr>
          <p:cNvPr id="51" name="直接连接符 38"/>
          <p:cNvCxnSpPr>
            <a:cxnSpLocks noChangeShapeType="1"/>
          </p:cNvCxnSpPr>
          <p:nvPr/>
        </p:nvCxnSpPr>
        <p:spPr bwMode="auto">
          <a:xfrm flipV="1">
            <a:off x="3620365" y="4839488"/>
            <a:ext cx="0" cy="1166283"/>
          </a:xfrm>
          <a:prstGeom prst="line">
            <a:avLst/>
          </a:prstGeom>
          <a:noFill/>
          <a:ln w="6350">
            <a:solidFill>
              <a:schemeClr val="accent1">
                <a:lumMod val="75000"/>
                <a:alpha val="98000"/>
              </a:schemeClr>
            </a:solidFill>
            <a:prstDash val="sysDash"/>
            <a:round/>
            <a:headEnd type="oval" w="med" len="med"/>
            <a:tailEnd type="oval" w="med" len="med"/>
          </a:ln>
          <a:extLst>
            <a:ext uri="{909E8E84-426E-40DD-AFC4-6F175D3DCCD1}">
              <a14:hiddenFill xmlns:a14="http://schemas.microsoft.com/office/drawing/2010/main">
                <a:noFill/>
              </a14:hiddenFill>
            </a:ext>
          </a:extLst>
        </p:spPr>
      </p:cxnSp>
      <p:sp>
        <p:nvSpPr>
          <p:cNvPr id="52" name="矩形 1"/>
          <p:cNvSpPr>
            <a:spLocks noChangeArrowheads="1"/>
          </p:cNvSpPr>
          <p:nvPr/>
        </p:nvSpPr>
        <p:spPr bwMode="auto">
          <a:xfrm>
            <a:off x="3768532" y="5190855"/>
            <a:ext cx="2525184" cy="912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zh-CN" altLang="en-US" sz="1335">
                <a:solidFill>
                  <a:srgbClr val="595959"/>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随着计算机技术的发展及印刷技术进步，平面设计在视觉感观领域的表现也越来越丰富这真正的对今天的平面设计的新。</a:t>
            </a:r>
          </a:p>
        </p:txBody>
      </p:sp>
      <p:cxnSp>
        <p:nvCxnSpPr>
          <p:cNvPr id="53" name="直接连接符 40"/>
          <p:cNvCxnSpPr>
            <a:cxnSpLocks noChangeShapeType="1"/>
          </p:cNvCxnSpPr>
          <p:nvPr/>
        </p:nvCxnSpPr>
        <p:spPr bwMode="auto">
          <a:xfrm flipV="1">
            <a:off x="5038532" y="1814771"/>
            <a:ext cx="0" cy="1166284"/>
          </a:xfrm>
          <a:prstGeom prst="line">
            <a:avLst/>
          </a:prstGeom>
          <a:noFill/>
          <a:ln w="6350">
            <a:solidFill>
              <a:schemeClr val="accent5">
                <a:lumMod val="75000"/>
                <a:alpha val="98000"/>
              </a:schemeClr>
            </a:solidFill>
            <a:prstDash val="sysDash"/>
            <a:round/>
            <a:headEnd type="oval" w="med" len="med"/>
            <a:tailEnd type="oval" w="med" len="med"/>
          </a:ln>
          <a:extLst>
            <a:ext uri="{909E8E84-426E-40DD-AFC4-6F175D3DCCD1}">
              <a14:hiddenFill xmlns:a14="http://schemas.microsoft.com/office/drawing/2010/main">
                <a:noFill/>
              </a14:hiddenFill>
            </a:ext>
          </a:extLst>
        </p:spPr>
      </p:cxnSp>
      <p:sp>
        <p:nvSpPr>
          <p:cNvPr id="54" name="矩形 1"/>
          <p:cNvSpPr>
            <a:spLocks noChangeArrowheads="1"/>
          </p:cNvSpPr>
          <p:nvPr/>
        </p:nvSpPr>
        <p:spPr bwMode="auto">
          <a:xfrm>
            <a:off x="5184583" y="1734337"/>
            <a:ext cx="2525183" cy="912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zh-CN" altLang="en-US" sz="1335">
                <a:solidFill>
                  <a:srgbClr val="595959"/>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随着计算机技术的发展及印刷技术进步，平面设计在视觉感观领域的表现也越来越丰富这真正的对今天的平面设计的新。</a:t>
            </a:r>
          </a:p>
        </p:txBody>
      </p:sp>
      <p:cxnSp>
        <p:nvCxnSpPr>
          <p:cNvPr id="55" name="直接连接符 43"/>
          <p:cNvCxnSpPr>
            <a:cxnSpLocks noChangeShapeType="1"/>
          </p:cNvCxnSpPr>
          <p:nvPr/>
        </p:nvCxnSpPr>
        <p:spPr bwMode="auto">
          <a:xfrm flipV="1">
            <a:off x="6613332" y="4839488"/>
            <a:ext cx="0" cy="1166283"/>
          </a:xfrm>
          <a:prstGeom prst="line">
            <a:avLst/>
          </a:prstGeom>
          <a:noFill/>
          <a:ln w="6350">
            <a:solidFill>
              <a:schemeClr val="accent2">
                <a:lumMod val="75000"/>
                <a:alpha val="98000"/>
              </a:schemeClr>
            </a:solidFill>
            <a:prstDash val="sysDash"/>
            <a:round/>
            <a:headEnd type="oval" w="med" len="med"/>
            <a:tailEnd type="oval" w="med" len="med"/>
          </a:ln>
          <a:extLst>
            <a:ext uri="{909E8E84-426E-40DD-AFC4-6F175D3DCCD1}">
              <a14:hiddenFill xmlns:a14="http://schemas.microsoft.com/office/drawing/2010/main">
                <a:noFill/>
              </a14:hiddenFill>
            </a:ext>
          </a:extLst>
        </p:spPr>
      </p:cxnSp>
      <p:sp>
        <p:nvSpPr>
          <p:cNvPr id="56" name="矩形 1"/>
          <p:cNvSpPr>
            <a:spLocks noChangeArrowheads="1"/>
          </p:cNvSpPr>
          <p:nvPr/>
        </p:nvSpPr>
        <p:spPr bwMode="auto">
          <a:xfrm>
            <a:off x="6761499" y="5190855"/>
            <a:ext cx="2525184" cy="912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zh-CN" altLang="en-US" sz="1335">
                <a:solidFill>
                  <a:srgbClr val="595959"/>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随着计算机技术的发展及印刷技术进步，平面设计在视觉感观领域的表现也越来越丰富这真正的对今天的平面设计的新。</a:t>
            </a:r>
          </a:p>
        </p:txBody>
      </p:sp>
      <p:cxnSp>
        <p:nvCxnSpPr>
          <p:cNvPr id="57" name="直接连接符 51"/>
          <p:cNvCxnSpPr>
            <a:cxnSpLocks noChangeShapeType="1"/>
          </p:cNvCxnSpPr>
          <p:nvPr/>
        </p:nvCxnSpPr>
        <p:spPr bwMode="auto">
          <a:xfrm flipV="1">
            <a:off x="8139449" y="1814771"/>
            <a:ext cx="0" cy="1166284"/>
          </a:xfrm>
          <a:prstGeom prst="line">
            <a:avLst/>
          </a:prstGeom>
          <a:noFill/>
          <a:ln w="6350">
            <a:solidFill>
              <a:schemeClr val="accent4">
                <a:lumMod val="75000"/>
                <a:alpha val="98000"/>
              </a:schemeClr>
            </a:solidFill>
            <a:prstDash val="sysDash"/>
            <a:round/>
            <a:headEnd type="oval" w="med" len="med"/>
            <a:tailEnd type="oval" w="med" len="med"/>
          </a:ln>
          <a:extLst>
            <a:ext uri="{909E8E84-426E-40DD-AFC4-6F175D3DCCD1}">
              <a14:hiddenFill xmlns:a14="http://schemas.microsoft.com/office/drawing/2010/main">
                <a:noFill/>
              </a14:hiddenFill>
            </a:ext>
          </a:extLst>
        </p:spPr>
      </p:cxnSp>
      <p:sp>
        <p:nvSpPr>
          <p:cNvPr id="58" name="矩形 1"/>
          <p:cNvSpPr>
            <a:spLocks noChangeArrowheads="1"/>
          </p:cNvSpPr>
          <p:nvPr/>
        </p:nvSpPr>
        <p:spPr bwMode="auto">
          <a:xfrm>
            <a:off x="8285499" y="1734337"/>
            <a:ext cx="2525184" cy="912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zh-CN" altLang="en-US" sz="1335">
                <a:solidFill>
                  <a:srgbClr val="595959"/>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随着计算机技术的发展及印刷技术进步，平面设计在视觉感观领域的表现也越来越丰富这真正的对今天的平面设计的新。</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0-#ppt_w/2"/>
                                          </p:val>
                                        </p:tav>
                                        <p:tav tm="100000">
                                          <p:val>
                                            <p:strVal val="#ppt_x"/>
                                          </p:val>
                                        </p:tav>
                                      </p:tavLst>
                                    </p:anim>
                                    <p:anim calcmode="lin" valueType="num">
                                      <p:cBhvr additive="base">
                                        <p:cTn id="8" dur="500" fill="hold"/>
                                        <p:tgtEl>
                                          <p:spTgt spid="3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100"/>
                                  </p:stCondLst>
                                  <p:iterate type="wd">
                                    <p:tmPct val="10000"/>
                                  </p:iterate>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400" fill="hold"/>
                                        <p:tgtEl>
                                          <p:spTgt spid="49"/>
                                        </p:tgtEl>
                                        <p:attrNameLst>
                                          <p:attrName>ppt_x</p:attrName>
                                        </p:attrNameLst>
                                      </p:cBhvr>
                                      <p:tavLst>
                                        <p:tav tm="0">
                                          <p:val>
                                            <p:strVal val="0-#ppt_w/2"/>
                                          </p:val>
                                        </p:tav>
                                        <p:tav tm="100000">
                                          <p:val>
                                            <p:strVal val="#ppt_x"/>
                                          </p:val>
                                        </p:tav>
                                      </p:tavLst>
                                    </p:anim>
                                    <p:anim calcmode="lin" valueType="num">
                                      <p:cBhvr additive="base">
                                        <p:cTn id="12" dur="400" fill="hold"/>
                                        <p:tgtEl>
                                          <p:spTgt spid="49"/>
                                        </p:tgtEl>
                                        <p:attrNameLst>
                                          <p:attrName>ppt_y</p:attrName>
                                        </p:attrNameLst>
                                      </p:cBhvr>
                                      <p:tavLst>
                                        <p:tav tm="0">
                                          <p:val>
                                            <p:strVal val="#ppt_y"/>
                                          </p:val>
                                        </p:tav>
                                        <p:tav tm="100000">
                                          <p:val>
                                            <p:strVal val="#ppt_y"/>
                                          </p:val>
                                        </p:tav>
                                      </p:tavLst>
                                    </p:anim>
                                  </p:childTnLst>
                                </p:cTn>
                              </p:par>
                            </p:childTnLst>
                          </p:cTn>
                        </p:par>
                        <p:par>
                          <p:cTn id="13" fill="hold">
                            <p:stCondLst>
                              <p:cond delay="0"/>
                            </p:stCondLst>
                            <p:childTnLst>
                              <p:par>
                                <p:cTn id="14" presetID="2" presetClass="entr" presetSubtype="8"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0-#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par>
                                <p:cTn id="18" presetID="12" presetClass="entr" presetSubtype="8" fill="hold" nodeType="withEffect">
                                  <p:stCondLst>
                                    <p:cond delay="200"/>
                                  </p:stCondLst>
                                  <p:childTnLst>
                                    <p:set>
                                      <p:cBhvr>
                                        <p:cTn id="19" dur="1" fill="hold">
                                          <p:stCondLst>
                                            <p:cond delay="0"/>
                                          </p:stCondLst>
                                        </p:cTn>
                                        <p:tgtEl>
                                          <p:spTgt spid="20"/>
                                        </p:tgtEl>
                                        <p:attrNameLst>
                                          <p:attrName>style.visibility</p:attrName>
                                        </p:attrNameLst>
                                      </p:cBhvr>
                                      <p:to>
                                        <p:strVal val="visible"/>
                                      </p:to>
                                    </p:set>
                                    <p:anim calcmode="lin" valueType="num">
                                      <p:cBhvr additive="base">
                                        <p:cTn id="20" dur="500"/>
                                        <p:tgtEl>
                                          <p:spTgt spid="20"/>
                                        </p:tgtEl>
                                        <p:attrNameLst>
                                          <p:attrName>ppt_x</p:attrName>
                                        </p:attrNameLst>
                                      </p:cBhvr>
                                      <p:tavLst>
                                        <p:tav tm="0">
                                          <p:val>
                                            <p:strVal val="#ppt_x-#ppt_w*1.125000"/>
                                          </p:val>
                                        </p:tav>
                                        <p:tav tm="100000">
                                          <p:val>
                                            <p:strVal val="#ppt_x"/>
                                          </p:val>
                                        </p:tav>
                                      </p:tavLst>
                                    </p:anim>
                                    <p:animEffect transition="in" filter="wipe(right)">
                                      <p:cBhvr>
                                        <p:cTn id="21" dur="500"/>
                                        <p:tgtEl>
                                          <p:spTgt spid="20"/>
                                        </p:tgtEl>
                                      </p:cBhvr>
                                    </p:animEffect>
                                  </p:childTnLst>
                                </p:cTn>
                              </p:par>
                              <p:par>
                                <p:cTn id="22" presetID="12" presetClass="entr" presetSubtype="8" fill="hold" nodeType="withEffect">
                                  <p:stCondLst>
                                    <p:cond delay="40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p:tgtEl>
                                          <p:spTgt spid="15"/>
                                        </p:tgtEl>
                                        <p:attrNameLst>
                                          <p:attrName>ppt_x</p:attrName>
                                        </p:attrNameLst>
                                      </p:cBhvr>
                                      <p:tavLst>
                                        <p:tav tm="0">
                                          <p:val>
                                            <p:strVal val="#ppt_x-#ppt_w*1.125000"/>
                                          </p:val>
                                        </p:tav>
                                        <p:tav tm="100000">
                                          <p:val>
                                            <p:strVal val="#ppt_x"/>
                                          </p:val>
                                        </p:tav>
                                      </p:tavLst>
                                    </p:anim>
                                    <p:animEffect transition="in" filter="wipe(right)">
                                      <p:cBhvr>
                                        <p:cTn id="25" dur="500"/>
                                        <p:tgtEl>
                                          <p:spTgt spid="15"/>
                                        </p:tgtEl>
                                      </p:cBhvr>
                                    </p:animEffect>
                                  </p:childTnLst>
                                </p:cTn>
                              </p:par>
                              <p:par>
                                <p:cTn id="26" presetID="12" presetClass="entr" presetSubtype="8" fill="hold" nodeType="withEffect">
                                  <p:stCondLst>
                                    <p:cond delay="60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p:tgtEl>
                                          <p:spTgt spid="10"/>
                                        </p:tgtEl>
                                        <p:attrNameLst>
                                          <p:attrName>ppt_x</p:attrName>
                                        </p:attrNameLst>
                                      </p:cBhvr>
                                      <p:tavLst>
                                        <p:tav tm="0">
                                          <p:val>
                                            <p:strVal val="#ppt_x-#ppt_w*1.125000"/>
                                          </p:val>
                                        </p:tav>
                                        <p:tav tm="100000">
                                          <p:val>
                                            <p:strVal val="#ppt_x"/>
                                          </p:val>
                                        </p:tav>
                                      </p:tavLst>
                                    </p:anim>
                                    <p:animEffect transition="in" filter="wipe(right)">
                                      <p:cBhvr>
                                        <p:cTn id="29" dur="500"/>
                                        <p:tgtEl>
                                          <p:spTgt spid="10"/>
                                        </p:tgtEl>
                                      </p:cBhvr>
                                    </p:animEffect>
                                  </p:childTnLst>
                                </p:cTn>
                              </p:par>
                              <p:par>
                                <p:cTn id="30" presetID="12" presetClass="entr" presetSubtype="8" fill="hold" nodeType="withEffect">
                                  <p:stCondLst>
                                    <p:cond delay="80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500"/>
                                        <p:tgtEl>
                                          <p:spTgt spid="3"/>
                                        </p:tgtEl>
                                        <p:attrNameLst>
                                          <p:attrName>ppt_x</p:attrName>
                                        </p:attrNameLst>
                                      </p:cBhvr>
                                      <p:tavLst>
                                        <p:tav tm="0">
                                          <p:val>
                                            <p:strVal val="#ppt_x-#ppt_w*1.125000"/>
                                          </p:val>
                                        </p:tav>
                                        <p:tav tm="100000">
                                          <p:val>
                                            <p:strVal val="#ppt_x"/>
                                          </p:val>
                                        </p:tav>
                                      </p:tavLst>
                                    </p:anim>
                                    <p:animEffect transition="in" filter="wipe(right)">
                                      <p:cBhvr>
                                        <p:cTn id="33" dur="500"/>
                                        <p:tgtEl>
                                          <p:spTgt spid="3"/>
                                        </p:tgtEl>
                                      </p:cBhvr>
                                    </p:animEffect>
                                  </p:childTnLst>
                                </p:cTn>
                              </p:par>
                            </p:childTnLst>
                          </p:cTn>
                        </p:par>
                        <p:par>
                          <p:cTn id="34" fill="hold">
                            <p:stCondLst>
                              <p:cond delay="500"/>
                            </p:stCondLst>
                            <p:childTnLst>
                              <p:par>
                                <p:cTn id="35" presetID="22" presetClass="entr" presetSubtype="4" fill="hold" nodeType="after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wipe(down)">
                                      <p:cBhvr>
                                        <p:cTn id="37" dur="500"/>
                                        <p:tgtEl>
                                          <p:spTgt spid="31"/>
                                        </p:tgtEl>
                                      </p:cBhvr>
                                    </p:animEffect>
                                  </p:childTnLst>
                                </p:cTn>
                              </p:par>
                            </p:childTnLst>
                          </p:cTn>
                        </p:par>
                        <p:par>
                          <p:cTn id="38" fill="hold">
                            <p:stCondLst>
                              <p:cond delay="1000"/>
                            </p:stCondLst>
                            <p:childTnLst>
                              <p:par>
                                <p:cTn id="39" presetID="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 calcmode="lin" valueType="num">
                                      <p:cBhvr additive="base">
                                        <p:cTn id="41" dur="300" fill="hold"/>
                                        <p:tgtEl>
                                          <p:spTgt spid="50"/>
                                        </p:tgtEl>
                                        <p:attrNameLst>
                                          <p:attrName>ppt_x</p:attrName>
                                        </p:attrNameLst>
                                      </p:cBhvr>
                                      <p:tavLst>
                                        <p:tav tm="0">
                                          <p:val>
                                            <p:strVal val="0-#ppt_w/2"/>
                                          </p:val>
                                        </p:tav>
                                        <p:tav tm="100000">
                                          <p:val>
                                            <p:strVal val="#ppt_x"/>
                                          </p:val>
                                        </p:tav>
                                      </p:tavLst>
                                    </p:anim>
                                    <p:anim calcmode="lin" valueType="num">
                                      <p:cBhvr additive="base">
                                        <p:cTn id="42" dur="300" fill="hold"/>
                                        <p:tgtEl>
                                          <p:spTgt spid="50"/>
                                        </p:tgtEl>
                                        <p:attrNameLst>
                                          <p:attrName>ppt_y</p:attrName>
                                        </p:attrNameLst>
                                      </p:cBhvr>
                                      <p:tavLst>
                                        <p:tav tm="0">
                                          <p:val>
                                            <p:strVal val="#ppt_y"/>
                                          </p:val>
                                        </p:tav>
                                        <p:tav tm="100000">
                                          <p:val>
                                            <p:strVal val="#ppt_y"/>
                                          </p:val>
                                        </p:tav>
                                      </p:tavLst>
                                    </p:anim>
                                  </p:childTnLst>
                                </p:cTn>
                              </p:par>
                            </p:childTnLst>
                          </p:cTn>
                        </p:par>
                        <p:par>
                          <p:cTn id="43" fill="hold">
                            <p:stCondLst>
                              <p:cond delay="1500"/>
                            </p:stCondLst>
                            <p:childTnLst>
                              <p:par>
                                <p:cTn id="44" presetID="22" presetClass="entr" presetSubtype="4" fill="hold" nodeType="afterEffect">
                                  <p:stCondLst>
                                    <p:cond delay="0"/>
                                  </p:stCondLst>
                                  <p:childTnLst>
                                    <p:set>
                                      <p:cBhvr>
                                        <p:cTn id="45" dur="1" fill="hold">
                                          <p:stCondLst>
                                            <p:cond delay="0"/>
                                          </p:stCondLst>
                                        </p:cTn>
                                        <p:tgtEl>
                                          <p:spTgt spid="51"/>
                                        </p:tgtEl>
                                        <p:attrNameLst>
                                          <p:attrName>style.visibility</p:attrName>
                                        </p:attrNameLst>
                                      </p:cBhvr>
                                      <p:to>
                                        <p:strVal val="visible"/>
                                      </p:to>
                                    </p:set>
                                    <p:animEffect transition="in" filter="wipe(down)">
                                      <p:cBhvr>
                                        <p:cTn id="46" dur="500"/>
                                        <p:tgtEl>
                                          <p:spTgt spid="51"/>
                                        </p:tgtEl>
                                      </p:cBhvr>
                                    </p:animEffect>
                                  </p:childTnLst>
                                </p:cTn>
                              </p:par>
                            </p:childTnLst>
                          </p:cTn>
                        </p:par>
                        <p:par>
                          <p:cTn id="47" fill="hold">
                            <p:stCondLst>
                              <p:cond delay="2000"/>
                            </p:stCondLst>
                            <p:childTnLst>
                              <p:par>
                                <p:cTn id="48" presetID="2" presetClass="entr" presetSubtype="8" fill="hold" grpId="0"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additive="base">
                                        <p:cTn id="50" dur="300" fill="hold"/>
                                        <p:tgtEl>
                                          <p:spTgt spid="52"/>
                                        </p:tgtEl>
                                        <p:attrNameLst>
                                          <p:attrName>ppt_x</p:attrName>
                                        </p:attrNameLst>
                                      </p:cBhvr>
                                      <p:tavLst>
                                        <p:tav tm="0">
                                          <p:val>
                                            <p:strVal val="0-#ppt_w/2"/>
                                          </p:val>
                                        </p:tav>
                                        <p:tav tm="100000">
                                          <p:val>
                                            <p:strVal val="#ppt_x"/>
                                          </p:val>
                                        </p:tav>
                                      </p:tavLst>
                                    </p:anim>
                                    <p:anim calcmode="lin" valueType="num">
                                      <p:cBhvr additive="base">
                                        <p:cTn id="51" dur="300" fill="hold"/>
                                        <p:tgtEl>
                                          <p:spTgt spid="52"/>
                                        </p:tgtEl>
                                        <p:attrNameLst>
                                          <p:attrName>ppt_y</p:attrName>
                                        </p:attrNameLst>
                                      </p:cBhvr>
                                      <p:tavLst>
                                        <p:tav tm="0">
                                          <p:val>
                                            <p:strVal val="#ppt_y"/>
                                          </p:val>
                                        </p:tav>
                                        <p:tav tm="100000">
                                          <p:val>
                                            <p:strVal val="#ppt_y"/>
                                          </p:val>
                                        </p:tav>
                                      </p:tavLst>
                                    </p:anim>
                                  </p:childTnLst>
                                </p:cTn>
                              </p:par>
                            </p:childTnLst>
                          </p:cTn>
                        </p:par>
                        <p:par>
                          <p:cTn id="52" fill="hold">
                            <p:stCondLst>
                              <p:cond delay="2500"/>
                            </p:stCondLst>
                            <p:childTnLst>
                              <p:par>
                                <p:cTn id="53" presetID="22" presetClass="entr" presetSubtype="4"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down)">
                                      <p:cBhvr>
                                        <p:cTn id="55" dur="500"/>
                                        <p:tgtEl>
                                          <p:spTgt spid="53"/>
                                        </p:tgtEl>
                                      </p:cBhvr>
                                    </p:animEffect>
                                  </p:childTnLst>
                                </p:cTn>
                              </p:par>
                            </p:childTnLst>
                          </p:cTn>
                        </p:par>
                        <p:par>
                          <p:cTn id="56" fill="hold">
                            <p:stCondLst>
                              <p:cond delay="3000"/>
                            </p:stCondLst>
                            <p:childTnLst>
                              <p:par>
                                <p:cTn id="57" presetID="2" presetClass="entr" presetSubtype="8"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300" fill="hold"/>
                                        <p:tgtEl>
                                          <p:spTgt spid="54"/>
                                        </p:tgtEl>
                                        <p:attrNameLst>
                                          <p:attrName>ppt_x</p:attrName>
                                        </p:attrNameLst>
                                      </p:cBhvr>
                                      <p:tavLst>
                                        <p:tav tm="0">
                                          <p:val>
                                            <p:strVal val="0-#ppt_w/2"/>
                                          </p:val>
                                        </p:tav>
                                        <p:tav tm="100000">
                                          <p:val>
                                            <p:strVal val="#ppt_x"/>
                                          </p:val>
                                        </p:tav>
                                      </p:tavLst>
                                    </p:anim>
                                    <p:anim calcmode="lin" valueType="num">
                                      <p:cBhvr additive="base">
                                        <p:cTn id="60" dur="300" fill="hold"/>
                                        <p:tgtEl>
                                          <p:spTgt spid="54"/>
                                        </p:tgtEl>
                                        <p:attrNameLst>
                                          <p:attrName>ppt_y</p:attrName>
                                        </p:attrNameLst>
                                      </p:cBhvr>
                                      <p:tavLst>
                                        <p:tav tm="0">
                                          <p:val>
                                            <p:strVal val="#ppt_y"/>
                                          </p:val>
                                        </p:tav>
                                        <p:tav tm="100000">
                                          <p:val>
                                            <p:strVal val="#ppt_y"/>
                                          </p:val>
                                        </p:tav>
                                      </p:tavLst>
                                    </p:anim>
                                  </p:childTnLst>
                                </p:cTn>
                              </p:par>
                            </p:childTnLst>
                          </p:cTn>
                        </p:par>
                        <p:par>
                          <p:cTn id="61" fill="hold">
                            <p:stCondLst>
                              <p:cond delay="3500"/>
                            </p:stCondLst>
                            <p:childTnLst>
                              <p:par>
                                <p:cTn id="62" presetID="22" presetClass="entr" presetSubtype="4" fill="hold" nodeType="afterEffect">
                                  <p:stCondLst>
                                    <p:cond delay="0"/>
                                  </p:stCondLst>
                                  <p:childTnLst>
                                    <p:set>
                                      <p:cBhvr>
                                        <p:cTn id="63" dur="1" fill="hold">
                                          <p:stCondLst>
                                            <p:cond delay="0"/>
                                          </p:stCondLst>
                                        </p:cTn>
                                        <p:tgtEl>
                                          <p:spTgt spid="55"/>
                                        </p:tgtEl>
                                        <p:attrNameLst>
                                          <p:attrName>style.visibility</p:attrName>
                                        </p:attrNameLst>
                                      </p:cBhvr>
                                      <p:to>
                                        <p:strVal val="visible"/>
                                      </p:to>
                                    </p:set>
                                    <p:animEffect transition="in" filter="wipe(down)">
                                      <p:cBhvr>
                                        <p:cTn id="64" dur="500"/>
                                        <p:tgtEl>
                                          <p:spTgt spid="55"/>
                                        </p:tgtEl>
                                      </p:cBhvr>
                                    </p:animEffect>
                                  </p:childTnLst>
                                </p:cTn>
                              </p:par>
                            </p:childTnLst>
                          </p:cTn>
                        </p:par>
                        <p:par>
                          <p:cTn id="65" fill="hold">
                            <p:stCondLst>
                              <p:cond delay="4000"/>
                            </p:stCondLst>
                            <p:childTnLst>
                              <p:par>
                                <p:cTn id="66" presetID="2" presetClass="entr" presetSubtype="8"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300" fill="hold"/>
                                        <p:tgtEl>
                                          <p:spTgt spid="56"/>
                                        </p:tgtEl>
                                        <p:attrNameLst>
                                          <p:attrName>ppt_x</p:attrName>
                                        </p:attrNameLst>
                                      </p:cBhvr>
                                      <p:tavLst>
                                        <p:tav tm="0">
                                          <p:val>
                                            <p:strVal val="0-#ppt_w/2"/>
                                          </p:val>
                                        </p:tav>
                                        <p:tav tm="100000">
                                          <p:val>
                                            <p:strVal val="#ppt_x"/>
                                          </p:val>
                                        </p:tav>
                                      </p:tavLst>
                                    </p:anim>
                                    <p:anim calcmode="lin" valueType="num">
                                      <p:cBhvr additive="base">
                                        <p:cTn id="69" dur="300" fill="hold"/>
                                        <p:tgtEl>
                                          <p:spTgt spid="56"/>
                                        </p:tgtEl>
                                        <p:attrNameLst>
                                          <p:attrName>ppt_y</p:attrName>
                                        </p:attrNameLst>
                                      </p:cBhvr>
                                      <p:tavLst>
                                        <p:tav tm="0">
                                          <p:val>
                                            <p:strVal val="#ppt_y"/>
                                          </p:val>
                                        </p:tav>
                                        <p:tav tm="100000">
                                          <p:val>
                                            <p:strVal val="#ppt_y"/>
                                          </p:val>
                                        </p:tav>
                                      </p:tavLst>
                                    </p:anim>
                                  </p:childTnLst>
                                </p:cTn>
                              </p:par>
                            </p:childTnLst>
                          </p:cTn>
                        </p:par>
                        <p:par>
                          <p:cTn id="70" fill="hold">
                            <p:stCondLst>
                              <p:cond delay="4500"/>
                            </p:stCondLst>
                            <p:childTnLst>
                              <p:par>
                                <p:cTn id="71" presetID="22" presetClass="entr" presetSubtype="4" fill="hold"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wipe(down)">
                                      <p:cBhvr>
                                        <p:cTn id="73" dur="500"/>
                                        <p:tgtEl>
                                          <p:spTgt spid="57"/>
                                        </p:tgtEl>
                                      </p:cBhvr>
                                    </p:animEffect>
                                  </p:childTnLst>
                                </p:cTn>
                              </p:par>
                            </p:childTnLst>
                          </p:cTn>
                        </p:par>
                        <p:par>
                          <p:cTn id="74" fill="hold">
                            <p:stCondLst>
                              <p:cond delay="5000"/>
                            </p:stCondLst>
                            <p:childTnLst>
                              <p:par>
                                <p:cTn id="75" presetID="2" presetClass="entr" presetSubtype="8" fill="hold" grpId="0" nodeType="afterEffect">
                                  <p:stCondLst>
                                    <p:cond delay="0"/>
                                  </p:stCondLst>
                                  <p:childTnLst>
                                    <p:set>
                                      <p:cBhvr>
                                        <p:cTn id="76" dur="1" fill="hold">
                                          <p:stCondLst>
                                            <p:cond delay="0"/>
                                          </p:stCondLst>
                                        </p:cTn>
                                        <p:tgtEl>
                                          <p:spTgt spid="58"/>
                                        </p:tgtEl>
                                        <p:attrNameLst>
                                          <p:attrName>style.visibility</p:attrName>
                                        </p:attrNameLst>
                                      </p:cBhvr>
                                      <p:to>
                                        <p:strVal val="visible"/>
                                      </p:to>
                                    </p:set>
                                    <p:anim calcmode="lin" valueType="num">
                                      <p:cBhvr additive="base">
                                        <p:cTn id="77" dur="300" fill="hold"/>
                                        <p:tgtEl>
                                          <p:spTgt spid="58"/>
                                        </p:tgtEl>
                                        <p:attrNameLst>
                                          <p:attrName>ppt_x</p:attrName>
                                        </p:attrNameLst>
                                      </p:cBhvr>
                                      <p:tavLst>
                                        <p:tav tm="0">
                                          <p:val>
                                            <p:strVal val="0-#ppt_w/2"/>
                                          </p:val>
                                        </p:tav>
                                        <p:tav tm="100000">
                                          <p:val>
                                            <p:strVal val="#ppt_x"/>
                                          </p:val>
                                        </p:tav>
                                      </p:tavLst>
                                    </p:anim>
                                    <p:anim calcmode="lin" valueType="num">
                                      <p:cBhvr additive="base">
                                        <p:cTn id="78" dur="300" fill="hold"/>
                                        <p:tgtEl>
                                          <p:spTgt spid="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autoUpdateAnimBg="0"/>
      <p:bldP spid="52" grpId="0" autoUpdateAnimBg="0"/>
      <p:bldP spid="54" grpId="0" autoUpdateAnimBg="0"/>
      <p:bldP spid="56" grpId="0" autoUpdateAnimBg="0"/>
      <p:bldP spid="58"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pattFill prst="ltUpDiag">
          <a:fgClr>
            <a:srgbClr val="F2F2F2"/>
          </a:fgClr>
          <a:bgClr>
            <a:schemeClr val="bg1"/>
          </a:bgClr>
        </a:pattFill>
        <a:effectLst/>
      </p:bgPr>
    </p:bg>
    <p:spTree>
      <p:nvGrpSpPr>
        <p:cNvPr id="1" name=""/>
        <p:cNvGrpSpPr/>
        <p:nvPr/>
      </p:nvGrpSpPr>
      <p:grpSpPr>
        <a:xfrm>
          <a:off x="0" y="0"/>
          <a:ext cx="0" cy="0"/>
          <a:chOff x="0" y="0"/>
          <a:chExt cx="0" cy="0"/>
        </a:xfrm>
      </p:grpSpPr>
      <p:sp>
        <p:nvSpPr>
          <p:cNvPr id="20" name="任意多边形 19"/>
          <p:cNvSpPr/>
          <p:nvPr/>
        </p:nvSpPr>
        <p:spPr bwMode="auto">
          <a:xfrm>
            <a:off x="0" y="311150"/>
            <a:ext cx="5116513" cy="898525"/>
          </a:xfrm>
          <a:custGeom>
            <a:avLst/>
            <a:gdLst/>
            <a:ahLst/>
            <a:cxnLst/>
            <a:rect l="l" t="t" r="r" b="b"/>
            <a:pathLst>
              <a:path w="5116513" h="898525">
                <a:moveTo>
                  <a:pt x="4666612" y="0"/>
                </a:moveTo>
                <a:cubicBezTo>
                  <a:pt x="4915086" y="0"/>
                  <a:pt x="5116513" y="201141"/>
                  <a:pt x="5116513" y="449263"/>
                </a:cubicBezTo>
                <a:cubicBezTo>
                  <a:pt x="5116513" y="697384"/>
                  <a:pt x="4915086" y="898525"/>
                  <a:pt x="4666612" y="898525"/>
                </a:cubicBezTo>
                <a:cubicBezTo>
                  <a:pt x="4542375" y="898525"/>
                  <a:pt x="4429899" y="848240"/>
                  <a:pt x="4348483" y="766939"/>
                </a:cubicBezTo>
                <a:lnTo>
                  <a:pt x="4318243" y="730340"/>
                </a:lnTo>
                <a:lnTo>
                  <a:pt x="0" y="730340"/>
                </a:lnTo>
                <a:lnTo>
                  <a:pt x="0" y="168185"/>
                </a:lnTo>
                <a:lnTo>
                  <a:pt x="4318243" y="168185"/>
                </a:lnTo>
                <a:lnTo>
                  <a:pt x="4348483" y="131586"/>
                </a:lnTo>
                <a:cubicBezTo>
                  <a:pt x="4429899" y="50285"/>
                  <a:pt x="4542375" y="0"/>
                  <a:pt x="4666612" y="0"/>
                </a:cubicBezTo>
                <a:close/>
              </a:path>
            </a:pathLst>
          </a:custGeom>
          <a:solidFill>
            <a:srgbClr val="0099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1" name="文本框 1"/>
          <p:cNvSpPr txBox="1"/>
          <p:nvPr/>
        </p:nvSpPr>
        <p:spPr bwMode="auto">
          <a:xfrm>
            <a:off x="615950" y="498475"/>
            <a:ext cx="3595688" cy="523875"/>
          </a:xfrm>
          <a:prstGeom prst="rect">
            <a:avLst/>
          </a:prstGeom>
          <a:noFill/>
        </p:spPr>
        <p:txBody>
          <a:bodyPr>
            <a:spAutoFit/>
          </a:bodyPr>
          <a:lstStyle/>
          <a:p>
            <a:pPr eaLnBrk="1" fontAlgn="auto" hangingPunct="1">
              <a:spcBef>
                <a:spcPts val="0"/>
              </a:spcBef>
              <a:spcAft>
                <a:spcPts val="0"/>
              </a:spcAft>
              <a:defRPr/>
            </a:pPr>
            <a:r>
              <a:rPr lang="zh-CN" altLang="en-US" sz="2800" b="1" spc="300" dirty="0">
                <a:solidFill>
                  <a:schemeClr val="bg1"/>
                </a:solidFill>
                <a:latin typeface="微软雅黑" panose="020B0503020204020204" pitchFamily="34" charset="-122"/>
                <a:ea typeface="微软雅黑" panose="020B0503020204020204" pitchFamily="34" charset="-122"/>
              </a:rPr>
              <a:t>此处添加目录标题</a:t>
            </a:r>
          </a:p>
        </p:txBody>
      </p:sp>
      <p:sp>
        <p:nvSpPr>
          <p:cNvPr id="34" name="任意多边形 33"/>
          <p:cNvSpPr>
            <a:spLocks noChangeArrowheads="1"/>
          </p:cNvSpPr>
          <p:nvPr/>
        </p:nvSpPr>
        <p:spPr bwMode="auto">
          <a:xfrm flipH="1">
            <a:off x="1601011" y="1486117"/>
            <a:ext cx="9524552" cy="3349014"/>
          </a:xfrm>
          <a:custGeom>
            <a:avLst/>
            <a:gdLst>
              <a:gd name="connsiteX0" fmla="*/ 1674692 w 9524552"/>
              <a:gd name="connsiteY0" fmla="*/ 0 h 3349014"/>
              <a:gd name="connsiteX1" fmla="*/ 494250 w 9524552"/>
              <a:gd name="connsiteY1" fmla="*/ 489397 h 3349014"/>
              <a:gd name="connsiteX2" fmla="*/ 0 w 9524552"/>
              <a:gd name="connsiteY2" fmla="*/ 1674507 h 3349014"/>
              <a:gd name="connsiteX3" fmla="*/ 494250 w 9524552"/>
              <a:gd name="connsiteY3" fmla="*/ 2854819 h 3349014"/>
              <a:gd name="connsiteX4" fmla="*/ 1674692 w 9524552"/>
              <a:gd name="connsiteY4" fmla="*/ 3349014 h 3349014"/>
              <a:gd name="connsiteX5" fmla="*/ 2720775 w 9524552"/>
              <a:gd name="connsiteY5" fmla="*/ 2979567 h 3349014"/>
              <a:gd name="connsiteX6" fmla="*/ 3555722 w 9524552"/>
              <a:gd name="connsiteY6" fmla="*/ 2216683 h 3349014"/>
              <a:gd name="connsiteX7" fmla="*/ 3637297 w 9524552"/>
              <a:gd name="connsiteY7" fmla="*/ 2159107 h 3349014"/>
              <a:gd name="connsiteX8" fmla="*/ 4390669 w 9524552"/>
              <a:gd name="connsiteY8" fmla="*/ 2082338 h 3349014"/>
              <a:gd name="connsiteX9" fmla="*/ 5220818 w 9524552"/>
              <a:gd name="connsiteY9" fmla="*/ 2605322 h 3349014"/>
              <a:gd name="connsiteX10" fmla="*/ 5240524 w 9524552"/>
              <a:gd name="connsiteY10" fmla="*/ 2617044 h 3349014"/>
              <a:gd name="connsiteX11" fmla="*/ 5245810 w 9524552"/>
              <a:gd name="connsiteY11" fmla="*/ 2621019 h 3349014"/>
              <a:gd name="connsiteX12" fmla="*/ 5339556 w 9524552"/>
              <a:gd name="connsiteY12" fmla="*/ 2678422 h 3349014"/>
              <a:gd name="connsiteX13" fmla="*/ 5362311 w 9524552"/>
              <a:gd name="connsiteY13" fmla="*/ 2689488 h 3349014"/>
              <a:gd name="connsiteX14" fmla="*/ 5368148 w 9524552"/>
              <a:gd name="connsiteY14" fmla="*/ 2692961 h 3349014"/>
              <a:gd name="connsiteX15" fmla="*/ 5376983 w 9524552"/>
              <a:gd name="connsiteY15" fmla="*/ 2696624 h 3349014"/>
              <a:gd name="connsiteX16" fmla="*/ 5438980 w 9524552"/>
              <a:gd name="connsiteY16" fmla="*/ 2726775 h 3349014"/>
              <a:gd name="connsiteX17" fmla="*/ 5652838 w 9524552"/>
              <a:gd name="connsiteY17" fmla="*/ 2793856 h 3349014"/>
              <a:gd name="connsiteX18" fmla="*/ 5695720 w 9524552"/>
              <a:gd name="connsiteY18" fmla="*/ 2800470 h 3349014"/>
              <a:gd name="connsiteX19" fmla="*/ 5700597 w 9524552"/>
              <a:gd name="connsiteY19" fmla="*/ 2801666 h 3349014"/>
              <a:gd name="connsiteX20" fmla="*/ 5714530 w 9524552"/>
              <a:gd name="connsiteY20" fmla="*/ 2803370 h 3349014"/>
              <a:gd name="connsiteX21" fmla="*/ 5766261 w 9524552"/>
              <a:gd name="connsiteY21" fmla="*/ 2811348 h 3349014"/>
              <a:gd name="connsiteX22" fmla="*/ 5789364 w 9524552"/>
              <a:gd name="connsiteY22" fmla="*/ 2812526 h 3349014"/>
              <a:gd name="connsiteX23" fmla="*/ 5790598 w 9524552"/>
              <a:gd name="connsiteY23" fmla="*/ 2812677 h 3349014"/>
              <a:gd name="connsiteX24" fmla="*/ 5799136 w 9524552"/>
              <a:gd name="connsiteY24" fmla="*/ 2813024 h 3349014"/>
              <a:gd name="connsiteX25" fmla="*/ 5883338 w 9524552"/>
              <a:gd name="connsiteY25" fmla="*/ 2817316 h 3349014"/>
              <a:gd name="connsiteX26" fmla="*/ 6079955 w 9524552"/>
              <a:gd name="connsiteY26" fmla="*/ 2799927 h 3349014"/>
              <a:gd name="connsiteX27" fmla="*/ 6105727 w 9524552"/>
              <a:gd name="connsiteY27" fmla="*/ 2794168 h 3349014"/>
              <a:gd name="connsiteX28" fmla="*/ 6112363 w 9524552"/>
              <a:gd name="connsiteY28" fmla="*/ 2793147 h 3349014"/>
              <a:gd name="connsiteX29" fmla="*/ 6125426 w 9524552"/>
              <a:gd name="connsiteY29" fmla="*/ 2789765 h 3349014"/>
              <a:gd name="connsiteX30" fmla="*/ 6174188 w 9524552"/>
              <a:gd name="connsiteY30" fmla="*/ 2778866 h 3349014"/>
              <a:gd name="connsiteX31" fmla="*/ 6205047 w 9524552"/>
              <a:gd name="connsiteY31" fmla="*/ 2769147 h 3349014"/>
              <a:gd name="connsiteX32" fmla="*/ 6221395 w 9524552"/>
              <a:gd name="connsiteY32" fmla="*/ 2764913 h 3349014"/>
              <a:gd name="connsiteX33" fmla="*/ 6238489 w 9524552"/>
              <a:gd name="connsiteY33" fmla="*/ 2758613 h 3349014"/>
              <a:gd name="connsiteX34" fmla="*/ 6265329 w 9524552"/>
              <a:gd name="connsiteY34" fmla="*/ 2750160 h 3349014"/>
              <a:gd name="connsiteX35" fmla="*/ 6281582 w 9524552"/>
              <a:gd name="connsiteY35" fmla="*/ 2742732 h 3349014"/>
              <a:gd name="connsiteX36" fmla="*/ 6325907 w 9524552"/>
              <a:gd name="connsiteY36" fmla="*/ 2726397 h 3349014"/>
              <a:gd name="connsiteX37" fmla="*/ 6425331 w 9524552"/>
              <a:gd name="connsiteY37" fmla="*/ 2678181 h 3349014"/>
              <a:gd name="connsiteX38" fmla="*/ 6432721 w 9524552"/>
              <a:gd name="connsiteY38" fmla="*/ 2673663 h 3349014"/>
              <a:gd name="connsiteX39" fmla="*/ 6437210 w 9524552"/>
              <a:gd name="connsiteY39" fmla="*/ 2671611 h 3349014"/>
              <a:gd name="connsiteX40" fmla="*/ 6450312 w 9524552"/>
              <a:gd name="connsiteY40" fmla="*/ 2662907 h 3349014"/>
              <a:gd name="connsiteX41" fmla="*/ 6519096 w 9524552"/>
              <a:gd name="connsiteY41" fmla="*/ 2620850 h 3349014"/>
              <a:gd name="connsiteX42" fmla="*/ 6560436 w 9524552"/>
              <a:gd name="connsiteY42" fmla="*/ 2589745 h 3349014"/>
              <a:gd name="connsiteX43" fmla="*/ 6593350 w 9524552"/>
              <a:gd name="connsiteY43" fmla="*/ 2567878 h 3349014"/>
              <a:gd name="connsiteX44" fmla="*/ 7164239 w 9524552"/>
              <a:gd name="connsiteY44" fmla="*/ 2045018 h 3349014"/>
              <a:gd name="connsiteX45" fmla="*/ 7217010 w 9524552"/>
              <a:gd name="connsiteY45" fmla="*/ 2006643 h 3349014"/>
              <a:gd name="connsiteX46" fmla="*/ 7730330 w 9524552"/>
              <a:gd name="connsiteY46" fmla="*/ 1953878 h 3349014"/>
              <a:gd name="connsiteX47" fmla="*/ 8296422 w 9524552"/>
              <a:gd name="connsiteY47" fmla="*/ 2308847 h 3349014"/>
              <a:gd name="connsiteX48" fmla="*/ 8747376 w 9524552"/>
              <a:gd name="connsiteY48" fmla="*/ 2452753 h 3349014"/>
              <a:gd name="connsiteX49" fmla="*/ 9524552 w 9524552"/>
              <a:gd name="connsiteY49" fmla="*/ 1675659 h 3349014"/>
              <a:gd name="connsiteX50" fmla="*/ 8747376 w 9524552"/>
              <a:gd name="connsiteY50" fmla="*/ 898564 h 3349014"/>
              <a:gd name="connsiteX51" fmla="*/ 8296422 w 9524552"/>
              <a:gd name="connsiteY51" fmla="*/ 1042470 h 3349014"/>
              <a:gd name="connsiteX52" fmla="*/ 7730330 w 9524552"/>
              <a:gd name="connsiteY52" fmla="*/ 1397440 h 3349014"/>
              <a:gd name="connsiteX53" fmla="*/ 7217010 w 9524552"/>
              <a:gd name="connsiteY53" fmla="*/ 1344674 h 3349014"/>
              <a:gd name="connsiteX54" fmla="*/ 7164239 w 9524552"/>
              <a:gd name="connsiteY54" fmla="*/ 1306299 h 3349014"/>
              <a:gd name="connsiteX55" fmla="*/ 6776326 w 9524552"/>
              <a:gd name="connsiteY55" fmla="*/ 939338 h 3349014"/>
              <a:gd name="connsiteX56" fmla="*/ 6618341 w 9524552"/>
              <a:gd name="connsiteY56" fmla="*/ 804731 h 3349014"/>
              <a:gd name="connsiteX57" fmla="*/ 6606633 w 9524552"/>
              <a:gd name="connsiteY57" fmla="*/ 794028 h 3349014"/>
              <a:gd name="connsiteX58" fmla="*/ 6599324 w 9524552"/>
              <a:gd name="connsiteY58" fmla="*/ 788529 h 3349014"/>
              <a:gd name="connsiteX59" fmla="*/ 6593350 w 9524552"/>
              <a:gd name="connsiteY59" fmla="*/ 783439 h 3349014"/>
              <a:gd name="connsiteX60" fmla="*/ 6586592 w 9524552"/>
              <a:gd name="connsiteY60" fmla="*/ 778949 h 3349014"/>
              <a:gd name="connsiteX61" fmla="*/ 6519096 w 9524552"/>
              <a:gd name="connsiteY61" fmla="*/ 728164 h 3349014"/>
              <a:gd name="connsiteX62" fmla="*/ 5883017 w 9524552"/>
              <a:gd name="connsiteY62" fmla="*/ 532579 h 3349014"/>
              <a:gd name="connsiteX63" fmla="*/ 5700597 w 9524552"/>
              <a:gd name="connsiteY63" fmla="*/ 547348 h 3349014"/>
              <a:gd name="connsiteX64" fmla="*/ 5670432 w 9524552"/>
              <a:gd name="connsiteY64" fmla="*/ 554748 h 3349014"/>
              <a:gd name="connsiteX65" fmla="*/ 5652838 w 9524552"/>
              <a:gd name="connsiteY65" fmla="*/ 557461 h 3349014"/>
              <a:gd name="connsiteX66" fmla="*/ 5543576 w 9524552"/>
              <a:gd name="connsiteY66" fmla="*/ 585858 h 3349014"/>
              <a:gd name="connsiteX67" fmla="*/ 5543527 w 9524552"/>
              <a:gd name="connsiteY67" fmla="*/ 585876 h 3349014"/>
              <a:gd name="connsiteX68" fmla="*/ 5528524 w 9524552"/>
              <a:gd name="connsiteY68" fmla="*/ 589556 h 3349014"/>
              <a:gd name="connsiteX69" fmla="*/ 5486803 w 9524552"/>
              <a:gd name="connsiteY69" fmla="*/ 606855 h 3349014"/>
              <a:gd name="connsiteX70" fmla="*/ 5438980 w 9524552"/>
              <a:gd name="connsiteY70" fmla="*/ 624542 h 3349014"/>
              <a:gd name="connsiteX71" fmla="*/ 5409104 w 9524552"/>
              <a:gd name="connsiteY71" fmla="*/ 639072 h 3349014"/>
              <a:gd name="connsiteX72" fmla="*/ 5368148 w 9524552"/>
              <a:gd name="connsiteY72" fmla="*/ 656054 h 3349014"/>
              <a:gd name="connsiteX73" fmla="*/ 5341087 w 9524552"/>
              <a:gd name="connsiteY73" fmla="*/ 672150 h 3349014"/>
              <a:gd name="connsiteX74" fmla="*/ 5339556 w 9524552"/>
              <a:gd name="connsiteY74" fmla="*/ 672895 h 3349014"/>
              <a:gd name="connsiteX75" fmla="*/ 5330051 w 9524552"/>
              <a:gd name="connsiteY75" fmla="*/ 678715 h 3349014"/>
              <a:gd name="connsiteX76" fmla="*/ 5220818 w 9524552"/>
              <a:gd name="connsiteY76" fmla="*/ 743692 h 3349014"/>
              <a:gd name="connsiteX77" fmla="*/ 4390669 w 9524552"/>
              <a:gd name="connsiteY77" fmla="*/ 1266676 h 3349014"/>
              <a:gd name="connsiteX78" fmla="*/ 3637297 w 9524552"/>
              <a:gd name="connsiteY78" fmla="*/ 1189908 h 3349014"/>
              <a:gd name="connsiteX79" fmla="*/ 3555722 w 9524552"/>
              <a:gd name="connsiteY79" fmla="*/ 1132332 h 3349014"/>
              <a:gd name="connsiteX80" fmla="*/ 2720775 w 9524552"/>
              <a:gd name="connsiteY80" fmla="*/ 369447 h 3349014"/>
              <a:gd name="connsiteX81" fmla="*/ 1674692 w 9524552"/>
              <a:gd name="connsiteY81" fmla="*/ 0 h 3349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9524552" h="3349014">
                <a:moveTo>
                  <a:pt x="1674692" y="0"/>
                </a:moveTo>
                <a:cubicBezTo>
                  <a:pt x="1214032" y="0"/>
                  <a:pt x="796559" y="187122"/>
                  <a:pt x="494250" y="489397"/>
                </a:cubicBezTo>
                <a:cubicBezTo>
                  <a:pt x="187143" y="796471"/>
                  <a:pt x="0" y="1213898"/>
                  <a:pt x="0" y="1674507"/>
                </a:cubicBezTo>
                <a:cubicBezTo>
                  <a:pt x="0" y="2135117"/>
                  <a:pt x="187143" y="2552544"/>
                  <a:pt x="494250" y="2854819"/>
                </a:cubicBezTo>
                <a:cubicBezTo>
                  <a:pt x="796559" y="3161892"/>
                  <a:pt x="1214032" y="3349014"/>
                  <a:pt x="1674692" y="3349014"/>
                </a:cubicBezTo>
                <a:cubicBezTo>
                  <a:pt x="2068173" y="3349014"/>
                  <a:pt x="2432863" y="3209872"/>
                  <a:pt x="2720775" y="2979567"/>
                </a:cubicBezTo>
                <a:cubicBezTo>
                  <a:pt x="3114256" y="2662898"/>
                  <a:pt x="3358982" y="2394209"/>
                  <a:pt x="3555722" y="2216683"/>
                </a:cubicBezTo>
                <a:cubicBezTo>
                  <a:pt x="3584513" y="2197491"/>
                  <a:pt x="3608506" y="2173501"/>
                  <a:pt x="3637297" y="2159107"/>
                </a:cubicBezTo>
                <a:cubicBezTo>
                  <a:pt x="3838836" y="2024762"/>
                  <a:pt x="4078764" y="1952792"/>
                  <a:pt x="4390669" y="2082338"/>
                </a:cubicBezTo>
                <a:cubicBezTo>
                  <a:pt x="4597006" y="2178299"/>
                  <a:pt x="4860927" y="2346229"/>
                  <a:pt x="5220818" y="2605322"/>
                </a:cubicBezTo>
                <a:lnTo>
                  <a:pt x="5240524" y="2617044"/>
                </a:lnTo>
                <a:lnTo>
                  <a:pt x="5245810" y="2621019"/>
                </a:lnTo>
                <a:cubicBezTo>
                  <a:pt x="5276056" y="2641593"/>
                  <a:pt x="5307333" y="2660762"/>
                  <a:pt x="5339556" y="2678422"/>
                </a:cubicBezTo>
                <a:lnTo>
                  <a:pt x="5362311" y="2689488"/>
                </a:lnTo>
                <a:lnTo>
                  <a:pt x="5368148" y="2692961"/>
                </a:lnTo>
                <a:lnTo>
                  <a:pt x="5376983" y="2696624"/>
                </a:lnTo>
                <a:lnTo>
                  <a:pt x="5438980" y="2726775"/>
                </a:lnTo>
                <a:cubicBezTo>
                  <a:pt x="5507043" y="2755856"/>
                  <a:pt x="5578554" y="2778491"/>
                  <a:pt x="5652838" y="2793856"/>
                </a:cubicBezTo>
                <a:lnTo>
                  <a:pt x="5695720" y="2800470"/>
                </a:lnTo>
                <a:lnTo>
                  <a:pt x="5700597" y="2801666"/>
                </a:lnTo>
                <a:lnTo>
                  <a:pt x="5714530" y="2803370"/>
                </a:lnTo>
                <a:lnTo>
                  <a:pt x="5766261" y="2811348"/>
                </a:lnTo>
                <a:lnTo>
                  <a:pt x="5789364" y="2812526"/>
                </a:lnTo>
                <a:lnTo>
                  <a:pt x="5790598" y="2812677"/>
                </a:lnTo>
                <a:lnTo>
                  <a:pt x="5799136" y="2813024"/>
                </a:lnTo>
                <a:lnTo>
                  <a:pt x="5883338" y="2817316"/>
                </a:lnTo>
                <a:cubicBezTo>
                  <a:pt x="5950501" y="2817316"/>
                  <a:pt x="6016165" y="2811320"/>
                  <a:pt x="6079955" y="2799927"/>
                </a:cubicBezTo>
                <a:lnTo>
                  <a:pt x="6105727" y="2794168"/>
                </a:lnTo>
                <a:lnTo>
                  <a:pt x="6112363" y="2793147"/>
                </a:lnTo>
                <a:lnTo>
                  <a:pt x="6125426" y="2789765"/>
                </a:lnTo>
                <a:lnTo>
                  <a:pt x="6174188" y="2778866"/>
                </a:lnTo>
                <a:lnTo>
                  <a:pt x="6205047" y="2769147"/>
                </a:lnTo>
                <a:lnTo>
                  <a:pt x="6221395" y="2764913"/>
                </a:lnTo>
                <a:lnTo>
                  <a:pt x="6238489" y="2758613"/>
                </a:lnTo>
                <a:lnTo>
                  <a:pt x="6265329" y="2750160"/>
                </a:lnTo>
                <a:lnTo>
                  <a:pt x="6281582" y="2742732"/>
                </a:lnTo>
                <a:lnTo>
                  <a:pt x="6325907" y="2726397"/>
                </a:lnTo>
                <a:cubicBezTo>
                  <a:pt x="6359928" y="2711909"/>
                  <a:pt x="6393101" y="2695805"/>
                  <a:pt x="6425331" y="2678181"/>
                </a:cubicBezTo>
                <a:lnTo>
                  <a:pt x="6432721" y="2673663"/>
                </a:lnTo>
                <a:lnTo>
                  <a:pt x="6437210" y="2671611"/>
                </a:lnTo>
                <a:lnTo>
                  <a:pt x="6450312" y="2662907"/>
                </a:lnTo>
                <a:lnTo>
                  <a:pt x="6519096" y="2620850"/>
                </a:lnTo>
                <a:lnTo>
                  <a:pt x="6560436" y="2589745"/>
                </a:lnTo>
                <a:lnTo>
                  <a:pt x="6593350" y="2567878"/>
                </a:lnTo>
                <a:cubicBezTo>
                  <a:pt x="6862004" y="2352019"/>
                  <a:pt x="7025115" y="2164940"/>
                  <a:pt x="7164239" y="2045018"/>
                </a:cubicBezTo>
                <a:cubicBezTo>
                  <a:pt x="7183429" y="2030628"/>
                  <a:pt x="7202618" y="2016237"/>
                  <a:pt x="7217010" y="2006643"/>
                </a:cubicBezTo>
                <a:cubicBezTo>
                  <a:pt x="7356134" y="1915503"/>
                  <a:pt x="7519246" y="1867534"/>
                  <a:pt x="7730330" y="1953878"/>
                </a:cubicBezTo>
                <a:cubicBezTo>
                  <a:pt x="7874252" y="2021034"/>
                  <a:pt x="8051755" y="2131362"/>
                  <a:pt x="8296422" y="2308847"/>
                </a:cubicBezTo>
                <a:cubicBezTo>
                  <a:pt x="8425951" y="2399988"/>
                  <a:pt x="8579467" y="2452753"/>
                  <a:pt x="8747376" y="2452753"/>
                </a:cubicBezTo>
                <a:cubicBezTo>
                  <a:pt x="9174343" y="2452753"/>
                  <a:pt x="9524552" y="2102581"/>
                  <a:pt x="9524552" y="1675659"/>
                </a:cubicBezTo>
                <a:cubicBezTo>
                  <a:pt x="9524552" y="1248736"/>
                  <a:pt x="9174343" y="898564"/>
                  <a:pt x="8747376" y="898564"/>
                </a:cubicBezTo>
                <a:cubicBezTo>
                  <a:pt x="8579467" y="898564"/>
                  <a:pt x="8425951" y="951330"/>
                  <a:pt x="8296422" y="1042470"/>
                </a:cubicBezTo>
                <a:cubicBezTo>
                  <a:pt x="8051755" y="1215158"/>
                  <a:pt x="7874252" y="1330283"/>
                  <a:pt x="7730330" y="1397440"/>
                </a:cubicBezTo>
                <a:cubicBezTo>
                  <a:pt x="7519246" y="1483783"/>
                  <a:pt x="7356134" y="1435815"/>
                  <a:pt x="7217010" y="1344674"/>
                </a:cubicBezTo>
                <a:cubicBezTo>
                  <a:pt x="7202618" y="1335080"/>
                  <a:pt x="7183429" y="1320690"/>
                  <a:pt x="7164239" y="1306299"/>
                </a:cubicBezTo>
                <a:cubicBezTo>
                  <a:pt x="7059896" y="1216357"/>
                  <a:pt x="6942060" y="1088641"/>
                  <a:pt x="6776326" y="939338"/>
                </a:cubicBezTo>
                <a:lnTo>
                  <a:pt x="6618341" y="804731"/>
                </a:lnTo>
                <a:lnTo>
                  <a:pt x="6606633" y="794028"/>
                </a:lnTo>
                <a:lnTo>
                  <a:pt x="6599324" y="788529"/>
                </a:lnTo>
                <a:lnTo>
                  <a:pt x="6593350" y="783439"/>
                </a:lnTo>
                <a:lnTo>
                  <a:pt x="6586592" y="778949"/>
                </a:lnTo>
                <a:lnTo>
                  <a:pt x="6519096" y="728164"/>
                </a:lnTo>
                <a:cubicBezTo>
                  <a:pt x="6337604" y="604775"/>
                  <a:pt x="6118745" y="532579"/>
                  <a:pt x="5883017" y="532579"/>
                </a:cubicBezTo>
                <a:cubicBezTo>
                  <a:pt x="5820636" y="532579"/>
                  <a:pt x="5759754" y="537677"/>
                  <a:pt x="5700597" y="547348"/>
                </a:cubicBezTo>
                <a:lnTo>
                  <a:pt x="5670432" y="554748"/>
                </a:lnTo>
                <a:lnTo>
                  <a:pt x="5652838" y="557461"/>
                </a:lnTo>
                <a:cubicBezTo>
                  <a:pt x="5615696" y="565143"/>
                  <a:pt x="5579247" y="574643"/>
                  <a:pt x="5543576" y="585858"/>
                </a:cubicBezTo>
                <a:lnTo>
                  <a:pt x="5543527" y="585876"/>
                </a:lnTo>
                <a:lnTo>
                  <a:pt x="5528524" y="589556"/>
                </a:lnTo>
                <a:lnTo>
                  <a:pt x="5486803" y="606855"/>
                </a:lnTo>
                <a:lnTo>
                  <a:pt x="5438980" y="624542"/>
                </a:lnTo>
                <a:lnTo>
                  <a:pt x="5409104" y="639072"/>
                </a:lnTo>
                <a:lnTo>
                  <a:pt x="5368148" y="656054"/>
                </a:lnTo>
                <a:lnTo>
                  <a:pt x="5341087" y="672150"/>
                </a:lnTo>
                <a:lnTo>
                  <a:pt x="5339556" y="672895"/>
                </a:lnTo>
                <a:lnTo>
                  <a:pt x="5330051" y="678715"/>
                </a:lnTo>
                <a:lnTo>
                  <a:pt x="5220818" y="743692"/>
                </a:lnTo>
                <a:cubicBezTo>
                  <a:pt x="4860927" y="1002785"/>
                  <a:pt x="4597006" y="1170716"/>
                  <a:pt x="4390669" y="1266676"/>
                </a:cubicBezTo>
                <a:cubicBezTo>
                  <a:pt x="4078764" y="1396222"/>
                  <a:pt x="3838836" y="1324252"/>
                  <a:pt x="3637297" y="1189908"/>
                </a:cubicBezTo>
                <a:cubicBezTo>
                  <a:pt x="3608506" y="1175514"/>
                  <a:pt x="3584513" y="1151524"/>
                  <a:pt x="3555722" y="1132332"/>
                </a:cubicBezTo>
                <a:cubicBezTo>
                  <a:pt x="3358982" y="954805"/>
                  <a:pt x="3114256" y="686116"/>
                  <a:pt x="2720775" y="369447"/>
                </a:cubicBezTo>
                <a:cubicBezTo>
                  <a:pt x="2432863" y="139142"/>
                  <a:pt x="2068173" y="0"/>
                  <a:pt x="1674692" y="0"/>
                </a:cubicBezTo>
                <a:close/>
              </a:path>
            </a:pathLst>
          </a:custGeom>
          <a:solidFill>
            <a:schemeClr val="bg1">
              <a:lumMod val="85000"/>
            </a:schemeClr>
          </a:solidFill>
          <a:ln w="9525" cmpd="sng">
            <a:noFill/>
            <a:bevel/>
          </a:ln>
          <a:effectLst>
            <a:outerShdw blurRad="254000" dist="152400" dir="2700000" algn="tl" rotWithShape="0">
              <a:prstClr val="black">
                <a:alpha val="60000"/>
              </a:prstClr>
            </a:outerShdw>
          </a:effectLst>
        </p:spPr>
        <p:txBody>
          <a:bodyPr wrap="square">
            <a:noAutofit/>
          </a:bodyPr>
          <a:lstStyle/>
          <a:p>
            <a:endParaRPr lang="zh-CN" altLang="zh-CN">
              <a:solidFill>
                <a:srgbClr val="000000"/>
              </a:solidFill>
              <a:sym typeface="宋体" panose="02010600030101010101" pitchFamily="2" charset="-122"/>
            </a:endParaRPr>
          </a:p>
        </p:txBody>
      </p:sp>
      <p:sp>
        <p:nvSpPr>
          <p:cNvPr id="9" name="Oval 6"/>
          <p:cNvSpPr>
            <a:spLocks noChangeArrowheads="1"/>
          </p:cNvSpPr>
          <p:nvPr/>
        </p:nvSpPr>
        <p:spPr bwMode="auto">
          <a:xfrm flipH="1">
            <a:off x="8149427" y="1893523"/>
            <a:ext cx="2534204" cy="2534204"/>
          </a:xfrm>
          <a:prstGeom prst="ellipse">
            <a:avLst/>
          </a:prstGeom>
          <a:gradFill flip="none" rotWithShape="1">
            <a:gsLst>
              <a:gs pos="0">
                <a:schemeClr val="bg1"/>
              </a:gs>
              <a:gs pos="100000">
                <a:schemeClr val="bg1">
                  <a:lumMod val="85000"/>
                </a:schemeClr>
              </a:gs>
            </a:gsLst>
            <a:lin ang="13500000" scaled="1"/>
            <a:tileRect/>
          </a:gradFill>
          <a:ln w="25400">
            <a:gradFill flip="none" rotWithShape="1">
              <a:gsLst>
                <a:gs pos="0">
                  <a:schemeClr val="bg1">
                    <a:lumMod val="100000"/>
                  </a:schemeClr>
                </a:gs>
                <a:gs pos="100000">
                  <a:schemeClr val="bg1">
                    <a:lumMod val="85000"/>
                  </a:schemeClr>
                </a:gs>
              </a:gsLst>
              <a:lin ang="2700000" scaled="1"/>
              <a:tileRect/>
            </a:gradFill>
          </a:ln>
          <a:effectLst>
            <a:outerShdw blurRad="304800" dist="1524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1400">
              <a:solidFill>
                <a:schemeClr val="lt1"/>
              </a:solidFill>
              <a:sym typeface="宋体" panose="02010600030101010101" pitchFamily="2" charset="-122"/>
            </a:endParaRPr>
          </a:p>
        </p:txBody>
      </p:sp>
      <p:sp>
        <p:nvSpPr>
          <p:cNvPr id="10" name="Oval 7"/>
          <p:cNvSpPr>
            <a:spLocks noChangeArrowheads="1"/>
          </p:cNvSpPr>
          <p:nvPr/>
        </p:nvSpPr>
        <p:spPr bwMode="auto">
          <a:xfrm flipH="1">
            <a:off x="8378450" y="2119093"/>
            <a:ext cx="2076159" cy="2083065"/>
          </a:xfrm>
          <a:prstGeom prst="ellipse">
            <a:avLst/>
          </a:prstGeom>
          <a:solidFill>
            <a:schemeClr val="accent1"/>
          </a:solidFill>
          <a:ln w="9525" cmpd="sng">
            <a:noFill/>
            <a:bevel/>
          </a:ln>
        </p:spPr>
        <p:txBody>
          <a:bodyPr/>
          <a:lstStyle/>
          <a:p>
            <a:endParaRPr lang="zh-CN" altLang="zh-CN" sz="1600">
              <a:solidFill>
                <a:srgbClr val="000000"/>
              </a:solidFill>
              <a:sym typeface="宋体" panose="02010600030101010101" pitchFamily="2" charset="-122"/>
            </a:endParaRPr>
          </a:p>
        </p:txBody>
      </p:sp>
      <p:sp>
        <p:nvSpPr>
          <p:cNvPr id="13" name="Oval 9"/>
          <p:cNvSpPr>
            <a:spLocks noChangeArrowheads="1"/>
          </p:cNvSpPr>
          <p:nvPr/>
        </p:nvSpPr>
        <p:spPr bwMode="auto">
          <a:xfrm flipH="1">
            <a:off x="4358482" y="2298627"/>
            <a:ext cx="1723994" cy="1726296"/>
          </a:xfrm>
          <a:prstGeom prst="ellipse">
            <a:avLst/>
          </a:prstGeom>
          <a:gradFill flip="none" rotWithShape="1">
            <a:gsLst>
              <a:gs pos="0">
                <a:schemeClr val="bg1"/>
              </a:gs>
              <a:gs pos="100000">
                <a:schemeClr val="bg1">
                  <a:lumMod val="85000"/>
                </a:schemeClr>
              </a:gs>
            </a:gsLst>
            <a:lin ang="13500000" scaled="1"/>
            <a:tileRect/>
          </a:gradFill>
          <a:ln w="25400">
            <a:gradFill flip="none" rotWithShape="1">
              <a:gsLst>
                <a:gs pos="0">
                  <a:schemeClr val="bg1">
                    <a:lumMod val="100000"/>
                  </a:schemeClr>
                </a:gs>
                <a:gs pos="100000">
                  <a:schemeClr val="bg1">
                    <a:lumMod val="85000"/>
                  </a:schemeClr>
                </a:gs>
              </a:gsLst>
              <a:lin ang="2700000" scaled="1"/>
              <a:tileRect/>
            </a:gradFill>
          </a:ln>
          <a:effectLst>
            <a:outerShdw blurRad="304800" dist="1524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1400">
              <a:solidFill>
                <a:schemeClr val="tx1">
                  <a:lumMod val="75000"/>
                  <a:lumOff val="25000"/>
                </a:schemeClr>
              </a:solidFill>
              <a:sym typeface="宋体" panose="02010600030101010101" pitchFamily="2" charset="-122"/>
            </a:endParaRPr>
          </a:p>
        </p:txBody>
      </p:sp>
      <p:sp>
        <p:nvSpPr>
          <p:cNvPr id="14" name="Oval 10"/>
          <p:cNvSpPr>
            <a:spLocks noChangeArrowheads="1"/>
          </p:cNvSpPr>
          <p:nvPr/>
        </p:nvSpPr>
        <p:spPr bwMode="auto">
          <a:xfrm flipH="1">
            <a:off x="4584052" y="2526498"/>
            <a:ext cx="1272855" cy="1270554"/>
          </a:xfrm>
          <a:prstGeom prst="ellipse">
            <a:avLst/>
          </a:prstGeom>
          <a:solidFill>
            <a:schemeClr val="accent2"/>
          </a:solidFill>
          <a:ln w="9525" cmpd="sng">
            <a:noFill/>
            <a:bevel/>
          </a:ln>
        </p:spPr>
        <p:txBody>
          <a:bodyPr/>
          <a:lstStyle/>
          <a:p>
            <a:endParaRPr lang="zh-CN" altLang="zh-CN" sz="1600">
              <a:solidFill>
                <a:schemeClr val="tx1">
                  <a:lumMod val="75000"/>
                  <a:lumOff val="25000"/>
                </a:schemeClr>
              </a:solidFill>
              <a:sym typeface="宋体" panose="02010600030101010101" pitchFamily="2" charset="-122"/>
            </a:endParaRPr>
          </a:p>
        </p:txBody>
      </p:sp>
      <p:sp>
        <p:nvSpPr>
          <p:cNvPr id="15" name="Oval 11"/>
          <p:cNvSpPr>
            <a:spLocks noChangeArrowheads="1"/>
          </p:cNvSpPr>
          <p:nvPr/>
        </p:nvSpPr>
        <p:spPr bwMode="auto">
          <a:xfrm flipH="1">
            <a:off x="1766735" y="2577137"/>
            <a:ext cx="1176182" cy="1169278"/>
          </a:xfrm>
          <a:prstGeom prst="ellipse">
            <a:avLst/>
          </a:prstGeom>
          <a:gradFill flip="none" rotWithShape="1">
            <a:gsLst>
              <a:gs pos="0">
                <a:schemeClr val="bg1"/>
              </a:gs>
              <a:gs pos="100000">
                <a:schemeClr val="bg1">
                  <a:lumMod val="85000"/>
                </a:schemeClr>
              </a:gs>
            </a:gsLst>
            <a:lin ang="13500000" scaled="1"/>
            <a:tileRect/>
          </a:gradFill>
          <a:ln w="25400">
            <a:gradFill flip="none" rotWithShape="1">
              <a:gsLst>
                <a:gs pos="0">
                  <a:schemeClr val="bg1">
                    <a:lumMod val="100000"/>
                  </a:schemeClr>
                </a:gs>
                <a:gs pos="100000">
                  <a:schemeClr val="bg1">
                    <a:lumMod val="85000"/>
                  </a:schemeClr>
                </a:gs>
              </a:gsLst>
              <a:lin ang="2700000" scaled="1"/>
              <a:tileRect/>
            </a:gradFill>
          </a:ln>
          <a:effectLst>
            <a:outerShdw blurRad="304800" dist="1524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1400">
              <a:solidFill>
                <a:schemeClr val="tx1">
                  <a:lumMod val="75000"/>
                  <a:lumOff val="25000"/>
                </a:schemeClr>
              </a:solidFill>
              <a:sym typeface="宋体" panose="02010600030101010101" pitchFamily="2" charset="-122"/>
            </a:endParaRPr>
          </a:p>
        </p:txBody>
      </p:sp>
      <p:sp>
        <p:nvSpPr>
          <p:cNvPr id="2" name="Oval 12"/>
          <p:cNvSpPr>
            <a:spLocks noChangeArrowheads="1"/>
          </p:cNvSpPr>
          <p:nvPr/>
        </p:nvSpPr>
        <p:spPr bwMode="auto">
          <a:xfrm flipH="1">
            <a:off x="1991153" y="2802707"/>
            <a:ext cx="727346" cy="718139"/>
          </a:xfrm>
          <a:prstGeom prst="ellipse">
            <a:avLst/>
          </a:prstGeom>
          <a:solidFill>
            <a:schemeClr val="accent3"/>
          </a:solidFill>
          <a:ln w="9525" cmpd="sng">
            <a:noFill/>
            <a:bevel/>
          </a:ln>
        </p:spPr>
        <p:txBody>
          <a:bodyPr/>
          <a:lstStyle/>
          <a:p>
            <a:endParaRPr lang="zh-CN" altLang="zh-CN" sz="1600">
              <a:solidFill>
                <a:schemeClr val="tx1">
                  <a:lumMod val="75000"/>
                  <a:lumOff val="25000"/>
                </a:schemeClr>
              </a:solidFill>
              <a:sym typeface="宋体" panose="02010600030101010101" pitchFamily="2" charset="-122"/>
            </a:endParaRPr>
          </a:p>
        </p:txBody>
      </p:sp>
      <p:sp>
        <p:nvSpPr>
          <p:cNvPr id="17" name="Freeform 20"/>
          <p:cNvSpPr>
            <a:spLocks noChangeArrowheads="1"/>
          </p:cNvSpPr>
          <p:nvPr/>
        </p:nvSpPr>
        <p:spPr bwMode="auto">
          <a:xfrm>
            <a:off x="7339219" y="2901680"/>
            <a:ext cx="432725" cy="517890"/>
          </a:xfrm>
          <a:custGeom>
            <a:avLst/>
            <a:gdLst>
              <a:gd name="T0" fmla="*/ 0 w 213"/>
              <a:gd name="T1" fmla="*/ 0 h 255"/>
              <a:gd name="T2" fmla="*/ 213 w 213"/>
              <a:gd name="T3" fmla="*/ 128 h 255"/>
              <a:gd name="T4" fmla="*/ 0 w 213"/>
              <a:gd name="T5" fmla="*/ 255 h 255"/>
              <a:gd name="T6" fmla="*/ 0 w 213"/>
              <a:gd name="T7" fmla="*/ 0 h 255"/>
              <a:gd name="T8" fmla="*/ 0 w 213"/>
              <a:gd name="T9" fmla="*/ 0 h 255"/>
              <a:gd name="T10" fmla="*/ 0 60000 65536"/>
              <a:gd name="T11" fmla="*/ 0 60000 65536"/>
              <a:gd name="T12" fmla="*/ 0 60000 65536"/>
              <a:gd name="T13" fmla="*/ 0 60000 65536"/>
              <a:gd name="T14" fmla="*/ 0 60000 65536"/>
              <a:gd name="T15" fmla="*/ 0 w 213"/>
              <a:gd name="T16" fmla="*/ 0 h 255"/>
              <a:gd name="T17" fmla="*/ 213 w 213"/>
              <a:gd name="T18" fmla="*/ 255 h 255"/>
            </a:gdLst>
            <a:ahLst/>
            <a:cxnLst>
              <a:cxn ang="T10">
                <a:pos x="T0" y="T1"/>
              </a:cxn>
              <a:cxn ang="T11">
                <a:pos x="T2" y="T3"/>
              </a:cxn>
              <a:cxn ang="T12">
                <a:pos x="T4" y="T5"/>
              </a:cxn>
              <a:cxn ang="T13">
                <a:pos x="T6" y="T7"/>
              </a:cxn>
              <a:cxn ang="T14">
                <a:pos x="T8" y="T9"/>
              </a:cxn>
            </a:cxnLst>
            <a:rect l="T15" t="T16" r="T17" b="T18"/>
            <a:pathLst>
              <a:path w="213" h="255">
                <a:moveTo>
                  <a:pt x="0" y="0"/>
                </a:moveTo>
                <a:lnTo>
                  <a:pt x="213" y="128"/>
                </a:lnTo>
                <a:lnTo>
                  <a:pt x="0" y="255"/>
                </a:lnTo>
                <a:lnTo>
                  <a:pt x="0" y="0"/>
                </a:lnTo>
                <a:lnTo>
                  <a:pt x="0" y="0"/>
                </a:lnTo>
                <a:close/>
              </a:path>
            </a:pathLst>
          </a:custGeom>
          <a:solidFill>
            <a:schemeClr val="accent1"/>
          </a:solidFill>
          <a:ln w="9525" cmpd="sng">
            <a:noFill/>
            <a:bevel/>
          </a:ln>
        </p:spPr>
        <p:txBody>
          <a:bodyPr/>
          <a:lstStyle/>
          <a:p>
            <a:endParaRPr lang="zh-CN" altLang="zh-CN">
              <a:solidFill>
                <a:schemeClr val="tx1">
                  <a:lumMod val="75000"/>
                  <a:lumOff val="25000"/>
                </a:schemeClr>
              </a:solidFill>
              <a:sym typeface="宋体" panose="02010600030101010101" pitchFamily="2" charset="-122"/>
            </a:endParaRPr>
          </a:p>
        </p:txBody>
      </p:sp>
      <p:sp>
        <p:nvSpPr>
          <p:cNvPr id="3" name="Freeform 21"/>
          <p:cNvSpPr>
            <a:spLocks noChangeArrowheads="1"/>
          </p:cNvSpPr>
          <p:nvPr/>
        </p:nvSpPr>
        <p:spPr bwMode="auto">
          <a:xfrm>
            <a:off x="3801463" y="2982241"/>
            <a:ext cx="303828" cy="356767"/>
          </a:xfrm>
          <a:custGeom>
            <a:avLst/>
            <a:gdLst>
              <a:gd name="T0" fmla="*/ 0 w 149"/>
              <a:gd name="T1" fmla="*/ 0 h 175"/>
              <a:gd name="T2" fmla="*/ 149 w 149"/>
              <a:gd name="T3" fmla="*/ 88 h 175"/>
              <a:gd name="T4" fmla="*/ 0 w 149"/>
              <a:gd name="T5" fmla="*/ 175 h 175"/>
              <a:gd name="T6" fmla="*/ 0 w 149"/>
              <a:gd name="T7" fmla="*/ 0 h 175"/>
              <a:gd name="T8" fmla="*/ 0 w 149"/>
              <a:gd name="T9" fmla="*/ 0 h 175"/>
              <a:gd name="T10" fmla="*/ 0 60000 65536"/>
              <a:gd name="T11" fmla="*/ 0 60000 65536"/>
              <a:gd name="T12" fmla="*/ 0 60000 65536"/>
              <a:gd name="T13" fmla="*/ 0 60000 65536"/>
              <a:gd name="T14" fmla="*/ 0 60000 65536"/>
              <a:gd name="T15" fmla="*/ 0 w 149"/>
              <a:gd name="T16" fmla="*/ 0 h 175"/>
              <a:gd name="T17" fmla="*/ 149 w 149"/>
              <a:gd name="T18" fmla="*/ 175 h 175"/>
            </a:gdLst>
            <a:ahLst/>
            <a:cxnLst>
              <a:cxn ang="T10">
                <a:pos x="T0" y="T1"/>
              </a:cxn>
              <a:cxn ang="T11">
                <a:pos x="T2" y="T3"/>
              </a:cxn>
              <a:cxn ang="T12">
                <a:pos x="T4" y="T5"/>
              </a:cxn>
              <a:cxn ang="T13">
                <a:pos x="T6" y="T7"/>
              </a:cxn>
              <a:cxn ang="T14">
                <a:pos x="T8" y="T9"/>
              </a:cxn>
            </a:cxnLst>
            <a:rect l="T15" t="T16" r="T17" b="T18"/>
            <a:pathLst>
              <a:path w="149" h="175">
                <a:moveTo>
                  <a:pt x="0" y="0"/>
                </a:moveTo>
                <a:lnTo>
                  <a:pt x="149" y="88"/>
                </a:lnTo>
                <a:lnTo>
                  <a:pt x="0" y="175"/>
                </a:lnTo>
                <a:lnTo>
                  <a:pt x="0" y="0"/>
                </a:lnTo>
                <a:lnTo>
                  <a:pt x="0" y="0"/>
                </a:lnTo>
                <a:close/>
              </a:path>
            </a:pathLst>
          </a:custGeom>
          <a:solidFill>
            <a:schemeClr val="accent1"/>
          </a:solidFill>
          <a:ln w="9525" cmpd="sng">
            <a:noFill/>
            <a:bevel/>
          </a:ln>
        </p:spPr>
        <p:txBody>
          <a:bodyPr/>
          <a:lstStyle/>
          <a:p>
            <a:endParaRPr lang="zh-CN" altLang="zh-CN">
              <a:solidFill>
                <a:schemeClr val="tx1">
                  <a:lumMod val="75000"/>
                  <a:lumOff val="25000"/>
                </a:schemeClr>
              </a:solidFill>
              <a:sym typeface="宋体" panose="02010600030101010101" pitchFamily="2" charset="-122"/>
            </a:endParaRPr>
          </a:p>
        </p:txBody>
      </p:sp>
      <p:sp>
        <p:nvSpPr>
          <p:cNvPr id="4" name="Freeform 180"/>
          <p:cNvSpPr>
            <a:spLocks noChangeAspect="1" noEditPoints="1"/>
          </p:cNvSpPr>
          <p:nvPr/>
        </p:nvSpPr>
        <p:spPr bwMode="auto">
          <a:xfrm>
            <a:off x="4889972" y="2852070"/>
            <a:ext cx="661015" cy="619411"/>
          </a:xfrm>
          <a:custGeom>
            <a:avLst/>
            <a:gdLst>
              <a:gd name="T0" fmla="*/ 812 w 1403"/>
              <a:gd name="T1" fmla="*/ 1026 h 1316"/>
              <a:gd name="T2" fmla="*/ 555 w 1403"/>
              <a:gd name="T3" fmla="*/ 966 h 1316"/>
              <a:gd name="T4" fmla="*/ 932 w 1403"/>
              <a:gd name="T5" fmla="*/ 495 h 1316"/>
              <a:gd name="T6" fmla="*/ 453 w 1403"/>
              <a:gd name="T7" fmla="*/ 689 h 1316"/>
              <a:gd name="T8" fmla="*/ 911 w 1403"/>
              <a:gd name="T9" fmla="*/ 561 h 1316"/>
              <a:gd name="T10" fmla="*/ 832 w 1403"/>
              <a:gd name="T11" fmla="*/ 961 h 1316"/>
              <a:gd name="T12" fmla="*/ 1403 w 1403"/>
              <a:gd name="T13" fmla="*/ 253 h 1316"/>
              <a:gd name="T14" fmla="*/ 1173 w 1403"/>
              <a:gd name="T15" fmla="*/ 256 h 1316"/>
              <a:gd name="T16" fmla="*/ 689 w 1403"/>
              <a:gd name="T17" fmla="*/ 301 h 1316"/>
              <a:gd name="T18" fmla="*/ 500 w 1403"/>
              <a:gd name="T19" fmla="*/ 1023 h 1316"/>
              <a:gd name="T20" fmla="*/ 694 w 1403"/>
              <a:gd name="T21" fmla="*/ 1316 h 1316"/>
              <a:gd name="T22" fmla="*/ 888 w 1403"/>
              <a:gd name="T23" fmla="*/ 1017 h 1316"/>
              <a:gd name="T24" fmla="*/ 1188 w 1403"/>
              <a:gd name="T25" fmla="*/ 352 h 1316"/>
              <a:gd name="T26" fmla="*/ 700 w 1403"/>
              <a:gd name="T27" fmla="*/ 533 h 1316"/>
              <a:gd name="T28" fmla="*/ 855 w 1403"/>
              <a:gd name="T29" fmla="*/ 689 h 1316"/>
              <a:gd name="T30" fmla="*/ 898 w 1403"/>
              <a:gd name="T31" fmla="*/ 689 h 1316"/>
              <a:gd name="T32" fmla="*/ 700 w 1403"/>
              <a:gd name="T33" fmla="*/ 491 h 1316"/>
              <a:gd name="T34" fmla="*/ 740 w 1403"/>
              <a:gd name="T35" fmla="*/ 632 h 1316"/>
              <a:gd name="T36" fmla="*/ 700 w 1403"/>
              <a:gd name="T37" fmla="*/ 757 h 1316"/>
              <a:gd name="T38" fmla="*/ 801 w 1403"/>
              <a:gd name="T39" fmla="*/ 645 h 1316"/>
              <a:gd name="T40" fmla="*/ 590 w 1403"/>
              <a:gd name="T41" fmla="*/ 689 h 1316"/>
              <a:gd name="T42" fmla="*/ 703 w 1403"/>
              <a:gd name="T43" fmla="*/ 663 h 1316"/>
              <a:gd name="T44" fmla="*/ 700 w 1403"/>
              <a:gd name="T45" fmla="*/ 714 h 1316"/>
              <a:gd name="T46" fmla="*/ 703 w 1403"/>
              <a:gd name="T47" fmla="*/ 663 h 1316"/>
              <a:gd name="T48" fmla="*/ 658 w 1403"/>
              <a:gd name="T49" fmla="*/ 35 h 1316"/>
              <a:gd name="T50" fmla="*/ 728 w 1403"/>
              <a:gd name="T51" fmla="*/ 202 h 1316"/>
              <a:gd name="T52" fmla="*/ 1002 w 1403"/>
              <a:gd name="T53" fmla="*/ 336 h 1316"/>
              <a:gd name="T54" fmla="*/ 1066 w 1403"/>
              <a:gd name="T55" fmla="*/ 143 h 1316"/>
              <a:gd name="T56" fmla="*/ 1030 w 1403"/>
              <a:gd name="T57" fmla="*/ 321 h 1316"/>
              <a:gd name="T58" fmla="*/ 341 w 1403"/>
              <a:gd name="T59" fmla="*/ 320 h 1316"/>
              <a:gd name="T60" fmla="*/ 305 w 1403"/>
              <a:gd name="T61" fmla="*/ 142 h 1316"/>
              <a:gd name="T62" fmla="*/ 370 w 1403"/>
              <a:gd name="T63" fmla="*/ 335 h 1316"/>
              <a:gd name="T64" fmla="*/ 30 w 1403"/>
              <a:gd name="T65" fmla="*/ 594 h 1316"/>
              <a:gd name="T66" fmla="*/ 209 w 1403"/>
              <a:gd name="T67" fmla="*/ 561 h 1316"/>
              <a:gd name="T68" fmla="*/ 131 w 1403"/>
              <a:gd name="T69" fmla="*/ 1031 h 1316"/>
              <a:gd name="T70" fmla="*/ 255 w 1403"/>
              <a:gd name="T71" fmla="*/ 879 h 1316"/>
              <a:gd name="T72" fmla="*/ 149 w 1403"/>
              <a:gd name="T73" fmla="*/ 1026 h 1316"/>
              <a:gd name="T74" fmla="*/ 1222 w 1403"/>
              <a:gd name="T75" fmla="*/ 1027 h 1316"/>
              <a:gd name="T76" fmla="*/ 1116 w 1403"/>
              <a:gd name="T77" fmla="*/ 880 h 1316"/>
              <a:gd name="T78" fmla="*/ 1240 w 1403"/>
              <a:gd name="T79" fmla="*/ 1032 h 1316"/>
              <a:gd name="T80" fmla="*/ 1162 w 1403"/>
              <a:gd name="T81" fmla="*/ 562 h 1316"/>
              <a:gd name="T82" fmla="*/ 1368 w 1403"/>
              <a:gd name="T83" fmla="*/ 562 h 1316"/>
              <a:gd name="T84" fmla="*/ 1176 w 1403"/>
              <a:gd name="T85" fmla="*/ 629 h 1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03" h="1316">
                <a:moveTo>
                  <a:pt x="832" y="961"/>
                </a:moveTo>
                <a:cubicBezTo>
                  <a:pt x="820" y="968"/>
                  <a:pt x="812" y="981"/>
                  <a:pt x="812" y="995"/>
                </a:cubicBezTo>
                <a:lnTo>
                  <a:pt x="812" y="1026"/>
                </a:lnTo>
                <a:lnTo>
                  <a:pt x="577" y="1026"/>
                </a:lnTo>
                <a:lnTo>
                  <a:pt x="577" y="1000"/>
                </a:lnTo>
                <a:cubicBezTo>
                  <a:pt x="577" y="986"/>
                  <a:pt x="568" y="972"/>
                  <a:pt x="555" y="966"/>
                </a:cubicBezTo>
                <a:cubicBezTo>
                  <a:pt x="449" y="915"/>
                  <a:pt x="380" y="805"/>
                  <a:pt x="380" y="687"/>
                </a:cubicBezTo>
                <a:cubicBezTo>
                  <a:pt x="380" y="516"/>
                  <a:pt x="519" y="377"/>
                  <a:pt x="689" y="377"/>
                </a:cubicBezTo>
                <a:cubicBezTo>
                  <a:pt x="787" y="377"/>
                  <a:pt x="875" y="423"/>
                  <a:pt x="932" y="495"/>
                </a:cubicBezTo>
                <a:lnTo>
                  <a:pt x="886" y="527"/>
                </a:lnTo>
                <a:cubicBezTo>
                  <a:pt x="841" y="475"/>
                  <a:pt x="774" y="442"/>
                  <a:pt x="700" y="442"/>
                </a:cubicBezTo>
                <a:cubicBezTo>
                  <a:pt x="564" y="442"/>
                  <a:pt x="453" y="552"/>
                  <a:pt x="453" y="689"/>
                </a:cubicBezTo>
                <a:cubicBezTo>
                  <a:pt x="453" y="825"/>
                  <a:pt x="564" y="935"/>
                  <a:pt x="700" y="935"/>
                </a:cubicBezTo>
                <a:cubicBezTo>
                  <a:pt x="836" y="935"/>
                  <a:pt x="947" y="825"/>
                  <a:pt x="947" y="689"/>
                </a:cubicBezTo>
                <a:cubicBezTo>
                  <a:pt x="947" y="642"/>
                  <a:pt x="934" y="598"/>
                  <a:pt x="911" y="561"/>
                </a:cubicBezTo>
                <a:lnTo>
                  <a:pt x="955" y="528"/>
                </a:lnTo>
                <a:cubicBezTo>
                  <a:pt x="983" y="575"/>
                  <a:pt x="999" y="629"/>
                  <a:pt x="999" y="687"/>
                </a:cubicBezTo>
                <a:cubicBezTo>
                  <a:pt x="999" y="803"/>
                  <a:pt x="935" y="908"/>
                  <a:pt x="832" y="961"/>
                </a:cubicBezTo>
                <a:close/>
                <a:moveTo>
                  <a:pt x="1188" y="352"/>
                </a:moveTo>
                <a:lnTo>
                  <a:pt x="1253" y="362"/>
                </a:lnTo>
                <a:lnTo>
                  <a:pt x="1403" y="253"/>
                </a:lnTo>
                <a:lnTo>
                  <a:pt x="1313" y="239"/>
                </a:lnTo>
                <a:lnTo>
                  <a:pt x="1324" y="147"/>
                </a:lnTo>
                <a:lnTo>
                  <a:pt x="1173" y="256"/>
                </a:lnTo>
                <a:lnTo>
                  <a:pt x="1166" y="326"/>
                </a:lnTo>
                <a:lnTo>
                  <a:pt x="993" y="450"/>
                </a:lnTo>
                <a:cubicBezTo>
                  <a:pt x="923" y="359"/>
                  <a:pt x="813" y="301"/>
                  <a:pt x="689" y="301"/>
                </a:cubicBezTo>
                <a:cubicBezTo>
                  <a:pt x="477" y="301"/>
                  <a:pt x="303" y="474"/>
                  <a:pt x="303" y="687"/>
                </a:cubicBezTo>
                <a:cubicBezTo>
                  <a:pt x="303" y="761"/>
                  <a:pt x="325" y="833"/>
                  <a:pt x="364" y="895"/>
                </a:cubicBezTo>
                <a:cubicBezTo>
                  <a:pt x="399" y="948"/>
                  <a:pt x="445" y="992"/>
                  <a:pt x="500" y="1023"/>
                </a:cubicBezTo>
                <a:lnTo>
                  <a:pt x="500" y="1151"/>
                </a:lnTo>
                <a:cubicBezTo>
                  <a:pt x="500" y="1185"/>
                  <a:pt x="519" y="1215"/>
                  <a:pt x="546" y="1231"/>
                </a:cubicBezTo>
                <a:cubicBezTo>
                  <a:pt x="556" y="1279"/>
                  <a:pt x="618" y="1316"/>
                  <a:pt x="694" y="1316"/>
                </a:cubicBezTo>
                <a:cubicBezTo>
                  <a:pt x="769" y="1316"/>
                  <a:pt x="830" y="1279"/>
                  <a:pt x="841" y="1232"/>
                </a:cubicBezTo>
                <a:cubicBezTo>
                  <a:pt x="869" y="1216"/>
                  <a:pt x="888" y="1186"/>
                  <a:pt x="888" y="1151"/>
                </a:cubicBezTo>
                <a:lnTo>
                  <a:pt x="888" y="1017"/>
                </a:lnTo>
                <a:cubicBezTo>
                  <a:pt x="1004" y="948"/>
                  <a:pt x="1075" y="823"/>
                  <a:pt x="1075" y="687"/>
                </a:cubicBezTo>
                <a:cubicBezTo>
                  <a:pt x="1075" y="612"/>
                  <a:pt x="1053" y="542"/>
                  <a:pt x="1016" y="482"/>
                </a:cubicBezTo>
                <a:lnTo>
                  <a:pt x="1188" y="352"/>
                </a:lnTo>
                <a:close/>
                <a:moveTo>
                  <a:pt x="846" y="556"/>
                </a:moveTo>
                <a:lnTo>
                  <a:pt x="812" y="581"/>
                </a:lnTo>
                <a:cubicBezTo>
                  <a:pt x="784" y="551"/>
                  <a:pt x="744" y="533"/>
                  <a:pt x="700" y="533"/>
                </a:cubicBezTo>
                <a:cubicBezTo>
                  <a:pt x="614" y="533"/>
                  <a:pt x="544" y="603"/>
                  <a:pt x="544" y="689"/>
                </a:cubicBezTo>
                <a:cubicBezTo>
                  <a:pt x="544" y="774"/>
                  <a:pt x="614" y="844"/>
                  <a:pt x="700" y="844"/>
                </a:cubicBezTo>
                <a:cubicBezTo>
                  <a:pt x="786" y="844"/>
                  <a:pt x="855" y="774"/>
                  <a:pt x="855" y="689"/>
                </a:cubicBezTo>
                <a:cubicBezTo>
                  <a:pt x="855" y="663"/>
                  <a:pt x="849" y="638"/>
                  <a:pt x="838" y="617"/>
                </a:cubicBezTo>
                <a:lnTo>
                  <a:pt x="872" y="591"/>
                </a:lnTo>
                <a:cubicBezTo>
                  <a:pt x="888" y="620"/>
                  <a:pt x="898" y="653"/>
                  <a:pt x="898" y="689"/>
                </a:cubicBezTo>
                <a:cubicBezTo>
                  <a:pt x="898" y="798"/>
                  <a:pt x="809" y="886"/>
                  <a:pt x="700" y="886"/>
                </a:cubicBezTo>
                <a:cubicBezTo>
                  <a:pt x="591" y="886"/>
                  <a:pt x="502" y="798"/>
                  <a:pt x="502" y="689"/>
                </a:cubicBezTo>
                <a:cubicBezTo>
                  <a:pt x="502" y="579"/>
                  <a:pt x="591" y="491"/>
                  <a:pt x="700" y="491"/>
                </a:cubicBezTo>
                <a:cubicBezTo>
                  <a:pt x="758" y="491"/>
                  <a:pt x="810" y="516"/>
                  <a:pt x="846" y="556"/>
                </a:cubicBezTo>
                <a:close/>
                <a:moveTo>
                  <a:pt x="774" y="608"/>
                </a:moveTo>
                <a:lnTo>
                  <a:pt x="740" y="632"/>
                </a:lnTo>
                <a:cubicBezTo>
                  <a:pt x="728" y="624"/>
                  <a:pt x="715" y="620"/>
                  <a:pt x="700" y="620"/>
                </a:cubicBezTo>
                <a:cubicBezTo>
                  <a:pt x="662" y="620"/>
                  <a:pt x="631" y="651"/>
                  <a:pt x="631" y="689"/>
                </a:cubicBezTo>
                <a:cubicBezTo>
                  <a:pt x="631" y="726"/>
                  <a:pt x="662" y="757"/>
                  <a:pt x="700" y="757"/>
                </a:cubicBezTo>
                <a:cubicBezTo>
                  <a:pt x="738" y="757"/>
                  <a:pt x="769" y="726"/>
                  <a:pt x="769" y="689"/>
                </a:cubicBezTo>
                <a:cubicBezTo>
                  <a:pt x="769" y="682"/>
                  <a:pt x="768" y="677"/>
                  <a:pt x="766" y="671"/>
                </a:cubicBezTo>
                <a:lnTo>
                  <a:pt x="801" y="645"/>
                </a:lnTo>
                <a:cubicBezTo>
                  <a:pt x="806" y="658"/>
                  <a:pt x="810" y="673"/>
                  <a:pt x="810" y="689"/>
                </a:cubicBezTo>
                <a:cubicBezTo>
                  <a:pt x="810" y="749"/>
                  <a:pt x="761" y="798"/>
                  <a:pt x="700" y="798"/>
                </a:cubicBezTo>
                <a:cubicBezTo>
                  <a:pt x="639" y="798"/>
                  <a:pt x="590" y="749"/>
                  <a:pt x="590" y="689"/>
                </a:cubicBezTo>
                <a:cubicBezTo>
                  <a:pt x="590" y="628"/>
                  <a:pt x="639" y="579"/>
                  <a:pt x="700" y="579"/>
                </a:cubicBezTo>
                <a:cubicBezTo>
                  <a:pt x="729" y="579"/>
                  <a:pt x="755" y="590"/>
                  <a:pt x="774" y="608"/>
                </a:cubicBezTo>
                <a:close/>
                <a:moveTo>
                  <a:pt x="703" y="663"/>
                </a:moveTo>
                <a:lnTo>
                  <a:pt x="699" y="691"/>
                </a:lnTo>
                <a:lnTo>
                  <a:pt x="725" y="695"/>
                </a:lnTo>
                <a:cubicBezTo>
                  <a:pt x="722" y="706"/>
                  <a:pt x="712" y="714"/>
                  <a:pt x="700" y="714"/>
                </a:cubicBezTo>
                <a:cubicBezTo>
                  <a:pt x="686" y="714"/>
                  <a:pt x="674" y="703"/>
                  <a:pt x="674" y="689"/>
                </a:cubicBezTo>
                <a:cubicBezTo>
                  <a:pt x="674" y="674"/>
                  <a:pt x="686" y="663"/>
                  <a:pt x="700" y="663"/>
                </a:cubicBezTo>
                <a:cubicBezTo>
                  <a:pt x="701" y="663"/>
                  <a:pt x="702" y="663"/>
                  <a:pt x="703" y="663"/>
                </a:cubicBezTo>
                <a:close/>
                <a:moveTo>
                  <a:pt x="694" y="237"/>
                </a:moveTo>
                <a:cubicBezTo>
                  <a:pt x="675" y="237"/>
                  <a:pt x="660" y="222"/>
                  <a:pt x="660" y="203"/>
                </a:cubicBezTo>
                <a:lnTo>
                  <a:pt x="658" y="35"/>
                </a:lnTo>
                <a:cubicBezTo>
                  <a:pt x="658" y="16"/>
                  <a:pt x="673" y="1"/>
                  <a:pt x="692" y="1"/>
                </a:cubicBezTo>
                <a:cubicBezTo>
                  <a:pt x="711" y="0"/>
                  <a:pt x="726" y="15"/>
                  <a:pt x="726" y="34"/>
                </a:cubicBezTo>
                <a:lnTo>
                  <a:pt x="728" y="202"/>
                </a:lnTo>
                <a:cubicBezTo>
                  <a:pt x="728" y="221"/>
                  <a:pt x="713" y="237"/>
                  <a:pt x="694" y="237"/>
                </a:cubicBezTo>
                <a:cubicBezTo>
                  <a:pt x="694" y="237"/>
                  <a:pt x="694" y="237"/>
                  <a:pt x="694" y="237"/>
                </a:cubicBezTo>
                <a:close/>
                <a:moveTo>
                  <a:pt x="1002" y="336"/>
                </a:moveTo>
                <a:cubicBezTo>
                  <a:pt x="995" y="336"/>
                  <a:pt x="988" y="334"/>
                  <a:pt x="983" y="330"/>
                </a:cubicBezTo>
                <a:cubicBezTo>
                  <a:pt x="967" y="320"/>
                  <a:pt x="963" y="299"/>
                  <a:pt x="973" y="283"/>
                </a:cubicBezTo>
                <a:lnTo>
                  <a:pt x="1066" y="143"/>
                </a:lnTo>
                <a:cubicBezTo>
                  <a:pt x="1077" y="127"/>
                  <a:pt x="1098" y="123"/>
                  <a:pt x="1113" y="133"/>
                </a:cubicBezTo>
                <a:cubicBezTo>
                  <a:pt x="1129" y="144"/>
                  <a:pt x="1133" y="165"/>
                  <a:pt x="1123" y="181"/>
                </a:cubicBezTo>
                <a:lnTo>
                  <a:pt x="1030" y="321"/>
                </a:lnTo>
                <a:cubicBezTo>
                  <a:pt x="1023" y="330"/>
                  <a:pt x="1012" y="336"/>
                  <a:pt x="1002" y="336"/>
                </a:cubicBezTo>
                <a:close/>
                <a:moveTo>
                  <a:pt x="370" y="335"/>
                </a:moveTo>
                <a:cubicBezTo>
                  <a:pt x="359" y="335"/>
                  <a:pt x="348" y="329"/>
                  <a:pt x="341" y="320"/>
                </a:cubicBezTo>
                <a:lnTo>
                  <a:pt x="248" y="179"/>
                </a:lnTo>
                <a:cubicBezTo>
                  <a:pt x="238" y="164"/>
                  <a:pt x="242" y="143"/>
                  <a:pt x="258" y="132"/>
                </a:cubicBezTo>
                <a:cubicBezTo>
                  <a:pt x="273" y="122"/>
                  <a:pt x="295" y="126"/>
                  <a:pt x="305" y="142"/>
                </a:cubicBezTo>
                <a:lnTo>
                  <a:pt x="398" y="282"/>
                </a:lnTo>
                <a:cubicBezTo>
                  <a:pt x="408" y="298"/>
                  <a:pt x="404" y="319"/>
                  <a:pt x="388" y="329"/>
                </a:cubicBezTo>
                <a:cubicBezTo>
                  <a:pt x="383" y="333"/>
                  <a:pt x="376" y="335"/>
                  <a:pt x="370" y="335"/>
                </a:cubicBezTo>
                <a:close/>
                <a:moveTo>
                  <a:pt x="202" y="629"/>
                </a:moveTo>
                <a:cubicBezTo>
                  <a:pt x="200" y="629"/>
                  <a:pt x="198" y="628"/>
                  <a:pt x="195" y="628"/>
                </a:cubicBezTo>
                <a:lnTo>
                  <a:pt x="30" y="594"/>
                </a:lnTo>
                <a:cubicBezTo>
                  <a:pt x="12" y="591"/>
                  <a:pt x="0" y="573"/>
                  <a:pt x="4" y="554"/>
                </a:cubicBezTo>
                <a:cubicBezTo>
                  <a:pt x="8" y="536"/>
                  <a:pt x="26" y="524"/>
                  <a:pt x="44" y="528"/>
                </a:cubicBezTo>
                <a:lnTo>
                  <a:pt x="209" y="561"/>
                </a:lnTo>
                <a:cubicBezTo>
                  <a:pt x="227" y="565"/>
                  <a:pt x="239" y="583"/>
                  <a:pt x="235" y="601"/>
                </a:cubicBezTo>
                <a:cubicBezTo>
                  <a:pt x="232" y="617"/>
                  <a:pt x="218" y="629"/>
                  <a:pt x="202" y="629"/>
                </a:cubicBezTo>
                <a:close/>
                <a:moveTo>
                  <a:pt x="131" y="1031"/>
                </a:moveTo>
                <a:cubicBezTo>
                  <a:pt x="120" y="1031"/>
                  <a:pt x="109" y="1026"/>
                  <a:pt x="102" y="1015"/>
                </a:cubicBezTo>
                <a:cubicBezTo>
                  <a:pt x="92" y="999"/>
                  <a:pt x="97" y="978"/>
                  <a:pt x="113" y="968"/>
                </a:cubicBezTo>
                <a:lnTo>
                  <a:pt x="255" y="879"/>
                </a:lnTo>
                <a:cubicBezTo>
                  <a:pt x="271" y="869"/>
                  <a:pt x="292" y="874"/>
                  <a:pt x="302" y="889"/>
                </a:cubicBezTo>
                <a:cubicBezTo>
                  <a:pt x="312" y="905"/>
                  <a:pt x="307" y="926"/>
                  <a:pt x="291" y="936"/>
                </a:cubicBezTo>
                <a:lnTo>
                  <a:pt x="149" y="1026"/>
                </a:lnTo>
                <a:cubicBezTo>
                  <a:pt x="143" y="1029"/>
                  <a:pt x="137" y="1031"/>
                  <a:pt x="131" y="1031"/>
                </a:cubicBezTo>
                <a:close/>
                <a:moveTo>
                  <a:pt x="1240" y="1032"/>
                </a:moveTo>
                <a:cubicBezTo>
                  <a:pt x="1234" y="1032"/>
                  <a:pt x="1228" y="1031"/>
                  <a:pt x="1222" y="1027"/>
                </a:cubicBezTo>
                <a:lnTo>
                  <a:pt x="1080" y="937"/>
                </a:lnTo>
                <a:cubicBezTo>
                  <a:pt x="1064" y="927"/>
                  <a:pt x="1059" y="906"/>
                  <a:pt x="1069" y="891"/>
                </a:cubicBezTo>
                <a:cubicBezTo>
                  <a:pt x="1079" y="875"/>
                  <a:pt x="1100" y="870"/>
                  <a:pt x="1116" y="880"/>
                </a:cubicBezTo>
                <a:lnTo>
                  <a:pt x="1258" y="969"/>
                </a:lnTo>
                <a:cubicBezTo>
                  <a:pt x="1274" y="979"/>
                  <a:pt x="1279" y="1000"/>
                  <a:pt x="1269" y="1016"/>
                </a:cubicBezTo>
                <a:cubicBezTo>
                  <a:pt x="1263" y="1027"/>
                  <a:pt x="1252" y="1032"/>
                  <a:pt x="1240" y="1032"/>
                </a:cubicBezTo>
                <a:close/>
                <a:moveTo>
                  <a:pt x="1169" y="630"/>
                </a:moveTo>
                <a:cubicBezTo>
                  <a:pt x="1153" y="630"/>
                  <a:pt x="1139" y="618"/>
                  <a:pt x="1136" y="602"/>
                </a:cubicBezTo>
                <a:cubicBezTo>
                  <a:pt x="1132" y="584"/>
                  <a:pt x="1144" y="566"/>
                  <a:pt x="1162" y="562"/>
                </a:cubicBezTo>
                <a:lnTo>
                  <a:pt x="1327" y="529"/>
                </a:lnTo>
                <a:cubicBezTo>
                  <a:pt x="1346" y="525"/>
                  <a:pt x="1364" y="537"/>
                  <a:pt x="1367" y="555"/>
                </a:cubicBezTo>
                <a:cubicBezTo>
                  <a:pt x="1368" y="558"/>
                  <a:pt x="1368" y="560"/>
                  <a:pt x="1368" y="562"/>
                </a:cubicBezTo>
                <a:lnTo>
                  <a:pt x="1368" y="562"/>
                </a:lnTo>
                <a:cubicBezTo>
                  <a:pt x="1368" y="578"/>
                  <a:pt x="1357" y="592"/>
                  <a:pt x="1341" y="595"/>
                </a:cubicBezTo>
                <a:lnTo>
                  <a:pt x="1176" y="629"/>
                </a:lnTo>
                <a:cubicBezTo>
                  <a:pt x="1174" y="629"/>
                  <a:pt x="1171" y="630"/>
                  <a:pt x="1169" y="63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23" name="KSO_Shape"/>
          <p:cNvSpPr>
            <a:spLocks noChangeAspect="1"/>
          </p:cNvSpPr>
          <p:nvPr/>
        </p:nvSpPr>
        <p:spPr bwMode="auto">
          <a:xfrm>
            <a:off x="2138826" y="3013456"/>
            <a:ext cx="432000" cy="296640"/>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chemeClr val="tx1">
                  <a:lumMod val="75000"/>
                  <a:lumOff val="25000"/>
                </a:schemeClr>
              </a:solidFill>
              <a:ea typeface="微软雅黑" panose="020B0503020204020204" pitchFamily="34" charset="-122"/>
            </a:endParaRPr>
          </a:p>
        </p:txBody>
      </p:sp>
      <p:sp>
        <p:nvSpPr>
          <p:cNvPr id="24" name="Freeform 171"/>
          <p:cNvSpPr>
            <a:spLocks noChangeAspect="1" noEditPoints="1"/>
          </p:cNvSpPr>
          <p:nvPr/>
        </p:nvSpPr>
        <p:spPr bwMode="auto">
          <a:xfrm>
            <a:off x="9011425" y="2781869"/>
            <a:ext cx="810208" cy="757513"/>
          </a:xfrm>
          <a:custGeom>
            <a:avLst/>
            <a:gdLst>
              <a:gd name="T0" fmla="*/ 509 w 1203"/>
              <a:gd name="T1" fmla="*/ 500 h 1136"/>
              <a:gd name="T2" fmla="*/ 361 w 1203"/>
              <a:gd name="T3" fmla="*/ 439 h 1136"/>
              <a:gd name="T4" fmla="*/ 649 w 1203"/>
              <a:gd name="T5" fmla="*/ 259 h 1136"/>
              <a:gd name="T6" fmla="*/ 622 w 1203"/>
              <a:gd name="T7" fmla="*/ 853 h 1136"/>
              <a:gd name="T8" fmla="*/ 708 w 1203"/>
              <a:gd name="T9" fmla="*/ 893 h 1136"/>
              <a:gd name="T10" fmla="*/ 533 w 1203"/>
              <a:gd name="T11" fmla="*/ 1070 h 1136"/>
              <a:gd name="T12" fmla="*/ 618 w 1203"/>
              <a:gd name="T13" fmla="*/ 857 h 1136"/>
              <a:gd name="T14" fmla="*/ 751 w 1203"/>
              <a:gd name="T15" fmla="*/ 892 h 1136"/>
              <a:gd name="T16" fmla="*/ 654 w 1203"/>
              <a:gd name="T17" fmla="*/ 797 h 1136"/>
              <a:gd name="T18" fmla="*/ 616 w 1203"/>
              <a:gd name="T19" fmla="*/ 729 h 1136"/>
              <a:gd name="T20" fmla="*/ 507 w 1203"/>
              <a:gd name="T21" fmla="*/ 637 h 1136"/>
              <a:gd name="T22" fmla="*/ 431 w 1203"/>
              <a:gd name="T23" fmla="*/ 611 h 1136"/>
              <a:gd name="T24" fmla="*/ 200 w 1203"/>
              <a:gd name="T25" fmla="*/ 623 h 1136"/>
              <a:gd name="T26" fmla="*/ 332 w 1203"/>
              <a:gd name="T27" fmla="*/ 53 h 1136"/>
              <a:gd name="T28" fmla="*/ 316 w 1203"/>
              <a:gd name="T29" fmla="*/ 423 h 1136"/>
              <a:gd name="T30" fmla="*/ 510 w 1203"/>
              <a:gd name="T31" fmla="*/ 543 h 1136"/>
              <a:gd name="T32" fmla="*/ 1021 w 1203"/>
              <a:gd name="T33" fmla="*/ 656 h 1136"/>
              <a:gd name="T34" fmla="*/ 938 w 1203"/>
              <a:gd name="T35" fmla="*/ 737 h 1136"/>
              <a:gd name="T36" fmla="*/ 765 w 1203"/>
              <a:gd name="T37" fmla="*/ 592 h 1136"/>
              <a:gd name="T38" fmla="*/ 918 w 1203"/>
              <a:gd name="T39" fmla="*/ 860 h 1136"/>
              <a:gd name="T40" fmla="*/ 690 w 1203"/>
              <a:gd name="T41" fmla="*/ 708 h 1136"/>
              <a:gd name="T42" fmla="*/ 806 w 1203"/>
              <a:gd name="T43" fmla="*/ 886 h 1136"/>
              <a:gd name="T44" fmla="*/ 724 w 1203"/>
              <a:gd name="T45" fmla="*/ 962 h 1136"/>
              <a:gd name="T46" fmla="*/ 751 w 1203"/>
              <a:gd name="T47" fmla="*/ 892 h 1136"/>
              <a:gd name="T48" fmla="*/ 458 w 1203"/>
              <a:gd name="T49" fmla="*/ 959 h 1136"/>
              <a:gd name="T50" fmla="*/ 389 w 1203"/>
              <a:gd name="T51" fmla="*/ 891 h 1136"/>
              <a:gd name="T52" fmla="*/ 586 w 1203"/>
              <a:gd name="T53" fmla="*/ 760 h 1136"/>
              <a:gd name="T54" fmla="*/ 437 w 1203"/>
              <a:gd name="T55" fmla="*/ 1015 h 1136"/>
              <a:gd name="T56" fmla="*/ 586 w 1203"/>
              <a:gd name="T57" fmla="*/ 1096 h 1136"/>
              <a:gd name="T58" fmla="*/ 734 w 1203"/>
              <a:gd name="T59" fmla="*/ 1112 h 1136"/>
              <a:gd name="T60" fmla="*/ 774 w 1203"/>
              <a:gd name="T61" fmla="*/ 1027 h 1136"/>
              <a:gd name="T62" fmla="*/ 883 w 1203"/>
              <a:gd name="T63" fmla="*/ 915 h 1136"/>
              <a:gd name="T64" fmla="*/ 990 w 1203"/>
              <a:gd name="T65" fmla="*/ 803 h 1136"/>
              <a:gd name="T66" fmla="*/ 1052 w 1203"/>
              <a:gd name="T67" fmla="*/ 626 h 1136"/>
              <a:gd name="T68" fmla="*/ 1200 w 1203"/>
              <a:gd name="T69" fmla="*/ 327 h 1136"/>
              <a:gd name="T70" fmla="*/ 598 w 1203"/>
              <a:gd name="T71" fmla="*/ 141 h 1136"/>
              <a:gd name="T72" fmla="*/ 0 w 1203"/>
              <a:gd name="T73" fmla="*/ 342 h 1136"/>
              <a:gd name="T74" fmla="*/ 151 w 1203"/>
              <a:gd name="T75" fmla="*/ 673 h 1136"/>
              <a:gd name="T76" fmla="*/ 227 w 1203"/>
              <a:gd name="T77" fmla="*/ 824 h 1136"/>
              <a:gd name="T78" fmla="*/ 360 w 1203"/>
              <a:gd name="T79" fmla="*/ 990 h 1136"/>
              <a:gd name="T80" fmla="*/ 692 w 1203"/>
              <a:gd name="T81" fmla="*/ 990 h 1136"/>
              <a:gd name="T82" fmla="*/ 704 w 1203"/>
              <a:gd name="T83" fmla="*/ 1081 h 1136"/>
              <a:gd name="T84" fmla="*/ 617 w 1203"/>
              <a:gd name="T85" fmla="*/ 1066 h 1136"/>
              <a:gd name="T86" fmla="*/ 477 w 1203"/>
              <a:gd name="T87" fmla="*/ 668 h 1136"/>
              <a:gd name="T88" fmla="*/ 286 w 1203"/>
              <a:gd name="T89" fmla="*/ 862 h 1136"/>
              <a:gd name="T90" fmla="*/ 409 w 1203"/>
              <a:gd name="T91" fmla="*/ 666 h 1136"/>
              <a:gd name="T92" fmla="*/ 252 w 1203"/>
              <a:gd name="T93" fmla="*/ 765 h 1136"/>
              <a:gd name="T94" fmla="*/ 216 w 1203"/>
              <a:gd name="T95" fmla="*/ 782 h 1136"/>
              <a:gd name="T96" fmla="*/ 308 w 1203"/>
              <a:gd name="T97" fmla="*/ 574 h 1136"/>
              <a:gd name="T98" fmla="*/ 377 w 1203"/>
              <a:gd name="T99" fmla="*/ 637 h 1136"/>
              <a:gd name="T100" fmla="*/ 790 w 1203"/>
              <a:gd name="T101" fmla="*/ 347 h 1136"/>
              <a:gd name="T102" fmla="*/ 627 w 1203"/>
              <a:gd name="T103" fmla="*/ 172 h 1136"/>
              <a:gd name="T104" fmla="*/ 869 w 1203"/>
              <a:gd name="T105" fmla="*/ 49 h 1136"/>
              <a:gd name="T106" fmla="*/ 1021 w 1203"/>
              <a:gd name="T107" fmla="*/ 594 h 1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03" h="1136">
                <a:moveTo>
                  <a:pt x="739" y="355"/>
                </a:moveTo>
                <a:lnTo>
                  <a:pt x="656" y="439"/>
                </a:lnTo>
                <a:cubicBezTo>
                  <a:pt x="617" y="478"/>
                  <a:pt x="565" y="500"/>
                  <a:pt x="509" y="500"/>
                </a:cubicBezTo>
                <a:cubicBezTo>
                  <a:pt x="509" y="500"/>
                  <a:pt x="508" y="500"/>
                  <a:pt x="508" y="500"/>
                </a:cubicBezTo>
                <a:cubicBezTo>
                  <a:pt x="453" y="500"/>
                  <a:pt x="401" y="479"/>
                  <a:pt x="362" y="440"/>
                </a:cubicBezTo>
                <a:cubicBezTo>
                  <a:pt x="362" y="440"/>
                  <a:pt x="361" y="439"/>
                  <a:pt x="361" y="439"/>
                </a:cubicBezTo>
                <a:cubicBezTo>
                  <a:pt x="385" y="415"/>
                  <a:pt x="571" y="230"/>
                  <a:pt x="597" y="205"/>
                </a:cubicBezTo>
                <a:lnTo>
                  <a:pt x="646" y="256"/>
                </a:lnTo>
                <a:lnTo>
                  <a:pt x="649" y="259"/>
                </a:lnTo>
                <a:lnTo>
                  <a:pt x="652" y="262"/>
                </a:lnTo>
                <a:lnTo>
                  <a:pt x="739" y="355"/>
                </a:lnTo>
                <a:close/>
                <a:moveTo>
                  <a:pt x="622" y="853"/>
                </a:moveTo>
                <a:cubicBezTo>
                  <a:pt x="630" y="845"/>
                  <a:pt x="642" y="840"/>
                  <a:pt x="654" y="840"/>
                </a:cubicBezTo>
                <a:cubicBezTo>
                  <a:pt x="668" y="840"/>
                  <a:pt x="681" y="845"/>
                  <a:pt x="692" y="856"/>
                </a:cubicBezTo>
                <a:cubicBezTo>
                  <a:pt x="702" y="866"/>
                  <a:pt x="708" y="879"/>
                  <a:pt x="708" y="893"/>
                </a:cubicBezTo>
                <a:cubicBezTo>
                  <a:pt x="708" y="905"/>
                  <a:pt x="703" y="917"/>
                  <a:pt x="695" y="925"/>
                </a:cubicBezTo>
                <a:lnTo>
                  <a:pt x="566" y="1057"/>
                </a:lnTo>
                <a:cubicBezTo>
                  <a:pt x="557" y="1066"/>
                  <a:pt x="546" y="1070"/>
                  <a:pt x="533" y="1070"/>
                </a:cubicBezTo>
                <a:cubicBezTo>
                  <a:pt x="520" y="1070"/>
                  <a:pt x="506" y="1065"/>
                  <a:pt x="496" y="1055"/>
                </a:cubicBezTo>
                <a:cubicBezTo>
                  <a:pt x="477" y="1036"/>
                  <a:pt x="474" y="1007"/>
                  <a:pt x="490" y="988"/>
                </a:cubicBezTo>
                <a:lnTo>
                  <a:pt x="618" y="857"/>
                </a:lnTo>
                <a:lnTo>
                  <a:pt x="621" y="854"/>
                </a:lnTo>
                <a:lnTo>
                  <a:pt x="622" y="853"/>
                </a:lnTo>
                <a:close/>
                <a:moveTo>
                  <a:pt x="751" y="892"/>
                </a:moveTo>
                <a:cubicBezTo>
                  <a:pt x="751" y="867"/>
                  <a:pt x="740" y="843"/>
                  <a:pt x="722" y="825"/>
                </a:cubicBezTo>
                <a:cubicBezTo>
                  <a:pt x="704" y="807"/>
                  <a:pt x="680" y="797"/>
                  <a:pt x="655" y="797"/>
                </a:cubicBezTo>
                <a:cubicBezTo>
                  <a:pt x="654" y="797"/>
                  <a:pt x="654" y="797"/>
                  <a:pt x="654" y="797"/>
                </a:cubicBezTo>
                <a:cubicBezTo>
                  <a:pt x="650" y="797"/>
                  <a:pt x="647" y="797"/>
                  <a:pt x="644" y="798"/>
                </a:cubicBezTo>
                <a:lnTo>
                  <a:pt x="644" y="794"/>
                </a:lnTo>
                <a:cubicBezTo>
                  <a:pt x="644" y="769"/>
                  <a:pt x="634" y="746"/>
                  <a:pt x="616" y="729"/>
                </a:cubicBezTo>
                <a:cubicBezTo>
                  <a:pt x="599" y="712"/>
                  <a:pt x="576" y="703"/>
                  <a:pt x="551" y="703"/>
                </a:cubicBezTo>
                <a:cubicBezTo>
                  <a:pt x="546" y="703"/>
                  <a:pt x="541" y="703"/>
                  <a:pt x="535" y="704"/>
                </a:cubicBezTo>
                <a:cubicBezTo>
                  <a:pt x="535" y="680"/>
                  <a:pt x="526" y="656"/>
                  <a:pt x="507" y="637"/>
                </a:cubicBezTo>
                <a:cubicBezTo>
                  <a:pt x="489" y="620"/>
                  <a:pt x="466" y="610"/>
                  <a:pt x="441" y="610"/>
                </a:cubicBezTo>
                <a:cubicBezTo>
                  <a:pt x="441" y="610"/>
                  <a:pt x="440" y="610"/>
                  <a:pt x="440" y="610"/>
                </a:cubicBezTo>
                <a:cubicBezTo>
                  <a:pt x="437" y="610"/>
                  <a:pt x="434" y="610"/>
                  <a:pt x="431" y="611"/>
                </a:cubicBezTo>
                <a:cubicBezTo>
                  <a:pt x="431" y="586"/>
                  <a:pt x="422" y="562"/>
                  <a:pt x="404" y="543"/>
                </a:cubicBezTo>
                <a:cubicBezTo>
                  <a:pt x="368" y="509"/>
                  <a:pt x="312" y="509"/>
                  <a:pt x="277" y="544"/>
                </a:cubicBezTo>
                <a:lnTo>
                  <a:pt x="200" y="623"/>
                </a:lnTo>
                <a:lnTo>
                  <a:pt x="132" y="550"/>
                </a:lnTo>
                <a:cubicBezTo>
                  <a:pt x="74" y="495"/>
                  <a:pt x="43" y="421"/>
                  <a:pt x="43" y="342"/>
                </a:cubicBezTo>
                <a:cubicBezTo>
                  <a:pt x="43" y="183"/>
                  <a:pt x="173" y="53"/>
                  <a:pt x="332" y="53"/>
                </a:cubicBezTo>
                <a:cubicBezTo>
                  <a:pt x="417" y="53"/>
                  <a:pt x="497" y="91"/>
                  <a:pt x="552" y="156"/>
                </a:cubicBezTo>
                <a:lnTo>
                  <a:pt x="568" y="173"/>
                </a:lnTo>
                <a:lnTo>
                  <a:pt x="316" y="423"/>
                </a:lnTo>
                <a:cubicBezTo>
                  <a:pt x="308" y="431"/>
                  <a:pt x="307" y="444"/>
                  <a:pt x="314" y="452"/>
                </a:cubicBezTo>
                <a:lnTo>
                  <a:pt x="331" y="471"/>
                </a:lnTo>
                <a:cubicBezTo>
                  <a:pt x="379" y="518"/>
                  <a:pt x="442" y="544"/>
                  <a:pt x="510" y="543"/>
                </a:cubicBezTo>
                <a:cubicBezTo>
                  <a:pt x="577" y="543"/>
                  <a:pt x="640" y="516"/>
                  <a:pt x="687" y="469"/>
                </a:cubicBezTo>
                <a:lnTo>
                  <a:pt x="768" y="386"/>
                </a:lnTo>
                <a:lnTo>
                  <a:pt x="1021" y="656"/>
                </a:lnTo>
                <a:cubicBezTo>
                  <a:pt x="1035" y="671"/>
                  <a:pt x="1043" y="690"/>
                  <a:pt x="1042" y="709"/>
                </a:cubicBezTo>
                <a:cubicBezTo>
                  <a:pt x="1042" y="723"/>
                  <a:pt x="1036" y="737"/>
                  <a:pt x="1026" y="746"/>
                </a:cubicBezTo>
                <a:cubicBezTo>
                  <a:pt x="1004" y="768"/>
                  <a:pt x="964" y="764"/>
                  <a:pt x="938" y="737"/>
                </a:cubicBezTo>
                <a:cubicBezTo>
                  <a:pt x="938" y="737"/>
                  <a:pt x="937" y="737"/>
                  <a:pt x="937" y="737"/>
                </a:cubicBezTo>
                <a:lnTo>
                  <a:pt x="795" y="593"/>
                </a:lnTo>
                <a:cubicBezTo>
                  <a:pt x="787" y="584"/>
                  <a:pt x="773" y="584"/>
                  <a:pt x="765" y="592"/>
                </a:cubicBezTo>
                <a:cubicBezTo>
                  <a:pt x="756" y="601"/>
                  <a:pt x="756" y="614"/>
                  <a:pt x="764" y="623"/>
                </a:cubicBezTo>
                <a:lnTo>
                  <a:pt x="911" y="771"/>
                </a:lnTo>
                <a:cubicBezTo>
                  <a:pt x="937" y="798"/>
                  <a:pt x="940" y="838"/>
                  <a:pt x="918" y="860"/>
                </a:cubicBezTo>
                <a:cubicBezTo>
                  <a:pt x="897" y="879"/>
                  <a:pt x="862" y="876"/>
                  <a:pt x="835" y="853"/>
                </a:cubicBezTo>
                <a:cubicBezTo>
                  <a:pt x="834" y="853"/>
                  <a:pt x="833" y="852"/>
                  <a:pt x="832" y="852"/>
                </a:cubicBezTo>
                <a:lnTo>
                  <a:pt x="690" y="708"/>
                </a:lnTo>
                <a:cubicBezTo>
                  <a:pt x="682" y="700"/>
                  <a:pt x="669" y="699"/>
                  <a:pt x="660" y="708"/>
                </a:cubicBezTo>
                <a:cubicBezTo>
                  <a:pt x="652" y="716"/>
                  <a:pt x="652" y="730"/>
                  <a:pt x="660" y="738"/>
                </a:cubicBezTo>
                <a:lnTo>
                  <a:pt x="806" y="886"/>
                </a:lnTo>
                <a:cubicBezTo>
                  <a:pt x="807" y="887"/>
                  <a:pt x="808" y="887"/>
                  <a:pt x="808" y="887"/>
                </a:cubicBezTo>
                <a:cubicBezTo>
                  <a:pt x="830" y="914"/>
                  <a:pt x="831" y="950"/>
                  <a:pt x="810" y="970"/>
                </a:cubicBezTo>
                <a:cubicBezTo>
                  <a:pt x="788" y="991"/>
                  <a:pt x="749" y="987"/>
                  <a:pt x="724" y="962"/>
                </a:cubicBezTo>
                <a:lnTo>
                  <a:pt x="722" y="960"/>
                </a:lnTo>
                <a:lnTo>
                  <a:pt x="726" y="955"/>
                </a:lnTo>
                <a:cubicBezTo>
                  <a:pt x="742" y="939"/>
                  <a:pt x="751" y="916"/>
                  <a:pt x="751" y="892"/>
                </a:cubicBezTo>
                <a:close/>
                <a:moveTo>
                  <a:pt x="590" y="824"/>
                </a:moveTo>
                <a:lnTo>
                  <a:pt x="462" y="955"/>
                </a:lnTo>
                <a:lnTo>
                  <a:pt x="458" y="959"/>
                </a:lnTo>
                <a:lnTo>
                  <a:pt x="458" y="959"/>
                </a:lnTo>
                <a:cubicBezTo>
                  <a:pt x="440" y="978"/>
                  <a:pt x="409" y="978"/>
                  <a:pt x="390" y="959"/>
                </a:cubicBezTo>
                <a:cubicBezTo>
                  <a:pt x="371" y="940"/>
                  <a:pt x="371" y="910"/>
                  <a:pt x="389" y="891"/>
                </a:cubicBezTo>
                <a:lnTo>
                  <a:pt x="519" y="760"/>
                </a:lnTo>
                <a:cubicBezTo>
                  <a:pt x="527" y="751"/>
                  <a:pt x="539" y="746"/>
                  <a:pt x="552" y="746"/>
                </a:cubicBezTo>
                <a:cubicBezTo>
                  <a:pt x="565" y="746"/>
                  <a:pt x="577" y="751"/>
                  <a:pt x="586" y="760"/>
                </a:cubicBezTo>
                <a:cubicBezTo>
                  <a:pt x="596" y="769"/>
                  <a:pt x="601" y="781"/>
                  <a:pt x="601" y="794"/>
                </a:cubicBezTo>
                <a:cubicBezTo>
                  <a:pt x="601" y="805"/>
                  <a:pt x="597" y="816"/>
                  <a:pt x="590" y="824"/>
                </a:cubicBezTo>
                <a:close/>
                <a:moveTo>
                  <a:pt x="437" y="1015"/>
                </a:moveTo>
                <a:cubicBezTo>
                  <a:pt x="436" y="1040"/>
                  <a:pt x="446" y="1066"/>
                  <a:pt x="466" y="1085"/>
                </a:cubicBezTo>
                <a:cubicBezTo>
                  <a:pt x="484" y="1104"/>
                  <a:pt x="508" y="1113"/>
                  <a:pt x="534" y="1113"/>
                </a:cubicBezTo>
                <a:cubicBezTo>
                  <a:pt x="553" y="1113"/>
                  <a:pt x="571" y="1107"/>
                  <a:pt x="586" y="1096"/>
                </a:cubicBezTo>
                <a:lnTo>
                  <a:pt x="588" y="1098"/>
                </a:lnTo>
                <a:cubicBezTo>
                  <a:pt x="612" y="1123"/>
                  <a:pt x="642" y="1136"/>
                  <a:pt x="672" y="1136"/>
                </a:cubicBezTo>
                <a:cubicBezTo>
                  <a:pt x="695" y="1136"/>
                  <a:pt x="717" y="1128"/>
                  <a:pt x="734" y="1112"/>
                </a:cubicBezTo>
                <a:lnTo>
                  <a:pt x="734" y="1112"/>
                </a:lnTo>
                <a:cubicBezTo>
                  <a:pt x="757" y="1089"/>
                  <a:pt x="763" y="1056"/>
                  <a:pt x="756" y="1023"/>
                </a:cubicBezTo>
                <a:cubicBezTo>
                  <a:pt x="762" y="1024"/>
                  <a:pt x="768" y="1027"/>
                  <a:pt x="774" y="1027"/>
                </a:cubicBezTo>
                <a:cubicBezTo>
                  <a:pt x="798" y="1027"/>
                  <a:pt x="821" y="1019"/>
                  <a:pt x="839" y="1001"/>
                </a:cubicBezTo>
                <a:cubicBezTo>
                  <a:pt x="864" y="978"/>
                  <a:pt x="871" y="945"/>
                  <a:pt x="864" y="912"/>
                </a:cubicBezTo>
                <a:cubicBezTo>
                  <a:pt x="871" y="913"/>
                  <a:pt x="877" y="915"/>
                  <a:pt x="883" y="915"/>
                </a:cubicBezTo>
                <a:cubicBezTo>
                  <a:pt x="907" y="915"/>
                  <a:pt x="930" y="907"/>
                  <a:pt x="947" y="891"/>
                </a:cubicBezTo>
                <a:cubicBezTo>
                  <a:pt x="972" y="867"/>
                  <a:pt x="978" y="833"/>
                  <a:pt x="971" y="799"/>
                </a:cubicBezTo>
                <a:cubicBezTo>
                  <a:pt x="977" y="800"/>
                  <a:pt x="983" y="803"/>
                  <a:pt x="990" y="803"/>
                </a:cubicBezTo>
                <a:cubicBezTo>
                  <a:pt x="1014" y="803"/>
                  <a:pt x="1038" y="795"/>
                  <a:pt x="1056" y="777"/>
                </a:cubicBezTo>
                <a:cubicBezTo>
                  <a:pt x="1074" y="760"/>
                  <a:pt x="1084" y="736"/>
                  <a:pt x="1085" y="710"/>
                </a:cubicBezTo>
                <a:cubicBezTo>
                  <a:pt x="1086" y="680"/>
                  <a:pt x="1074" y="649"/>
                  <a:pt x="1052" y="626"/>
                </a:cubicBezTo>
                <a:lnTo>
                  <a:pt x="1051" y="625"/>
                </a:lnTo>
                <a:lnTo>
                  <a:pt x="1092" y="583"/>
                </a:lnTo>
                <a:cubicBezTo>
                  <a:pt x="1164" y="518"/>
                  <a:pt x="1203" y="424"/>
                  <a:pt x="1200" y="327"/>
                </a:cubicBezTo>
                <a:cubicBezTo>
                  <a:pt x="1194" y="144"/>
                  <a:pt x="1040" y="0"/>
                  <a:pt x="857" y="7"/>
                </a:cubicBezTo>
                <a:cubicBezTo>
                  <a:pt x="766" y="10"/>
                  <a:pt x="683" y="49"/>
                  <a:pt x="622" y="116"/>
                </a:cubicBezTo>
                <a:lnTo>
                  <a:pt x="598" y="141"/>
                </a:lnTo>
                <a:lnTo>
                  <a:pt x="584" y="127"/>
                </a:lnTo>
                <a:cubicBezTo>
                  <a:pt x="522" y="53"/>
                  <a:pt x="429" y="10"/>
                  <a:pt x="332" y="10"/>
                </a:cubicBezTo>
                <a:cubicBezTo>
                  <a:pt x="149" y="10"/>
                  <a:pt x="0" y="159"/>
                  <a:pt x="0" y="342"/>
                </a:cubicBezTo>
                <a:cubicBezTo>
                  <a:pt x="0" y="433"/>
                  <a:pt x="36" y="517"/>
                  <a:pt x="102" y="580"/>
                </a:cubicBezTo>
                <a:lnTo>
                  <a:pt x="170" y="653"/>
                </a:lnTo>
                <a:lnTo>
                  <a:pt x="151" y="673"/>
                </a:lnTo>
                <a:cubicBezTo>
                  <a:pt x="116" y="708"/>
                  <a:pt x="117" y="764"/>
                  <a:pt x="152" y="799"/>
                </a:cubicBezTo>
                <a:cubicBezTo>
                  <a:pt x="170" y="816"/>
                  <a:pt x="192" y="825"/>
                  <a:pt x="216" y="825"/>
                </a:cubicBezTo>
                <a:cubicBezTo>
                  <a:pt x="220" y="825"/>
                  <a:pt x="224" y="825"/>
                  <a:pt x="227" y="824"/>
                </a:cubicBezTo>
                <a:cubicBezTo>
                  <a:pt x="227" y="849"/>
                  <a:pt x="236" y="874"/>
                  <a:pt x="256" y="893"/>
                </a:cubicBezTo>
                <a:cubicBezTo>
                  <a:pt x="277" y="914"/>
                  <a:pt x="306" y="923"/>
                  <a:pt x="333" y="920"/>
                </a:cubicBezTo>
                <a:cubicBezTo>
                  <a:pt x="332" y="945"/>
                  <a:pt x="341" y="970"/>
                  <a:pt x="360" y="990"/>
                </a:cubicBezTo>
                <a:cubicBezTo>
                  <a:pt x="381" y="1010"/>
                  <a:pt x="410" y="1019"/>
                  <a:pt x="437" y="1015"/>
                </a:cubicBezTo>
                <a:close/>
                <a:moveTo>
                  <a:pt x="617" y="1066"/>
                </a:moveTo>
                <a:lnTo>
                  <a:pt x="692" y="990"/>
                </a:lnTo>
                <a:lnTo>
                  <a:pt x="693" y="991"/>
                </a:lnTo>
                <a:lnTo>
                  <a:pt x="696" y="995"/>
                </a:lnTo>
                <a:cubicBezTo>
                  <a:pt x="722" y="1022"/>
                  <a:pt x="725" y="1060"/>
                  <a:pt x="704" y="1081"/>
                </a:cubicBezTo>
                <a:cubicBezTo>
                  <a:pt x="695" y="1089"/>
                  <a:pt x="684" y="1093"/>
                  <a:pt x="672" y="1093"/>
                </a:cubicBezTo>
                <a:cubicBezTo>
                  <a:pt x="654" y="1093"/>
                  <a:pt x="634" y="1084"/>
                  <a:pt x="619" y="1069"/>
                </a:cubicBezTo>
                <a:lnTo>
                  <a:pt x="617" y="1066"/>
                </a:lnTo>
                <a:close/>
                <a:moveTo>
                  <a:pt x="410" y="665"/>
                </a:moveTo>
                <a:cubicBezTo>
                  <a:pt x="418" y="657"/>
                  <a:pt x="429" y="653"/>
                  <a:pt x="440" y="653"/>
                </a:cubicBezTo>
                <a:cubicBezTo>
                  <a:pt x="454" y="653"/>
                  <a:pt x="467" y="658"/>
                  <a:pt x="477" y="668"/>
                </a:cubicBezTo>
                <a:cubicBezTo>
                  <a:pt x="496" y="687"/>
                  <a:pt x="498" y="718"/>
                  <a:pt x="480" y="736"/>
                </a:cubicBezTo>
                <a:lnTo>
                  <a:pt x="353" y="865"/>
                </a:lnTo>
                <a:cubicBezTo>
                  <a:pt x="336" y="883"/>
                  <a:pt x="305" y="882"/>
                  <a:pt x="286" y="862"/>
                </a:cubicBezTo>
                <a:cubicBezTo>
                  <a:pt x="267" y="844"/>
                  <a:pt x="265" y="816"/>
                  <a:pt x="280" y="798"/>
                </a:cubicBezTo>
                <a:lnTo>
                  <a:pt x="405" y="670"/>
                </a:lnTo>
                <a:lnTo>
                  <a:pt x="409" y="666"/>
                </a:lnTo>
                <a:lnTo>
                  <a:pt x="410" y="665"/>
                </a:lnTo>
                <a:close/>
                <a:moveTo>
                  <a:pt x="377" y="637"/>
                </a:moveTo>
                <a:lnTo>
                  <a:pt x="252" y="765"/>
                </a:lnTo>
                <a:lnTo>
                  <a:pt x="249" y="768"/>
                </a:lnTo>
                <a:lnTo>
                  <a:pt x="248" y="769"/>
                </a:lnTo>
                <a:cubicBezTo>
                  <a:pt x="240" y="777"/>
                  <a:pt x="228" y="782"/>
                  <a:pt x="216" y="782"/>
                </a:cubicBezTo>
                <a:cubicBezTo>
                  <a:pt x="203" y="782"/>
                  <a:pt x="191" y="777"/>
                  <a:pt x="182" y="768"/>
                </a:cubicBezTo>
                <a:cubicBezTo>
                  <a:pt x="164" y="750"/>
                  <a:pt x="163" y="721"/>
                  <a:pt x="181" y="703"/>
                </a:cubicBezTo>
                <a:cubicBezTo>
                  <a:pt x="181" y="703"/>
                  <a:pt x="308" y="574"/>
                  <a:pt x="308" y="574"/>
                </a:cubicBezTo>
                <a:cubicBezTo>
                  <a:pt x="317" y="565"/>
                  <a:pt x="329" y="560"/>
                  <a:pt x="341" y="560"/>
                </a:cubicBezTo>
                <a:cubicBezTo>
                  <a:pt x="352" y="560"/>
                  <a:pt x="364" y="565"/>
                  <a:pt x="374" y="574"/>
                </a:cubicBezTo>
                <a:cubicBezTo>
                  <a:pt x="391" y="591"/>
                  <a:pt x="393" y="619"/>
                  <a:pt x="377" y="637"/>
                </a:cubicBezTo>
                <a:close/>
                <a:moveTo>
                  <a:pt x="1021" y="594"/>
                </a:moveTo>
                <a:lnTo>
                  <a:pt x="997" y="568"/>
                </a:lnTo>
                <a:lnTo>
                  <a:pt x="790" y="347"/>
                </a:lnTo>
                <a:cubicBezTo>
                  <a:pt x="789" y="344"/>
                  <a:pt x="787" y="342"/>
                  <a:pt x="785" y="340"/>
                </a:cubicBezTo>
                <a:lnTo>
                  <a:pt x="686" y="236"/>
                </a:lnTo>
                <a:lnTo>
                  <a:pt x="627" y="172"/>
                </a:lnTo>
                <a:lnTo>
                  <a:pt x="653" y="146"/>
                </a:lnTo>
                <a:cubicBezTo>
                  <a:pt x="707" y="86"/>
                  <a:pt x="780" y="52"/>
                  <a:pt x="858" y="50"/>
                </a:cubicBezTo>
                <a:cubicBezTo>
                  <a:pt x="862" y="49"/>
                  <a:pt x="865" y="49"/>
                  <a:pt x="869" y="49"/>
                </a:cubicBezTo>
                <a:cubicBezTo>
                  <a:pt x="1023" y="49"/>
                  <a:pt x="1152" y="172"/>
                  <a:pt x="1157" y="328"/>
                </a:cubicBezTo>
                <a:cubicBezTo>
                  <a:pt x="1160" y="413"/>
                  <a:pt x="1126" y="495"/>
                  <a:pt x="1062" y="552"/>
                </a:cubicBezTo>
                <a:lnTo>
                  <a:pt x="1021" y="594"/>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25" name="TextBox 16"/>
          <p:cNvSpPr txBox="1">
            <a:spLocks noChangeArrowheads="1"/>
          </p:cNvSpPr>
          <p:nvPr/>
        </p:nvSpPr>
        <p:spPr bwMode="auto">
          <a:xfrm>
            <a:off x="1314499" y="4370997"/>
            <a:ext cx="205073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Tx/>
              <a:buNone/>
            </a:pPr>
            <a:r>
              <a:rPr lang="zh-CN" altLang="en-US" b="1" dirty="0">
                <a:solidFill>
                  <a:schemeClr val="tx1">
                    <a:lumMod val="75000"/>
                    <a:lumOff val="25000"/>
                  </a:schemeClr>
                </a:solidFill>
                <a:latin typeface="微软雅黑" panose="020B0503020204020204" pitchFamily="34" charset="-122"/>
              </a:rPr>
              <a:t>添加标题</a:t>
            </a:r>
          </a:p>
        </p:txBody>
      </p:sp>
      <p:sp>
        <p:nvSpPr>
          <p:cNvPr id="29" name="矩形 28"/>
          <p:cNvSpPr/>
          <p:nvPr/>
        </p:nvSpPr>
        <p:spPr>
          <a:xfrm>
            <a:off x="851203" y="4714835"/>
            <a:ext cx="2977328" cy="954107"/>
          </a:xfrm>
          <a:prstGeom prst="rect">
            <a:avLst/>
          </a:prstGeom>
        </p:spPr>
        <p:txBody>
          <a:bodyPr wrap="square">
            <a:spAutoFit/>
          </a:bodyPr>
          <a:lstStyle/>
          <a:p>
            <a:pPr algn="ct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在这里输入您的文字内容，或者将您的文字内容复制在这里。在这里输入您的文字内容，或者将您的文字内容复制在这里。</a:t>
            </a:r>
          </a:p>
        </p:txBody>
      </p:sp>
      <p:sp>
        <p:nvSpPr>
          <p:cNvPr id="30" name="TextBox 16"/>
          <p:cNvSpPr txBox="1">
            <a:spLocks noChangeArrowheads="1"/>
          </p:cNvSpPr>
          <p:nvPr/>
        </p:nvSpPr>
        <p:spPr bwMode="auto">
          <a:xfrm>
            <a:off x="4858069" y="4645056"/>
            <a:ext cx="205073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Tx/>
              <a:buNone/>
            </a:pPr>
            <a:r>
              <a:rPr lang="zh-CN" altLang="en-US" b="1" dirty="0">
                <a:solidFill>
                  <a:schemeClr val="tx1">
                    <a:lumMod val="75000"/>
                    <a:lumOff val="25000"/>
                  </a:schemeClr>
                </a:solidFill>
                <a:latin typeface="微软雅黑" panose="020B0503020204020204" pitchFamily="34" charset="-122"/>
              </a:rPr>
              <a:t>添加标题</a:t>
            </a:r>
          </a:p>
        </p:txBody>
      </p:sp>
      <p:sp>
        <p:nvSpPr>
          <p:cNvPr id="31" name="矩形 30"/>
          <p:cNvSpPr/>
          <p:nvPr/>
        </p:nvSpPr>
        <p:spPr>
          <a:xfrm>
            <a:off x="4394773" y="4988894"/>
            <a:ext cx="2977328" cy="954107"/>
          </a:xfrm>
          <a:prstGeom prst="rect">
            <a:avLst/>
          </a:prstGeom>
        </p:spPr>
        <p:txBody>
          <a:bodyPr wrap="square">
            <a:spAutoFit/>
          </a:bodyPr>
          <a:lstStyle/>
          <a:p>
            <a:pPr algn="ct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在这里输入您的文字内容，或者将您的文字内容复制在这里。在这里输入您的文字内容，或者将您的文字内容复制在这里。</a:t>
            </a:r>
          </a:p>
        </p:txBody>
      </p:sp>
      <p:sp>
        <p:nvSpPr>
          <p:cNvPr id="32" name="TextBox 16"/>
          <p:cNvSpPr txBox="1">
            <a:spLocks noChangeArrowheads="1"/>
          </p:cNvSpPr>
          <p:nvPr/>
        </p:nvSpPr>
        <p:spPr bwMode="auto">
          <a:xfrm>
            <a:off x="8451121" y="5106218"/>
            <a:ext cx="205073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Tx/>
              <a:buNone/>
            </a:pPr>
            <a:r>
              <a:rPr lang="zh-CN" altLang="en-US" b="1" dirty="0">
                <a:solidFill>
                  <a:schemeClr val="tx1">
                    <a:lumMod val="75000"/>
                    <a:lumOff val="25000"/>
                  </a:schemeClr>
                </a:solidFill>
                <a:latin typeface="微软雅黑" panose="020B0503020204020204" pitchFamily="34" charset="-122"/>
              </a:rPr>
              <a:t>添加标题</a:t>
            </a:r>
          </a:p>
        </p:txBody>
      </p:sp>
      <p:sp>
        <p:nvSpPr>
          <p:cNvPr id="33" name="矩形 32"/>
          <p:cNvSpPr/>
          <p:nvPr/>
        </p:nvSpPr>
        <p:spPr>
          <a:xfrm>
            <a:off x="7987825" y="5450056"/>
            <a:ext cx="2977328" cy="954107"/>
          </a:xfrm>
          <a:prstGeom prst="rect">
            <a:avLst/>
          </a:prstGeom>
        </p:spPr>
        <p:txBody>
          <a:bodyPr wrap="square">
            <a:spAutoFit/>
          </a:bodyPr>
          <a:lstStyle/>
          <a:p>
            <a:pPr algn="ct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在这里输入您的文字内容，或者将您的文字内容复制在这里。在这里输入您的文字内容，或者将您的文字内容复制在这里。</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1" fill="hold" grpId="0" nodeType="withEffect">
                                  <p:stCondLst>
                                    <p:cond delay="100"/>
                                  </p:stCondLst>
                                  <p:iterate type="wd">
                                    <p:tmPct val="10000"/>
                                  </p:iterate>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0-#ppt_h/2"/>
                                          </p:val>
                                        </p:tav>
                                        <p:tav tm="100000">
                                          <p:val>
                                            <p:strVal val="#ppt_y"/>
                                          </p:val>
                                        </p:tav>
                                      </p:tavLst>
                                    </p:anim>
                                  </p:childTnLst>
                                </p:cTn>
                              </p:par>
                            </p:childTnLst>
                          </p:cTn>
                        </p:par>
                        <p:par>
                          <p:cTn id="13" fill="hold">
                            <p:stCondLst>
                              <p:cond delay="0"/>
                            </p:stCondLst>
                            <p:childTnLst>
                              <p:par>
                                <p:cTn id="14" presetID="22" presetClass="entr" presetSubtype="8"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wipe(left)">
                                      <p:cBhvr>
                                        <p:cTn id="16" dur="500"/>
                                        <p:tgtEl>
                                          <p:spTgt spid="34"/>
                                        </p:tgtEl>
                                      </p:cBhvr>
                                    </p:animEffect>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250" fill="hold"/>
                                        <p:tgtEl>
                                          <p:spTgt spid="15"/>
                                        </p:tgtEl>
                                        <p:attrNameLst>
                                          <p:attrName>ppt_w</p:attrName>
                                        </p:attrNameLst>
                                      </p:cBhvr>
                                      <p:tavLst>
                                        <p:tav tm="0">
                                          <p:val>
                                            <p:fltVal val="0"/>
                                          </p:val>
                                        </p:tav>
                                        <p:tav tm="100000">
                                          <p:val>
                                            <p:strVal val="#ppt_w"/>
                                          </p:val>
                                        </p:tav>
                                      </p:tavLst>
                                    </p:anim>
                                    <p:anim calcmode="lin" valueType="num">
                                      <p:cBhvr>
                                        <p:cTn id="21" dur="250" fill="hold"/>
                                        <p:tgtEl>
                                          <p:spTgt spid="15"/>
                                        </p:tgtEl>
                                        <p:attrNameLst>
                                          <p:attrName>ppt_h</p:attrName>
                                        </p:attrNameLst>
                                      </p:cBhvr>
                                      <p:tavLst>
                                        <p:tav tm="0">
                                          <p:val>
                                            <p:fltVal val="0"/>
                                          </p:val>
                                        </p:tav>
                                        <p:tav tm="100000">
                                          <p:val>
                                            <p:strVal val="#ppt_h"/>
                                          </p:val>
                                        </p:tav>
                                      </p:tavLst>
                                    </p:anim>
                                    <p:animEffect transition="in" filter="fade">
                                      <p:cBhvr>
                                        <p:cTn id="22" dur="250"/>
                                        <p:tgtEl>
                                          <p:spTgt spid="15"/>
                                        </p:tgtEl>
                                      </p:cBhvr>
                                    </p:animEffect>
                                  </p:childTnLst>
                                </p:cTn>
                              </p:par>
                              <p:par>
                                <p:cTn id="23" presetID="6" presetClass="emph" presetSubtype="0" decel="100000" fill="hold" grpId="1" nodeType="withEffect">
                                  <p:stCondLst>
                                    <p:cond delay="200"/>
                                  </p:stCondLst>
                                  <p:childTnLst>
                                    <p:animScale>
                                      <p:cBhvr>
                                        <p:cTn id="24" dur="250" fill="hold"/>
                                        <p:tgtEl>
                                          <p:spTgt spid="15"/>
                                        </p:tgtEl>
                                      </p:cBhvr>
                                      <p:by x="120000" y="120000"/>
                                    </p:animScale>
                                  </p:childTnLst>
                                </p:cTn>
                              </p:par>
                              <p:par>
                                <p:cTn id="25" presetID="6" presetClass="emph" presetSubtype="0" decel="100000" fill="hold" grpId="2" nodeType="withEffect">
                                  <p:stCondLst>
                                    <p:cond delay="400"/>
                                  </p:stCondLst>
                                  <p:childTnLst>
                                    <p:animScale>
                                      <p:cBhvr>
                                        <p:cTn id="26" dur="250" fill="hold"/>
                                        <p:tgtEl>
                                          <p:spTgt spid="15"/>
                                        </p:tgtEl>
                                      </p:cBhvr>
                                      <p:by x="83000" y="83000"/>
                                    </p:animScale>
                                  </p:childTnLst>
                                </p:cTn>
                              </p:par>
                              <p:par>
                                <p:cTn id="27" presetID="53" presetClass="entr" presetSubtype="16" fill="hold" grpId="0" nodeType="withEffect">
                                  <p:stCondLst>
                                    <p:cond delay="400"/>
                                  </p:stCondLst>
                                  <p:childTnLst>
                                    <p:set>
                                      <p:cBhvr>
                                        <p:cTn id="28" dur="1" fill="hold">
                                          <p:stCondLst>
                                            <p:cond delay="0"/>
                                          </p:stCondLst>
                                        </p:cTn>
                                        <p:tgtEl>
                                          <p:spTgt spid="2"/>
                                        </p:tgtEl>
                                        <p:attrNameLst>
                                          <p:attrName>style.visibility</p:attrName>
                                        </p:attrNameLst>
                                      </p:cBhvr>
                                      <p:to>
                                        <p:strVal val="visible"/>
                                      </p:to>
                                    </p:set>
                                    <p:anim calcmode="lin" valueType="num">
                                      <p:cBhvr>
                                        <p:cTn id="29" dur="250" fill="hold"/>
                                        <p:tgtEl>
                                          <p:spTgt spid="2"/>
                                        </p:tgtEl>
                                        <p:attrNameLst>
                                          <p:attrName>ppt_w</p:attrName>
                                        </p:attrNameLst>
                                      </p:cBhvr>
                                      <p:tavLst>
                                        <p:tav tm="0">
                                          <p:val>
                                            <p:fltVal val="0"/>
                                          </p:val>
                                        </p:tav>
                                        <p:tav tm="100000">
                                          <p:val>
                                            <p:strVal val="#ppt_w"/>
                                          </p:val>
                                        </p:tav>
                                      </p:tavLst>
                                    </p:anim>
                                    <p:anim calcmode="lin" valueType="num">
                                      <p:cBhvr>
                                        <p:cTn id="30" dur="250" fill="hold"/>
                                        <p:tgtEl>
                                          <p:spTgt spid="2"/>
                                        </p:tgtEl>
                                        <p:attrNameLst>
                                          <p:attrName>ppt_h</p:attrName>
                                        </p:attrNameLst>
                                      </p:cBhvr>
                                      <p:tavLst>
                                        <p:tav tm="0">
                                          <p:val>
                                            <p:fltVal val="0"/>
                                          </p:val>
                                        </p:tav>
                                        <p:tav tm="100000">
                                          <p:val>
                                            <p:strVal val="#ppt_h"/>
                                          </p:val>
                                        </p:tav>
                                      </p:tavLst>
                                    </p:anim>
                                    <p:animEffect transition="in" filter="fade">
                                      <p:cBhvr>
                                        <p:cTn id="31" dur="250"/>
                                        <p:tgtEl>
                                          <p:spTgt spid="2"/>
                                        </p:tgtEl>
                                      </p:cBhvr>
                                    </p:animEffect>
                                  </p:childTnLst>
                                </p:cTn>
                              </p:par>
                              <p:par>
                                <p:cTn id="32" presetID="6" presetClass="emph" presetSubtype="0" decel="100000" fill="hold" grpId="1" nodeType="withEffect">
                                  <p:stCondLst>
                                    <p:cond delay="600"/>
                                  </p:stCondLst>
                                  <p:childTnLst>
                                    <p:animScale>
                                      <p:cBhvr>
                                        <p:cTn id="33" dur="250" fill="hold"/>
                                        <p:tgtEl>
                                          <p:spTgt spid="2"/>
                                        </p:tgtEl>
                                      </p:cBhvr>
                                      <p:by x="120000" y="120000"/>
                                    </p:animScale>
                                  </p:childTnLst>
                                </p:cTn>
                              </p:par>
                              <p:par>
                                <p:cTn id="34" presetID="6" presetClass="emph" presetSubtype="0" decel="100000" fill="hold" grpId="2" nodeType="withEffect">
                                  <p:stCondLst>
                                    <p:cond delay="800"/>
                                  </p:stCondLst>
                                  <p:childTnLst>
                                    <p:animScale>
                                      <p:cBhvr>
                                        <p:cTn id="35" dur="250" fill="hold"/>
                                        <p:tgtEl>
                                          <p:spTgt spid="2"/>
                                        </p:tgtEl>
                                      </p:cBhvr>
                                      <p:by x="83000" y="83000"/>
                                    </p:animScale>
                                  </p:childTnLst>
                                </p:cTn>
                              </p:par>
                              <p:par>
                                <p:cTn id="36" presetID="53" presetClass="entr" presetSubtype="16" fill="hold" grpId="0" nodeType="withEffect">
                                  <p:stCondLst>
                                    <p:cond delay="600"/>
                                  </p:stCondLst>
                                  <p:childTnLst>
                                    <p:set>
                                      <p:cBhvr>
                                        <p:cTn id="37" dur="1" fill="hold">
                                          <p:stCondLst>
                                            <p:cond delay="0"/>
                                          </p:stCondLst>
                                        </p:cTn>
                                        <p:tgtEl>
                                          <p:spTgt spid="23"/>
                                        </p:tgtEl>
                                        <p:attrNameLst>
                                          <p:attrName>style.visibility</p:attrName>
                                        </p:attrNameLst>
                                      </p:cBhvr>
                                      <p:to>
                                        <p:strVal val="visible"/>
                                      </p:to>
                                    </p:set>
                                    <p:anim calcmode="lin" valueType="num">
                                      <p:cBhvr>
                                        <p:cTn id="38" dur="250" fill="hold"/>
                                        <p:tgtEl>
                                          <p:spTgt spid="23"/>
                                        </p:tgtEl>
                                        <p:attrNameLst>
                                          <p:attrName>ppt_w</p:attrName>
                                        </p:attrNameLst>
                                      </p:cBhvr>
                                      <p:tavLst>
                                        <p:tav tm="0">
                                          <p:val>
                                            <p:fltVal val="0"/>
                                          </p:val>
                                        </p:tav>
                                        <p:tav tm="100000">
                                          <p:val>
                                            <p:strVal val="#ppt_w"/>
                                          </p:val>
                                        </p:tav>
                                      </p:tavLst>
                                    </p:anim>
                                    <p:anim calcmode="lin" valueType="num">
                                      <p:cBhvr>
                                        <p:cTn id="39" dur="250" fill="hold"/>
                                        <p:tgtEl>
                                          <p:spTgt spid="23"/>
                                        </p:tgtEl>
                                        <p:attrNameLst>
                                          <p:attrName>ppt_h</p:attrName>
                                        </p:attrNameLst>
                                      </p:cBhvr>
                                      <p:tavLst>
                                        <p:tav tm="0">
                                          <p:val>
                                            <p:fltVal val="0"/>
                                          </p:val>
                                        </p:tav>
                                        <p:tav tm="100000">
                                          <p:val>
                                            <p:strVal val="#ppt_h"/>
                                          </p:val>
                                        </p:tav>
                                      </p:tavLst>
                                    </p:anim>
                                    <p:animEffect transition="in" filter="fade">
                                      <p:cBhvr>
                                        <p:cTn id="40" dur="250"/>
                                        <p:tgtEl>
                                          <p:spTgt spid="23"/>
                                        </p:tgtEl>
                                      </p:cBhvr>
                                    </p:animEffect>
                                  </p:childTnLst>
                                </p:cTn>
                              </p:par>
                              <p:par>
                                <p:cTn id="41" presetID="6" presetClass="emph" presetSubtype="0" decel="100000" fill="hold" grpId="1" nodeType="withEffect">
                                  <p:stCondLst>
                                    <p:cond delay="800"/>
                                  </p:stCondLst>
                                  <p:childTnLst>
                                    <p:animScale>
                                      <p:cBhvr>
                                        <p:cTn id="42" dur="250" fill="hold"/>
                                        <p:tgtEl>
                                          <p:spTgt spid="23"/>
                                        </p:tgtEl>
                                      </p:cBhvr>
                                      <p:by x="120000" y="120000"/>
                                    </p:animScale>
                                  </p:childTnLst>
                                </p:cTn>
                              </p:par>
                              <p:par>
                                <p:cTn id="43" presetID="6" presetClass="emph" presetSubtype="0" decel="100000" fill="hold" grpId="2" nodeType="withEffect">
                                  <p:stCondLst>
                                    <p:cond delay="1000"/>
                                  </p:stCondLst>
                                  <p:childTnLst>
                                    <p:animScale>
                                      <p:cBhvr>
                                        <p:cTn id="44" dur="250" fill="hold"/>
                                        <p:tgtEl>
                                          <p:spTgt spid="23"/>
                                        </p:tgtEl>
                                      </p:cBhvr>
                                      <p:by x="83000" y="83000"/>
                                    </p:animScale>
                                  </p:childTnLst>
                                </p:cTn>
                              </p:par>
                              <p:par>
                                <p:cTn id="45" presetID="53" presetClass="entr" presetSubtype="16" fill="hold" grpId="0" nodeType="withEffect">
                                  <p:stCondLst>
                                    <p:cond delay="800"/>
                                  </p:stCondLst>
                                  <p:childTnLst>
                                    <p:set>
                                      <p:cBhvr>
                                        <p:cTn id="46" dur="1" fill="hold">
                                          <p:stCondLst>
                                            <p:cond delay="0"/>
                                          </p:stCondLst>
                                        </p:cTn>
                                        <p:tgtEl>
                                          <p:spTgt spid="25"/>
                                        </p:tgtEl>
                                        <p:attrNameLst>
                                          <p:attrName>style.visibility</p:attrName>
                                        </p:attrNameLst>
                                      </p:cBhvr>
                                      <p:to>
                                        <p:strVal val="visible"/>
                                      </p:to>
                                    </p:set>
                                    <p:anim calcmode="lin" valueType="num">
                                      <p:cBhvr>
                                        <p:cTn id="47" dur="250" fill="hold"/>
                                        <p:tgtEl>
                                          <p:spTgt spid="25"/>
                                        </p:tgtEl>
                                        <p:attrNameLst>
                                          <p:attrName>ppt_w</p:attrName>
                                        </p:attrNameLst>
                                      </p:cBhvr>
                                      <p:tavLst>
                                        <p:tav tm="0">
                                          <p:val>
                                            <p:fltVal val="0"/>
                                          </p:val>
                                        </p:tav>
                                        <p:tav tm="100000">
                                          <p:val>
                                            <p:strVal val="#ppt_w"/>
                                          </p:val>
                                        </p:tav>
                                      </p:tavLst>
                                    </p:anim>
                                    <p:anim calcmode="lin" valueType="num">
                                      <p:cBhvr>
                                        <p:cTn id="48" dur="250" fill="hold"/>
                                        <p:tgtEl>
                                          <p:spTgt spid="25"/>
                                        </p:tgtEl>
                                        <p:attrNameLst>
                                          <p:attrName>ppt_h</p:attrName>
                                        </p:attrNameLst>
                                      </p:cBhvr>
                                      <p:tavLst>
                                        <p:tav tm="0">
                                          <p:val>
                                            <p:fltVal val="0"/>
                                          </p:val>
                                        </p:tav>
                                        <p:tav tm="100000">
                                          <p:val>
                                            <p:strVal val="#ppt_h"/>
                                          </p:val>
                                        </p:tav>
                                      </p:tavLst>
                                    </p:anim>
                                    <p:animEffect transition="in" filter="fade">
                                      <p:cBhvr>
                                        <p:cTn id="49" dur="250"/>
                                        <p:tgtEl>
                                          <p:spTgt spid="25"/>
                                        </p:tgtEl>
                                      </p:cBhvr>
                                    </p:animEffect>
                                  </p:childTnLst>
                                </p:cTn>
                              </p:par>
                              <p:par>
                                <p:cTn id="50" presetID="6" presetClass="emph" presetSubtype="0" decel="100000" fill="hold" grpId="1" nodeType="withEffect">
                                  <p:stCondLst>
                                    <p:cond delay="1000"/>
                                  </p:stCondLst>
                                  <p:childTnLst>
                                    <p:animScale>
                                      <p:cBhvr>
                                        <p:cTn id="51" dur="250" fill="hold"/>
                                        <p:tgtEl>
                                          <p:spTgt spid="25"/>
                                        </p:tgtEl>
                                      </p:cBhvr>
                                      <p:by x="120000" y="120000"/>
                                    </p:animScale>
                                  </p:childTnLst>
                                </p:cTn>
                              </p:par>
                              <p:par>
                                <p:cTn id="52" presetID="6" presetClass="emph" presetSubtype="0" decel="100000" fill="hold" grpId="2" nodeType="withEffect">
                                  <p:stCondLst>
                                    <p:cond delay="1200"/>
                                  </p:stCondLst>
                                  <p:childTnLst>
                                    <p:animScale>
                                      <p:cBhvr>
                                        <p:cTn id="53" dur="250" fill="hold"/>
                                        <p:tgtEl>
                                          <p:spTgt spid="25"/>
                                        </p:tgtEl>
                                      </p:cBhvr>
                                      <p:by x="83000" y="83000"/>
                                    </p:animScale>
                                  </p:childTnLst>
                                </p:cTn>
                              </p:par>
                            </p:childTnLst>
                          </p:cTn>
                        </p:par>
                        <p:par>
                          <p:cTn id="54" fill="hold">
                            <p:stCondLst>
                              <p:cond delay="1000"/>
                            </p:stCondLst>
                            <p:childTnLst>
                              <p:par>
                                <p:cTn id="55" presetID="53" presetClass="entr" presetSubtype="16" fill="hold" grpId="0" nodeType="afterEffect">
                                  <p:stCondLst>
                                    <p:cond delay="0"/>
                                  </p:stCondLst>
                                  <p:iterate type="lt">
                                    <p:tmPct val="10000"/>
                                  </p:iterate>
                                  <p:childTnLst>
                                    <p:set>
                                      <p:cBhvr>
                                        <p:cTn id="56" dur="1" fill="hold">
                                          <p:stCondLst>
                                            <p:cond delay="0"/>
                                          </p:stCondLst>
                                        </p:cTn>
                                        <p:tgtEl>
                                          <p:spTgt spid="29"/>
                                        </p:tgtEl>
                                        <p:attrNameLst>
                                          <p:attrName>style.visibility</p:attrName>
                                        </p:attrNameLst>
                                      </p:cBhvr>
                                      <p:to>
                                        <p:strVal val="visible"/>
                                      </p:to>
                                    </p:set>
                                    <p:anim calcmode="lin" valueType="num">
                                      <p:cBhvr>
                                        <p:cTn id="57" dur="250" fill="hold"/>
                                        <p:tgtEl>
                                          <p:spTgt spid="29"/>
                                        </p:tgtEl>
                                        <p:attrNameLst>
                                          <p:attrName>ppt_w</p:attrName>
                                        </p:attrNameLst>
                                      </p:cBhvr>
                                      <p:tavLst>
                                        <p:tav tm="0">
                                          <p:val>
                                            <p:fltVal val="0"/>
                                          </p:val>
                                        </p:tav>
                                        <p:tav tm="100000">
                                          <p:val>
                                            <p:strVal val="#ppt_w"/>
                                          </p:val>
                                        </p:tav>
                                      </p:tavLst>
                                    </p:anim>
                                    <p:anim calcmode="lin" valueType="num">
                                      <p:cBhvr>
                                        <p:cTn id="58" dur="250" fill="hold"/>
                                        <p:tgtEl>
                                          <p:spTgt spid="29"/>
                                        </p:tgtEl>
                                        <p:attrNameLst>
                                          <p:attrName>ppt_h</p:attrName>
                                        </p:attrNameLst>
                                      </p:cBhvr>
                                      <p:tavLst>
                                        <p:tav tm="0">
                                          <p:val>
                                            <p:fltVal val="0"/>
                                          </p:val>
                                        </p:tav>
                                        <p:tav tm="100000">
                                          <p:val>
                                            <p:strVal val="#ppt_h"/>
                                          </p:val>
                                        </p:tav>
                                      </p:tavLst>
                                    </p:anim>
                                    <p:animEffect transition="in" filter="fade">
                                      <p:cBhvr>
                                        <p:cTn id="59" dur="250"/>
                                        <p:tgtEl>
                                          <p:spTgt spid="29"/>
                                        </p:tgtEl>
                                      </p:cBhvr>
                                    </p:animEffect>
                                  </p:childTnLst>
                                </p:cTn>
                              </p:par>
                            </p:childTnLst>
                          </p:cTn>
                        </p:par>
                        <p:par>
                          <p:cTn id="60" fill="hold">
                            <p:stCondLst>
                              <p:cond delay="3525"/>
                            </p:stCondLst>
                            <p:childTnLst>
                              <p:par>
                                <p:cTn id="61" presetID="12" presetClass="entr" presetSubtype="8" fill="hold" grpId="0" nodeType="afterEffect">
                                  <p:stCondLst>
                                    <p:cond delay="0"/>
                                  </p:stCondLst>
                                  <p:childTnLst>
                                    <p:set>
                                      <p:cBhvr>
                                        <p:cTn id="62" dur="1" fill="hold">
                                          <p:stCondLst>
                                            <p:cond delay="0"/>
                                          </p:stCondLst>
                                        </p:cTn>
                                        <p:tgtEl>
                                          <p:spTgt spid="3"/>
                                        </p:tgtEl>
                                        <p:attrNameLst>
                                          <p:attrName>style.visibility</p:attrName>
                                        </p:attrNameLst>
                                      </p:cBhvr>
                                      <p:to>
                                        <p:strVal val="visible"/>
                                      </p:to>
                                    </p:set>
                                    <p:anim calcmode="lin" valueType="num">
                                      <p:cBhvr additive="base">
                                        <p:cTn id="63" dur="500"/>
                                        <p:tgtEl>
                                          <p:spTgt spid="3"/>
                                        </p:tgtEl>
                                        <p:attrNameLst>
                                          <p:attrName>ppt_x</p:attrName>
                                        </p:attrNameLst>
                                      </p:cBhvr>
                                      <p:tavLst>
                                        <p:tav tm="0">
                                          <p:val>
                                            <p:strVal val="#ppt_x-#ppt_w*1.125000"/>
                                          </p:val>
                                        </p:tav>
                                        <p:tav tm="100000">
                                          <p:val>
                                            <p:strVal val="#ppt_x"/>
                                          </p:val>
                                        </p:tav>
                                      </p:tavLst>
                                    </p:anim>
                                    <p:animEffect transition="in" filter="wipe(right)">
                                      <p:cBhvr>
                                        <p:cTn id="64" dur="500"/>
                                        <p:tgtEl>
                                          <p:spTgt spid="3"/>
                                        </p:tgtEl>
                                      </p:cBhvr>
                                    </p:animEffect>
                                  </p:childTnLst>
                                </p:cTn>
                              </p:par>
                            </p:childTnLst>
                          </p:cTn>
                        </p:par>
                        <p:par>
                          <p:cTn id="65" fill="hold">
                            <p:stCondLst>
                              <p:cond delay="4025"/>
                            </p:stCondLst>
                            <p:childTnLst>
                              <p:par>
                                <p:cTn id="66" presetID="53" presetClass="entr" presetSubtype="16"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250" fill="hold"/>
                                        <p:tgtEl>
                                          <p:spTgt spid="13"/>
                                        </p:tgtEl>
                                        <p:attrNameLst>
                                          <p:attrName>ppt_w</p:attrName>
                                        </p:attrNameLst>
                                      </p:cBhvr>
                                      <p:tavLst>
                                        <p:tav tm="0">
                                          <p:val>
                                            <p:fltVal val="0"/>
                                          </p:val>
                                        </p:tav>
                                        <p:tav tm="100000">
                                          <p:val>
                                            <p:strVal val="#ppt_w"/>
                                          </p:val>
                                        </p:tav>
                                      </p:tavLst>
                                    </p:anim>
                                    <p:anim calcmode="lin" valueType="num">
                                      <p:cBhvr>
                                        <p:cTn id="69" dur="250" fill="hold"/>
                                        <p:tgtEl>
                                          <p:spTgt spid="13"/>
                                        </p:tgtEl>
                                        <p:attrNameLst>
                                          <p:attrName>ppt_h</p:attrName>
                                        </p:attrNameLst>
                                      </p:cBhvr>
                                      <p:tavLst>
                                        <p:tav tm="0">
                                          <p:val>
                                            <p:fltVal val="0"/>
                                          </p:val>
                                        </p:tav>
                                        <p:tav tm="100000">
                                          <p:val>
                                            <p:strVal val="#ppt_h"/>
                                          </p:val>
                                        </p:tav>
                                      </p:tavLst>
                                    </p:anim>
                                    <p:animEffect transition="in" filter="fade">
                                      <p:cBhvr>
                                        <p:cTn id="70" dur="250"/>
                                        <p:tgtEl>
                                          <p:spTgt spid="13"/>
                                        </p:tgtEl>
                                      </p:cBhvr>
                                    </p:animEffect>
                                  </p:childTnLst>
                                </p:cTn>
                              </p:par>
                              <p:par>
                                <p:cTn id="71" presetID="6" presetClass="emph" presetSubtype="0" decel="100000" fill="hold" grpId="1" nodeType="withEffect">
                                  <p:stCondLst>
                                    <p:cond delay="200"/>
                                  </p:stCondLst>
                                  <p:childTnLst>
                                    <p:animScale>
                                      <p:cBhvr>
                                        <p:cTn id="72" dur="250" fill="hold"/>
                                        <p:tgtEl>
                                          <p:spTgt spid="13"/>
                                        </p:tgtEl>
                                      </p:cBhvr>
                                      <p:by x="120000" y="120000"/>
                                    </p:animScale>
                                  </p:childTnLst>
                                </p:cTn>
                              </p:par>
                              <p:par>
                                <p:cTn id="73" presetID="6" presetClass="emph" presetSubtype="0" decel="100000" fill="hold" grpId="2" nodeType="withEffect">
                                  <p:stCondLst>
                                    <p:cond delay="400"/>
                                  </p:stCondLst>
                                  <p:childTnLst>
                                    <p:animScale>
                                      <p:cBhvr>
                                        <p:cTn id="74" dur="250" fill="hold"/>
                                        <p:tgtEl>
                                          <p:spTgt spid="13"/>
                                        </p:tgtEl>
                                      </p:cBhvr>
                                      <p:by x="83000" y="83000"/>
                                    </p:animScale>
                                  </p:childTnLst>
                                </p:cTn>
                              </p:par>
                              <p:par>
                                <p:cTn id="75" presetID="53" presetClass="entr" presetSubtype="16" fill="hold" grpId="0" nodeType="withEffect">
                                  <p:stCondLst>
                                    <p:cond delay="400"/>
                                  </p:stCondLst>
                                  <p:childTnLst>
                                    <p:set>
                                      <p:cBhvr>
                                        <p:cTn id="76" dur="1" fill="hold">
                                          <p:stCondLst>
                                            <p:cond delay="0"/>
                                          </p:stCondLst>
                                        </p:cTn>
                                        <p:tgtEl>
                                          <p:spTgt spid="14"/>
                                        </p:tgtEl>
                                        <p:attrNameLst>
                                          <p:attrName>style.visibility</p:attrName>
                                        </p:attrNameLst>
                                      </p:cBhvr>
                                      <p:to>
                                        <p:strVal val="visible"/>
                                      </p:to>
                                    </p:set>
                                    <p:anim calcmode="lin" valueType="num">
                                      <p:cBhvr>
                                        <p:cTn id="77" dur="250" fill="hold"/>
                                        <p:tgtEl>
                                          <p:spTgt spid="14"/>
                                        </p:tgtEl>
                                        <p:attrNameLst>
                                          <p:attrName>ppt_w</p:attrName>
                                        </p:attrNameLst>
                                      </p:cBhvr>
                                      <p:tavLst>
                                        <p:tav tm="0">
                                          <p:val>
                                            <p:fltVal val="0"/>
                                          </p:val>
                                        </p:tav>
                                        <p:tav tm="100000">
                                          <p:val>
                                            <p:strVal val="#ppt_w"/>
                                          </p:val>
                                        </p:tav>
                                      </p:tavLst>
                                    </p:anim>
                                    <p:anim calcmode="lin" valueType="num">
                                      <p:cBhvr>
                                        <p:cTn id="78" dur="250" fill="hold"/>
                                        <p:tgtEl>
                                          <p:spTgt spid="14"/>
                                        </p:tgtEl>
                                        <p:attrNameLst>
                                          <p:attrName>ppt_h</p:attrName>
                                        </p:attrNameLst>
                                      </p:cBhvr>
                                      <p:tavLst>
                                        <p:tav tm="0">
                                          <p:val>
                                            <p:fltVal val="0"/>
                                          </p:val>
                                        </p:tav>
                                        <p:tav tm="100000">
                                          <p:val>
                                            <p:strVal val="#ppt_h"/>
                                          </p:val>
                                        </p:tav>
                                      </p:tavLst>
                                    </p:anim>
                                    <p:animEffect transition="in" filter="fade">
                                      <p:cBhvr>
                                        <p:cTn id="79" dur="250"/>
                                        <p:tgtEl>
                                          <p:spTgt spid="14"/>
                                        </p:tgtEl>
                                      </p:cBhvr>
                                    </p:animEffect>
                                  </p:childTnLst>
                                </p:cTn>
                              </p:par>
                              <p:par>
                                <p:cTn id="80" presetID="6" presetClass="emph" presetSubtype="0" decel="100000" fill="hold" grpId="1" nodeType="withEffect">
                                  <p:stCondLst>
                                    <p:cond delay="600"/>
                                  </p:stCondLst>
                                  <p:childTnLst>
                                    <p:animScale>
                                      <p:cBhvr>
                                        <p:cTn id="81" dur="250" fill="hold"/>
                                        <p:tgtEl>
                                          <p:spTgt spid="14"/>
                                        </p:tgtEl>
                                      </p:cBhvr>
                                      <p:by x="120000" y="120000"/>
                                    </p:animScale>
                                  </p:childTnLst>
                                </p:cTn>
                              </p:par>
                              <p:par>
                                <p:cTn id="82" presetID="6" presetClass="emph" presetSubtype="0" decel="100000" fill="hold" grpId="2" nodeType="withEffect">
                                  <p:stCondLst>
                                    <p:cond delay="800"/>
                                  </p:stCondLst>
                                  <p:childTnLst>
                                    <p:animScale>
                                      <p:cBhvr>
                                        <p:cTn id="83" dur="250" fill="hold"/>
                                        <p:tgtEl>
                                          <p:spTgt spid="14"/>
                                        </p:tgtEl>
                                      </p:cBhvr>
                                      <p:by x="83000" y="83000"/>
                                    </p:animScale>
                                  </p:childTnLst>
                                </p:cTn>
                              </p:par>
                              <p:par>
                                <p:cTn id="84" presetID="53" presetClass="entr" presetSubtype="16" fill="hold" grpId="0" nodeType="withEffect">
                                  <p:stCondLst>
                                    <p:cond delay="600"/>
                                  </p:stCondLst>
                                  <p:childTnLst>
                                    <p:set>
                                      <p:cBhvr>
                                        <p:cTn id="85" dur="1" fill="hold">
                                          <p:stCondLst>
                                            <p:cond delay="0"/>
                                          </p:stCondLst>
                                        </p:cTn>
                                        <p:tgtEl>
                                          <p:spTgt spid="4"/>
                                        </p:tgtEl>
                                        <p:attrNameLst>
                                          <p:attrName>style.visibility</p:attrName>
                                        </p:attrNameLst>
                                      </p:cBhvr>
                                      <p:to>
                                        <p:strVal val="visible"/>
                                      </p:to>
                                    </p:set>
                                    <p:anim calcmode="lin" valueType="num">
                                      <p:cBhvr>
                                        <p:cTn id="86" dur="250" fill="hold"/>
                                        <p:tgtEl>
                                          <p:spTgt spid="4"/>
                                        </p:tgtEl>
                                        <p:attrNameLst>
                                          <p:attrName>ppt_w</p:attrName>
                                        </p:attrNameLst>
                                      </p:cBhvr>
                                      <p:tavLst>
                                        <p:tav tm="0">
                                          <p:val>
                                            <p:fltVal val="0"/>
                                          </p:val>
                                        </p:tav>
                                        <p:tav tm="100000">
                                          <p:val>
                                            <p:strVal val="#ppt_w"/>
                                          </p:val>
                                        </p:tav>
                                      </p:tavLst>
                                    </p:anim>
                                    <p:anim calcmode="lin" valueType="num">
                                      <p:cBhvr>
                                        <p:cTn id="87" dur="250" fill="hold"/>
                                        <p:tgtEl>
                                          <p:spTgt spid="4"/>
                                        </p:tgtEl>
                                        <p:attrNameLst>
                                          <p:attrName>ppt_h</p:attrName>
                                        </p:attrNameLst>
                                      </p:cBhvr>
                                      <p:tavLst>
                                        <p:tav tm="0">
                                          <p:val>
                                            <p:fltVal val="0"/>
                                          </p:val>
                                        </p:tav>
                                        <p:tav tm="100000">
                                          <p:val>
                                            <p:strVal val="#ppt_h"/>
                                          </p:val>
                                        </p:tav>
                                      </p:tavLst>
                                    </p:anim>
                                    <p:animEffect transition="in" filter="fade">
                                      <p:cBhvr>
                                        <p:cTn id="88" dur="250"/>
                                        <p:tgtEl>
                                          <p:spTgt spid="4"/>
                                        </p:tgtEl>
                                      </p:cBhvr>
                                    </p:animEffect>
                                  </p:childTnLst>
                                </p:cTn>
                              </p:par>
                              <p:par>
                                <p:cTn id="89" presetID="6" presetClass="emph" presetSubtype="0" decel="100000" fill="hold" grpId="1" nodeType="withEffect">
                                  <p:stCondLst>
                                    <p:cond delay="800"/>
                                  </p:stCondLst>
                                  <p:childTnLst>
                                    <p:animScale>
                                      <p:cBhvr>
                                        <p:cTn id="90" dur="250" fill="hold"/>
                                        <p:tgtEl>
                                          <p:spTgt spid="4"/>
                                        </p:tgtEl>
                                      </p:cBhvr>
                                      <p:by x="120000" y="120000"/>
                                    </p:animScale>
                                  </p:childTnLst>
                                </p:cTn>
                              </p:par>
                              <p:par>
                                <p:cTn id="91" presetID="6" presetClass="emph" presetSubtype="0" decel="100000" fill="hold" grpId="2" nodeType="withEffect">
                                  <p:stCondLst>
                                    <p:cond delay="1000"/>
                                  </p:stCondLst>
                                  <p:childTnLst>
                                    <p:animScale>
                                      <p:cBhvr>
                                        <p:cTn id="92" dur="250" fill="hold"/>
                                        <p:tgtEl>
                                          <p:spTgt spid="4"/>
                                        </p:tgtEl>
                                      </p:cBhvr>
                                      <p:by x="83000" y="83000"/>
                                    </p:animScale>
                                  </p:childTnLst>
                                </p:cTn>
                              </p:par>
                              <p:par>
                                <p:cTn id="93" presetID="53" presetClass="entr" presetSubtype="16" fill="hold" grpId="0" nodeType="withEffect">
                                  <p:stCondLst>
                                    <p:cond delay="800"/>
                                  </p:stCondLst>
                                  <p:childTnLst>
                                    <p:set>
                                      <p:cBhvr>
                                        <p:cTn id="94" dur="1" fill="hold">
                                          <p:stCondLst>
                                            <p:cond delay="0"/>
                                          </p:stCondLst>
                                        </p:cTn>
                                        <p:tgtEl>
                                          <p:spTgt spid="30"/>
                                        </p:tgtEl>
                                        <p:attrNameLst>
                                          <p:attrName>style.visibility</p:attrName>
                                        </p:attrNameLst>
                                      </p:cBhvr>
                                      <p:to>
                                        <p:strVal val="visible"/>
                                      </p:to>
                                    </p:set>
                                    <p:anim calcmode="lin" valueType="num">
                                      <p:cBhvr>
                                        <p:cTn id="95" dur="250" fill="hold"/>
                                        <p:tgtEl>
                                          <p:spTgt spid="30"/>
                                        </p:tgtEl>
                                        <p:attrNameLst>
                                          <p:attrName>ppt_w</p:attrName>
                                        </p:attrNameLst>
                                      </p:cBhvr>
                                      <p:tavLst>
                                        <p:tav tm="0">
                                          <p:val>
                                            <p:fltVal val="0"/>
                                          </p:val>
                                        </p:tav>
                                        <p:tav tm="100000">
                                          <p:val>
                                            <p:strVal val="#ppt_w"/>
                                          </p:val>
                                        </p:tav>
                                      </p:tavLst>
                                    </p:anim>
                                    <p:anim calcmode="lin" valueType="num">
                                      <p:cBhvr>
                                        <p:cTn id="96" dur="250" fill="hold"/>
                                        <p:tgtEl>
                                          <p:spTgt spid="30"/>
                                        </p:tgtEl>
                                        <p:attrNameLst>
                                          <p:attrName>ppt_h</p:attrName>
                                        </p:attrNameLst>
                                      </p:cBhvr>
                                      <p:tavLst>
                                        <p:tav tm="0">
                                          <p:val>
                                            <p:fltVal val="0"/>
                                          </p:val>
                                        </p:tav>
                                        <p:tav tm="100000">
                                          <p:val>
                                            <p:strVal val="#ppt_h"/>
                                          </p:val>
                                        </p:tav>
                                      </p:tavLst>
                                    </p:anim>
                                    <p:animEffect transition="in" filter="fade">
                                      <p:cBhvr>
                                        <p:cTn id="97" dur="250"/>
                                        <p:tgtEl>
                                          <p:spTgt spid="30"/>
                                        </p:tgtEl>
                                      </p:cBhvr>
                                    </p:animEffect>
                                  </p:childTnLst>
                                </p:cTn>
                              </p:par>
                              <p:par>
                                <p:cTn id="98" presetID="6" presetClass="emph" presetSubtype="0" decel="100000" fill="hold" grpId="1" nodeType="withEffect">
                                  <p:stCondLst>
                                    <p:cond delay="1000"/>
                                  </p:stCondLst>
                                  <p:childTnLst>
                                    <p:animScale>
                                      <p:cBhvr>
                                        <p:cTn id="99" dur="250" fill="hold"/>
                                        <p:tgtEl>
                                          <p:spTgt spid="30"/>
                                        </p:tgtEl>
                                      </p:cBhvr>
                                      <p:by x="120000" y="120000"/>
                                    </p:animScale>
                                  </p:childTnLst>
                                </p:cTn>
                              </p:par>
                              <p:par>
                                <p:cTn id="100" presetID="6" presetClass="emph" presetSubtype="0" decel="100000" fill="hold" grpId="2" nodeType="withEffect">
                                  <p:stCondLst>
                                    <p:cond delay="1200"/>
                                  </p:stCondLst>
                                  <p:childTnLst>
                                    <p:animScale>
                                      <p:cBhvr>
                                        <p:cTn id="101" dur="250" fill="hold"/>
                                        <p:tgtEl>
                                          <p:spTgt spid="30"/>
                                        </p:tgtEl>
                                      </p:cBhvr>
                                      <p:by x="83000" y="83000"/>
                                    </p:animScale>
                                  </p:childTnLst>
                                </p:cTn>
                              </p:par>
                            </p:childTnLst>
                          </p:cTn>
                        </p:par>
                        <p:par>
                          <p:cTn id="102" fill="hold">
                            <p:stCondLst>
                              <p:cond delay="4525"/>
                            </p:stCondLst>
                            <p:childTnLst>
                              <p:par>
                                <p:cTn id="103" presetID="53" presetClass="entr" presetSubtype="16" fill="hold" grpId="0" nodeType="afterEffect">
                                  <p:stCondLst>
                                    <p:cond delay="0"/>
                                  </p:stCondLst>
                                  <p:iterate type="lt">
                                    <p:tmPct val="10000"/>
                                  </p:iterate>
                                  <p:childTnLst>
                                    <p:set>
                                      <p:cBhvr>
                                        <p:cTn id="104" dur="1" fill="hold">
                                          <p:stCondLst>
                                            <p:cond delay="0"/>
                                          </p:stCondLst>
                                        </p:cTn>
                                        <p:tgtEl>
                                          <p:spTgt spid="31"/>
                                        </p:tgtEl>
                                        <p:attrNameLst>
                                          <p:attrName>style.visibility</p:attrName>
                                        </p:attrNameLst>
                                      </p:cBhvr>
                                      <p:to>
                                        <p:strVal val="visible"/>
                                      </p:to>
                                    </p:set>
                                    <p:anim calcmode="lin" valueType="num">
                                      <p:cBhvr>
                                        <p:cTn id="105" dur="250" fill="hold"/>
                                        <p:tgtEl>
                                          <p:spTgt spid="31"/>
                                        </p:tgtEl>
                                        <p:attrNameLst>
                                          <p:attrName>ppt_w</p:attrName>
                                        </p:attrNameLst>
                                      </p:cBhvr>
                                      <p:tavLst>
                                        <p:tav tm="0">
                                          <p:val>
                                            <p:fltVal val="0"/>
                                          </p:val>
                                        </p:tav>
                                        <p:tav tm="100000">
                                          <p:val>
                                            <p:strVal val="#ppt_w"/>
                                          </p:val>
                                        </p:tav>
                                      </p:tavLst>
                                    </p:anim>
                                    <p:anim calcmode="lin" valueType="num">
                                      <p:cBhvr>
                                        <p:cTn id="106" dur="250" fill="hold"/>
                                        <p:tgtEl>
                                          <p:spTgt spid="31"/>
                                        </p:tgtEl>
                                        <p:attrNameLst>
                                          <p:attrName>ppt_h</p:attrName>
                                        </p:attrNameLst>
                                      </p:cBhvr>
                                      <p:tavLst>
                                        <p:tav tm="0">
                                          <p:val>
                                            <p:fltVal val="0"/>
                                          </p:val>
                                        </p:tav>
                                        <p:tav tm="100000">
                                          <p:val>
                                            <p:strVal val="#ppt_h"/>
                                          </p:val>
                                        </p:tav>
                                      </p:tavLst>
                                    </p:anim>
                                    <p:animEffect transition="in" filter="fade">
                                      <p:cBhvr>
                                        <p:cTn id="107" dur="250"/>
                                        <p:tgtEl>
                                          <p:spTgt spid="31"/>
                                        </p:tgtEl>
                                      </p:cBhvr>
                                    </p:animEffect>
                                  </p:childTnLst>
                                </p:cTn>
                              </p:par>
                            </p:childTnLst>
                          </p:cTn>
                        </p:par>
                        <p:par>
                          <p:cTn id="108" fill="hold">
                            <p:stCondLst>
                              <p:cond delay="7050"/>
                            </p:stCondLst>
                            <p:childTnLst>
                              <p:par>
                                <p:cTn id="109" presetID="12" presetClass="entr" presetSubtype="8" fill="hold" grpId="0" nodeType="afterEffect">
                                  <p:stCondLst>
                                    <p:cond delay="0"/>
                                  </p:stCondLst>
                                  <p:childTnLst>
                                    <p:set>
                                      <p:cBhvr>
                                        <p:cTn id="110" dur="1" fill="hold">
                                          <p:stCondLst>
                                            <p:cond delay="0"/>
                                          </p:stCondLst>
                                        </p:cTn>
                                        <p:tgtEl>
                                          <p:spTgt spid="17"/>
                                        </p:tgtEl>
                                        <p:attrNameLst>
                                          <p:attrName>style.visibility</p:attrName>
                                        </p:attrNameLst>
                                      </p:cBhvr>
                                      <p:to>
                                        <p:strVal val="visible"/>
                                      </p:to>
                                    </p:set>
                                    <p:anim calcmode="lin" valueType="num">
                                      <p:cBhvr additive="base">
                                        <p:cTn id="111" dur="500"/>
                                        <p:tgtEl>
                                          <p:spTgt spid="17"/>
                                        </p:tgtEl>
                                        <p:attrNameLst>
                                          <p:attrName>ppt_x</p:attrName>
                                        </p:attrNameLst>
                                      </p:cBhvr>
                                      <p:tavLst>
                                        <p:tav tm="0">
                                          <p:val>
                                            <p:strVal val="#ppt_x-#ppt_w*1.125000"/>
                                          </p:val>
                                        </p:tav>
                                        <p:tav tm="100000">
                                          <p:val>
                                            <p:strVal val="#ppt_x"/>
                                          </p:val>
                                        </p:tav>
                                      </p:tavLst>
                                    </p:anim>
                                    <p:animEffect transition="in" filter="wipe(right)">
                                      <p:cBhvr>
                                        <p:cTn id="112" dur="500"/>
                                        <p:tgtEl>
                                          <p:spTgt spid="17"/>
                                        </p:tgtEl>
                                      </p:cBhvr>
                                    </p:animEffect>
                                  </p:childTnLst>
                                </p:cTn>
                              </p:par>
                            </p:childTnLst>
                          </p:cTn>
                        </p:par>
                        <p:par>
                          <p:cTn id="113" fill="hold">
                            <p:stCondLst>
                              <p:cond delay="7550"/>
                            </p:stCondLst>
                            <p:childTnLst>
                              <p:par>
                                <p:cTn id="114" presetID="53" presetClass="entr" presetSubtype="16" fill="hold" grpId="0" nodeType="afterEffect">
                                  <p:stCondLst>
                                    <p:cond delay="0"/>
                                  </p:stCondLst>
                                  <p:childTnLst>
                                    <p:set>
                                      <p:cBhvr>
                                        <p:cTn id="115" dur="1" fill="hold">
                                          <p:stCondLst>
                                            <p:cond delay="0"/>
                                          </p:stCondLst>
                                        </p:cTn>
                                        <p:tgtEl>
                                          <p:spTgt spid="9"/>
                                        </p:tgtEl>
                                        <p:attrNameLst>
                                          <p:attrName>style.visibility</p:attrName>
                                        </p:attrNameLst>
                                      </p:cBhvr>
                                      <p:to>
                                        <p:strVal val="visible"/>
                                      </p:to>
                                    </p:set>
                                    <p:anim calcmode="lin" valueType="num">
                                      <p:cBhvr>
                                        <p:cTn id="116" dur="250" fill="hold"/>
                                        <p:tgtEl>
                                          <p:spTgt spid="9"/>
                                        </p:tgtEl>
                                        <p:attrNameLst>
                                          <p:attrName>ppt_w</p:attrName>
                                        </p:attrNameLst>
                                      </p:cBhvr>
                                      <p:tavLst>
                                        <p:tav tm="0">
                                          <p:val>
                                            <p:fltVal val="0"/>
                                          </p:val>
                                        </p:tav>
                                        <p:tav tm="100000">
                                          <p:val>
                                            <p:strVal val="#ppt_w"/>
                                          </p:val>
                                        </p:tav>
                                      </p:tavLst>
                                    </p:anim>
                                    <p:anim calcmode="lin" valueType="num">
                                      <p:cBhvr>
                                        <p:cTn id="117" dur="250" fill="hold"/>
                                        <p:tgtEl>
                                          <p:spTgt spid="9"/>
                                        </p:tgtEl>
                                        <p:attrNameLst>
                                          <p:attrName>ppt_h</p:attrName>
                                        </p:attrNameLst>
                                      </p:cBhvr>
                                      <p:tavLst>
                                        <p:tav tm="0">
                                          <p:val>
                                            <p:fltVal val="0"/>
                                          </p:val>
                                        </p:tav>
                                        <p:tav tm="100000">
                                          <p:val>
                                            <p:strVal val="#ppt_h"/>
                                          </p:val>
                                        </p:tav>
                                      </p:tavLst>
                                    </p:anim>
                                    <p:animEffect transition="in" filter="fade">
                                      <p:cBhvr>
                                        <p:cTn id="118" dur="250"/>
                                        <p:tgtEl>
                                          <p:spTgt spid="9"/>
                                        </p:tgtEl>
                                      </p:cBhvr>
                                    </p:animEffect>
                                  </p:childTnLst>
                                </p:cTn>
                              </p:par>
                              <p:par>
                                <p:cTn id="119" presetID="6" presetClass="emph" presetSubtype="0" decel="100000" fill="hold" grpId="1" nodeType="withEffect">
                                  <p:stCondLst>
                                    <p:cond delay="200"/>
                                  </p:stCondLst>
                                  <p:childTnLst>
                                    <p:animScale>
                                      <p:cBhvr>
                                        <p:cTn id="120" dur="250" fill="hold"/>
                                        <p:tgtEl>
                                          <p:spTgt spid="9"/>
                                        </p:tgtEl>
                                      </p:cBhvr>
                                      <p:by x="120000" y="120000"/>
                                    </p:animScale>
                                  </p:childTnLst>
                                </p:cTn>
                              </p:par>
                              <p:par>
                                <p:cTn id="121" presetID="6" presetClass="emph" presetSubtype="0" decel="100000" fill="hold" grpId="2" nodeType="withEffect">
                                  <p:stCondLst>
                                    <p:cond delay="400"/>
                                  </p:stCondLst>
                                  <p:childTnLst>
                                    <p:animScale>
                                      <p:cBhvr>
                                        <p:cTn id="122" dur="250" fill="hold"/>
                                        <p:tgtEl>
                                          <p:spTgt spid="9"/>
                                        </p:tgtEl>
                                      </p:cBhvr>
                                      <p:by x="83000" y="83000"/>
                                    </p:animScale>
                                  </p:childTnLst>
                                </p:cTn>
                              </p:par>
                              <p:par>
                                <p:cTn id="123" presetID="53" presetClass="entr" presetSubtype="16" fill="hold" grpId="0" nodeType="withEffect">
                                  <p:stCondLst>
                                    <p:cond delay="400"/>
                                  </p:stCondLst>
                                  <p:childTnLst>
                                    <p:set>
                                      <p:cBhvr>
                                        <p:cTn id="124" dur="1" fill="hold">
                                          <p:stCondLst>
                                            <p:cond delay="0"/>
                                          </p:stCondLst>
                                        </p:cTn>
                                        <p:tgtEl>
                                          <p:spTgt spid="10"/>
                                        </p:tgtEl>
                                        <p:attrNameLst>
                                          <p:attrName>style.visibility</p:attrName>
                                        </p:attrNameLst>
                                      </p:cBhvr>
                                      <p:to>
                                        <p:strVal val="visible"/>
                                      </p:to>
                                    </p:set>
                                    <p:anim calcmode="lin" valueType="num">
                                      <p:cBhvr>
                                        <p:cTn id="125" dur="250" fill="hold"/>
                                        <p:tgtEl>
                                          <p:spTgt spid="10"/>
                                        </p:tgtEl>
                                        <p:attrNameLst>
                                          <p:attrName>ppt_w</p:attrName>
                                        </p:attrNameLst>
                                      </p:cBhvr>
                                      <p:tavLst>
                                        <p:tav tm="0">
                                          <p:val>
                                            <p:fltVal val="0"/>
                                          </p:val>
                                        </p:tav>
                                        <p:tav tm="100000">
                                          <p:val>
                                            <p:strVal val="#ppt_w"/>
                                          </p:val>
                                        </p:tav>
                                      </p:tavLst>
                                    </p:anim>
                                    <p:anim calcmode="lin" valueType="num">
                                      <p:cBhvr>
                                        <p:cTn id="126" dur="250" fill="hold"/>
                                        <p:tgtEl>
                                          <p:spTgt spid="10"/>
                                        </p:tgtEl>
                                        <p:attrNameLst>
                                          <p:attrName>ppt_h</p:attrName>
                                        </p:attrNameLst>
                                      </p:cBhvr>
                                      <p:tavLst>
                                        <p:tav tm="0">
                                          <p:val>
                                            <p:fltVal val="0"/>
                                          </p:val>
                                        </p:tav>
                                        <p:tav tm="100000">
                                          <p:val>
                                            <p:strVal val="#ppt_h"/>
                                          </p:val>
                                        </p:tav>
                                      </p:tavLst>
                                    </p:anim>
                                    <p:animEffect transition="in" filter="fade">
                                      <p:cBhvr>
                                        <p:cTn id="127" dur="250"/>
                                        <p:tgtEl>
                                          <p:spTgt spid="10"/>
                                        </p:tgtEl>
                                      </p:cBhvr>
                                    </p:animEffect>
                                  </p:childTnLst>
                                </p:cTn>
                              </p:par>
                              <p:par>
                                <p:cTn id="128" presetID="6" presetClass="emph" presetSubtype="0" decel="100000" fill="hold" grpId="1" nodeType="withEffect">
                                  <p:stCondLst>
                                    <p:cond delay="600"/>
                                  </p:stCondLst>
                                  <p:childTnLst>
                                    <p:animScale>
                                      <p:cBhvr>
                                        <p:cTn id="129" dur="250" fill="hold"/>
                                        <p:tgtEl>
                                          <p:spTgt spid="10"/>
                                        </p:tgtEl>
                                      </p:cBhvr>
                                      <p:by x="120000" y="120000"/>
                                    </p:animScale>
                                  </p:childTnLst>
                                </p:cTn>
                              </p:par>
                              <p:par>
                                <p:cTn id="130" presetID="6" presetClass="emph" presetSubtype="0" decel="100000" fill="hold" grpId="2" nodeType="withEffect">
                                  <p:stCondLst>
                                    <p:cond delay="800"/>
                                  </p:stCondLst>
                                  <p:childTnLst>
                                    <p:animScale>
                                      <p:cBhvr>
                                        <p:cTn id="131" dur="250" fill="hold"/>
                                        <p:tgtEl>
                                          <p:spTgt spid="10"/>
                                        </p:tgtEl>
                                      </p:cBhvr>
                                      <p:by x="83000" y="83000"/>
                                    </p:animScale>
                                  </p:childTnLst>
                                </p:cTn>
                              </p:par>
                              <p:par>
                                <p:cTn id="132" presetID="53" presetClass="entr" presetSubtype="16" fill="hold" grpId="0" nodeType="withEffect">
                                  <p:stCondLst>
                                    <p:cond delay="600"/>
                                  </p:stCondLst>
                                  <p:childTnLst>
                                    <p:set>
                                      <p:cBhvr>
                                        <p:cTn id="133" dur="1" fill="hold">
                                          <p:stCondLst>
                                            <p:cond delay="0"/>
                                          </p:stCondLst>
                                        </p:cTn>
                                        <p:tgtEl>
                                          <p:spTgt spid="24"/>
                                        </p:tgtEl>
                                        <p:attrNameLst>
                                          <p:attrName>style.visibility</p:attrName>
                                        </p:attrNameLst>
                                      </p:cBhvr>
                                      <p:to>
                                        <p:strVal val="visible"/>
                                      </p:to>
                                    </p:set>
                                    <p:anim calcmode="lin" valueType="num">
                                      <p:cBhvr>
                                        <p:cTn id="134" dur="250" fill="hold"/>
                                        <p:tgtEl>
                                          <p:spTgt spid="24"/>
                                        </p:tgtEl>
                                        <p:attrNameLst>
                                          <p:attrName>ppt_w</p:attrName>
                                        </p:attrNameLst>
                                      </p:cBhvr>
                                      <p:tavLst>
                                        <p:tav tm="0">
                                          <p:val>
                                            <p:fltVal val="0"/>
                                          </p:val>
                                        </p:tav>
                                        <p:tav tm="100000">
                                          <p:val>
                                            <p:strVal val="#ppt_w"/>
                                          </p:val>
                                        </p:tav>
                                      </p:tavLst>
                                    </p:anim>
                                    <p:anim calcmode="lin" valueType="num">
                                      <p:cBhvr>
                                        <p:cTn id="135" dur="250" fill="hold"/>
                                        <p:tgtEl>
                                          <p:spTgt spid="24"/>
                                        </p:tgtEl>
                                        <p:attrNameLst>
                                          <p:attrName>ppt_h</p:attrName>
                                        </p:attrNameLst>
                                      </p:cBhvr>
                                      <p:tavLst>
                                        <p:tav tm="0">
                                          <p:val>
                                            <p:fltVal val="0"/>
                                          </p:val>
                                        </p:tav>
                                        <p:tav tm="100000">
                                          <p:val>
                                            <p:strVal val="#ppt_h"/>
                                          </p:val>
                                        </p:tav>
                                      </p:tavLst>
                                    </p:anim>
                                    <p:animEffect transition="in" filter="fade">
                                      <p:cBhvr>
                                        <p:cTn id="136" dur="250"/>
                                        <p:tgtEl>
                                          <p:spTgt spid="24"/>
                                        </p:tgtEl>
                                      </p:cBhvr>
                                    </p:animEffect>
                                  </p:childTnLst>
                                </p:cTn>
                              </p:par>
                              <p:par>
                                <p:cTn id="137" presetID="6" presetClass="emph" presetSubtype="0" decel="100000" fill="hold" grpId="1" nodeType="withEffect">
                                  <p:stCondLst>
                                    <p:cond delay="800"/>
                                  </p:stCondLst>
                                  <p:childTnLst>
                                    <p:animScale>
                                      <p:cBhvr>
                                        <p:cTn id="138" dur="250" fill="hold"/>
                                        <p:tgtEl>
                                          <p:spTgt spid="24"/>
                                        </p:tgtEl>
                                      </p:cBhvr>
                                      <p:by x="120000" y="120000"/>
                                    </p:animScale>
                                  </p:childTnLst>
                                </p:cTn>
                              </p:par>
                              <p:par>
                                <p:cTn id="139" presetID="6" presetClass="emph" presetSubtype="0" decel="100000" fill="hold" grpId="2" nodeType="withEffect">
                                  <p:stCondLst>
                                    <p:cond delay="1000"/>
                                  </p:stCondLst>
                                  <p:childTnLst>
                                    <p:animScale>
                                      <p:cBhvr>
                                        <p:cTn id="140" dur="250" fill="hold"/>
                                        <p:tgtEl>
                                          <p:spTgt spid="24"/>
                                        </p:tgtEl>
                                      </p:cBhvr>
                                      <p:by x="83000" y="83000"/>
                                    </p:animScale>
                                  </p:childTnLst>
                                </p:cTn>
                              </p:par>
                              <p:par>
                                <p:cTn id="141" presetID="53" presetClass="entr" presetSubtype="16" fill="hold" grpId="0" nodeType="withEffect">
                                  <p:stCondLst>
                                    <p:cond delay="800"/>
                                  </p:stCondLst>
                                  <p:childTnLst>
                                    <p:set>
                                      <p:cBhvr>
                                        <p:cTn id="142" dur="1" fill="hold">
                                          <p:stCondLst>
                                            <p:cond delay="0"/>
                                          </p:stCondLst>
                                        </p:cTn>
                                        <p:tgtEl>
                                          <p:spTgt spid="32"/>
                                        </p:tgtEl>
                                        <p:attrNameLst>
                                          <p:attrName>style.visibility</p:attrName>
                                        </p:attrNameLst>
                                      </p:cBhvr>
                                      <p:to>
                                        <p:strVal val="visible"/>
                                      </p:to>
                                    </p:set>
                                    <p:anim calcmode="lin" valueType="num">
                                      <p:cBhvr>
                                        <p:cTn id="143" dur="250" fill="hold"/>
                                        <p:tgtEl>
                                          <p:spTgt spid="32"/>
                                        </p:tgtEl>
                                        <p:attrNameLst>
                                          <p:attrName>ppt_w</p:attrName>
                                        </p:attrNameLst>
                                      </p:cBhvr>
                                      <p:tavLst>
                                        <p:tav tm="0">
                                          <p:val>
                                            <p:fltVal val="0"/>
                                          </p:val>
                                        </p:tav>
                                        <p:tav tm="100000">
                                          <p:val>
                                            <p:strVal val="#ppt_w"/>
                                          </p:val>
                                        </p:tav>
                                      </p:tavLst>
                                    </p:anim>
                                    <p:anim calcmode="lin" valueType="num">
                                      <p:cBhvr>
                                        <p:cTn id="144" dur="250" fill="hold"/>
                                        <p:tgtEl>
                                          <p:spTgt spid="32"/>
                                        </p:tgtEl>
                                        <p:attrNameLst>
                                          <p:attrName>ppt_h</p:attrName>
                                        </p:attrNameLst>
                                      </p:cBhvr>
                                      <p:tavLst>
                                        <p:tav tm="0">
                                          <p:val>
                                            <p:fltVal val="0"/>
                                          </p:val>
                                        </p:tav>
                                        <p:tav tm="100000">
                                          <p:val>
                                            <p:strVal val="#ppt_h"/>
                                          </p:val>
                                        </p:tav>
                                      </p:tavLst>
                                    </p:anim>
                                    <p:animEffect transition="in" filter="fade">
                                      <p:cBhvr>
                                        <p:cTn id="145" dur="250"/>
                                        <p:tgtEl>
                                          <p:spTgt spid="32"/>
                                        </p:tgtEl>
                                      </p:cBhvr>
                                    </p:animEffect>
                                  </p:childTnLst>
                                </p:cTn>
                              </p:par>
                              <p:par>
                                <p:cTn id="146" presetID="6" presetClass="emph" presetSubtype="0" decel="100000" fill="hold" grpId="1" nodeType="withEffect">
                                  <p:stCondLst>
                                    <p:cond delay="1000"/>
                                  </p:stCondLst>
                                  <p:childTnLst>
                                    <p:animScale>
                                      <p:cBhvr>
                                        <p:cTn id="147" dur="250" fill="hold"/>
                                        <p:tgtEl>
                                          <p:spTgt spid="32"/>
                                        </p:tgtEl>
                                      </p:cBhvr>
                                      <p:by x="120000" y="120000"/>
                                    </p:animScale>
                                  </p:childTnLst>
                                </p:cTn>
                              </p:par>
                              <p:par>
                                <p:cTn id="148" presetID="6" presetClass="emph" presetSubtype="0" decel="100000" fill="hold" grpId="2" nodeType="withEffect">
                                  <p:stCondLst>
                                    <p:cond delay="1200"/>
                                  </p:stCondLst>
                                  <p:childTnLst>
                                    <p:animScale>
                                      <p:cBhvr>
                                        <p:cTn id="149" dur="250" fill="hold"/>
                                        <p:tgtEl>
                                          <p:spTgt spid="32"/>
                                        </p:tgtEl>
                                      </p:cBhvr>
                                      <p:by x="83000" y="83000"/>
                                    </p:animScale>
                                  </p:childTnLst>
                                </p:cTn>
                              </p:par>
                            </p:childTnLst>
                          </p:cTn>
                        </p:par>
                        <p:par>
                          <p:cTn id="150" fill="hold">
                            <p:stCondLst>
                              <p:cond delay="8050"/>
                            </p:stCondLst>
                            <p:childTnLst>
                              <p:par>
                                <p:cTn id="151" presetID="53" presetClass="entr" presetSubtype="16" fill="hold" grpId="0" nodeType="afterEffect">
                                  <p:stCondLst>
                                    <p:cond delay="0"/>
                                  </p:stCondLst>
                                  <p:iterate type="lt">
                                    <p:tmPct val="10000"/>
                                  </p:iterate>
                                  <p:childTnLst>
                                    <p:set>
                                      <p:cBhvr>
                                        <p:cTn id="152" dur="1" fill="hold">
                                          <p:stCondLst>
                                            <p:cond delay="0"/>
                                          </p:stCondLst>
                                        </p:cTn>
                                        <p:tgtEl>
                                          <p:spTgt spid="33"/>
                                        </p:tgtEl>
                                        <p:attrNameLst>
                                          <p:attrName>style.visibility</p:attrName>
                                        </p:attrNameLst>
                                      </p:cBhvr>
                                      <p:to>
                                        <p:strVal val="visible"/>
                                      </p:to>
                                    </p:set>
                                    <p:anim calcmode="lin" valueType="num">
                                      <p:cBhvr>
                                        <p:cTn id="153" dur="250" fill="hold"/>
                                        <p:tgtEl>
                                          <p:spTgt spid="33"/>
                                        </p:tgtEl>
                                        <p:attrNameLst>
                                          <p:attrName>ppt_w</p:attrName>
                                        </p:attrNameLst>
                                      </p:cBhvr>
                                      <p:tavLst>
                                        <p:tav tm="0">
                                          <p:val>
                                            <p:fltVal val="0"/>
                                          </p:val>
                                        </p:tav>
                                        <p:tav tm="100000">
                                          <p:val>
                                            <p:strVal val="#ppt_w"/>
                                          </p:val>
                                        </p:tav>
                                      </p:tavLst>
                                    </p:anim>
                                    <p:anim calcmode="lin" valueType="num">
                                      <p:cBhvr>
                                        <p:cTn id="154" dur="250" fill="hold"/>
                                        <p:tgtEl>
                                          <p:spTgt spid="33"/>
                                        </p:tgtEl>
                                        <p:attrNameLst>
                                          <p:attrName>ppt_h</p:attrName>
                                        </p:attrNameLst>
                                      </p:cBhvr>
                                      <p:tavLst>
                                        <p:tav tm="0">
                                          <p:val>
                                            <p:fltVal val="0"/>
                                          </p:val>
                                        </p:tav>
                                        <p:tav tm="100000">
                                          <p:val>
                                            <p:strVal val="#ppt_h"/>
                                          </p:val>
                                        </p:tav>
                                      </p:tavLst>
                                    </p:anim>
                                    <p:animEffect transition="in" filter="fade">
                                      <p:cBhvr>
                                        <p:cTn id="155" dur="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4" grpId="0" bldLvl="0" animBg="1"/>
      <p:bldP spid="9" grpId="0" bldLvl="0" animBg="1"/>
      <p:bldP spid="9" grpId="1" bldLvl="0" animBg="1"/>
      <p:bldP spid="9" grpId="2" bldLvl="0" animBg="1"/>
      <p:bldP spid="10" grpId="0" bldLvl="0" animBg="1"/>
      <p:bldP spid="10" grpId="1" bldLvl="0" animBg="1"/>
      <p:bldP spid="10" grpId="2" bldLvl="0" animBg="1"/>
      <p:bldP spid="13" grpId="0" bldLvl="0" animBg="1"/>
      <p:bldP spid="13" grpId="1" bldLvl="0" animBg="1"/>
      <p:bldP spid="13" grpId="2" bldLvl="0" animBg="1"/>
      <p:bldP spid="14" grpId="0" bldLvl="0" animBg="1"/>
      <p:bldP spid="14" grpId="1" bldLvl="0" animBg="1"/>
      <p:bldP spid="14" grpId="2" bldLvl="0" animBg="1"/>
      <p:bldP spid="15" grpId="0" bldLvl="0" animBg="1"/>
      <p:bldP spid="15" grpId="1" bldLvl="0" animBg="1"/>
      <p:bldP spid="15" grpId="2" bldLvl="0" animBg="1"/>
      <p:bldP spid="2" grpId="0" bldLvl="0" animBg="1"/>
      <p:bldP spid="2" grpId="1" bldLvl="0" animBg="1"/>
      <p:bldP spid="2" grpId="2" bldLvl="0" animBg="1"/>
      <p:bldP spid="17" grpId="0" bldLvl="0" animBg="1"/>
      <p:bldP spid="3" grpId="0" bldLvl="0" animBg="1"/>
      <p:bldP spid="4" grpId="0" bldLvl="0" animBg="1"/>
      <p:bldP spid="4" grpId="1" bldLvl="0" animBg="1"/>
      <p:bldP spid="4" grpId="2" bldLvl="0" animBg="1"/>
      <p:bldP spid="23" grpId="0" bldLvl="0" animBg="1"/>
      <p:bldP spid="23" grpId="1" bldLvl="0" animBg="1"/>
      <p:bldP spid="23" grpId="2" bldLvl="0" animBg="1"/>
      <p:bldP spid="24" grpId="0" bldLvl="0" animBg="1"/>
      <p:bldP spid="24" grpId="1" bldLvl="0" animBg="1"/>
      <p:bldP spid="24" grpId="2" bldLvl="0" animBg="1"/>
      <p:bldP spid="25" grpId="0"/>
      <p:bldP spid="25" grpId="1"/>
      <p:bldP spid="25" grpId="2"/>
      <p:bldP spid="29" grpId="0"/>
      <p:bldP spid="30" grpId="0"/>
      <p:bldP spid="30" grpId="1"/>
      <p:bldP spid="30" grpId="2"/>
      <p:bldP spid="31" grpId="0"/>
      <p:bldP spid="32" grpId="0"/>
      <p:bldP spid="32" grpId="1"/>
      <p:bldP spid="32" grpId="2"/>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pattFill prst="ltUpDiag">
          <a:fgClr>
            <a:srgbClr val="F2F2F2"/>
          </a:fgClr>
          <a:bgClr>
            <a:schemeClr val="bg1"/>
          </a:bgClr>
        </a:pattFill>
        <a:effectLst/>
      </p:bgPr>
    </p:bg>
    <p:spTree>
      <p:nvGrpSpPr>
        <p:cNvPr id="1" name=""/>
        <p:cNvGrpSpPr/>
        <p:nvPr/>
      </p:nvGrpSpPr>
      <p:grpSpPr>
        <a:xfrm>
          <a:off x="0" y="0"/>
          <a:ext cx="0" cy="0"/>
          <a:chOff x="0" y="0"/>
          <a:chExt cx="0" cy="0"/>
        </a:xfrm>
      </p:grpSpPr>
      <p:sp>
        <p:nvSpPr>
          <p:cNvPr id="11" name="任意多边形 10"/>
          <p:cNvSpPr/>
          <p:nvPr/>
        </p:nvSpPr>
        <p:spPr bwMode="auto">
          <a:xfrm>
            <a:off x="0" y="311150"/>
            <a:ext cx="5116513" cy="898525"/>
          </a:xfrm>
          <a:custGeom>
            <a:avLst/>
            <a:gdLst/>
            <a:ahLst/>
            <a:cxnLst/>
            <a:rect l="l" t="t" r="r" b="b"/>
            <a:pathLst>
              <a:path w="5116513" h="898525">
                <a:moveTo>
                  <a:pt x="4666612" y="0"/>
                </a:moveTo>
                <a:cubicBezTo>
                  <a:pt x="4915086" y="0"/>
                  <a:pt x="5116513" y="201141"/>
                  <a:pt x="5116513" y="449263"/>
                </a:cubicBezTo>
                <a:cubicBezTo>
                  <a:pt x="5116513" y="697384"/>
                  <a:pt x="4915086" y="898525"/>
                  <a:pt x="4666612" y="898525"/>
                </a:cubicBezTo>
                <a:cubicBezTo>
                  <a:pt x="4542375" y="898525"/>
                  <a:pt x="4429899" y="848240"/>
                  <a:pt x="4348483" y="766939"/>
                </a:cubicBezTo>
                <a:lnTo>
                  <a:pt x="4318243" y="730340"/>
                </a:lnTo>
                <a:lnTo>
                  <a:pt x="0" y="730340"/>
                </a:lnTo>
                <a:lnTo>
                  <a:pt x="0" y="168185"/>
                </a:lnTo>
                <a:lnTo>
                  <a:pt x="4318243" y="168185"/>
                </a:lnTo>
                <a:lnTo>
                  <a:pt x="4348483" y="131586"/>
                </a:lnTo>
                <a:cubicBezTo>
                  <a:pt x="4429899" y="50285"/>
                  <a:pt x="4542375" y="0"/>
                  <a:pt x="4666612" y="0"/>
                </a:cubicBezTo>
                <a:close/>
              </a:path>
            </a:pathLst>
          </a:custGeom>
          <a:solidFill>
            <a:srgbClr val="0099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2" name="文本框 1"/>
          <p:cNvSpPr txBox="1"/>
          <p:nvPr/>
        </p:nvSpPr>
        <p:spPr bwMode="auto">
          <a:xfrm>
            <a:off x="615950" y="498475"/>
            <a:ext cx="3595688" cy="523875"/>
          </a:xfrm>
          <a:prstGeom prst="rect">
            <a:avLst/>
          </a:prstGeom>
          <a:noFill/>
        </p:spPr>
        <p:txBody>
          <a:bodyPr>
            <a:spAutoFit/>
          </a:bodyPr>
          <a:lstStyle/>
          <a:p>
            <a:pPr eaLnBrk="1" fontAlgn="auto" hangingPunct="1">
              <a:spcBef>
                <a:spcPts val="0"/>
              </a:spcBef>
              <a:spcAft>
                <a:spcPts val="0"/>
              </a:spcAft>
              <a:defRPr/>
            </a:pPr>
            <a:r>
              <a:rPr lang="zh-CN" altLang="en-US" sz="2800" b="1" spc="300" dirty="0">
                <a:solidFill>
                  <a:schemeClr val="bg1"/>
                </a:solidFill>
                <a:latin typeface="微软雅黑" panose="020B0503020204020204" pitchFamily="34" charset="-122"/>
                <a:ea typeface="微软雅黑" panose="020B0503020204020204" pitchFamily="34" charset="-122"/>
              </a:rPr>
              <a:t>此处添加目录标题</a:t>
            </a:r>
          </a:p>
        </p:txBody>
      </p:sp>
      <p:sp>
        <p:nvSpPr>
          <p:cNvPr id="2" name="Rectangle 20"/>
          <p:cNvSpPr/>
          <p:nvPr/>
        </p:nvSpPr>
        <p:spPr>
          <a:xfrm>
            <a:off x="1241071" y="4032055"/>
            <a:ext cx="2427467" cy="2015459"/>
          </a:xfrm>
          <a:prstGeom prst="rect">
            <a:avLst/>
          </a:prstGeom>
          <a:solidFill>
            <a:schemeClr val="accent1"/>
          </a:solidFill>
          <a:ln>
            <a:noFill/>
          </a:ln>
          <a:effectLst>
            <a:outerShdw blurRad="2540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ctr">
              <a:lnSpc>
                <a:spcPct val="120000"/>
              </a:lnSpc>
            </a:pPr>
            <a:endParaRPr lang="en-US" sz="1000" dirty="0">
              <a:solidFill>
                <a:schemeClr val="bg1"/>
              </a:solidFill>
            </a:endParaRPr>
          </a:p>
        </p:txBody>
      </p:sp>
      <p:sp>
        <p:nvSpPr>
          <p:cNvPr id="13" name="Rectangle 24"/>
          <p:cNvSpPr/>
          <p:nvPr/>
        </p:nvSpPr>
        <p:spPr>
          <a:xfrm>
            <a:off x="3668535" y="4032055"/>
            <a:ext cx="2427467" cy="2015459"/>
          </a:xfrm>
          <a:prstGeom prst="rect">
            <a:avLst/>
          </a:prstGeom>
          <a:solidFill>
            <a:schemeClr val="accent2"/>
          </a:solidFill>
          <a:ln>
            <a:noFill/>
          </a:ln>
          <a:effectLst>
            <a:outerShdw blurRad="2540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ctr">
              <a:lnSpc>
                <a:spcPct val="120000"/>
              </a:lnSpc>
            </a:pPr>
            <a:endParaRPr lang="en-US" sz="1000" dirty="0">
              <a:solidFill>
                <a:schemeClr val="bg1"/>
              </a:solidFill>
            </a:endParaRPr>
          </a:p>
        </p:txBody>
      </p:sp>
      <p:sp>
        <p:nvSpPr>
          <p:cNvPr id="14" name="Rectangle 25"/>
          <p:cNvSpPr/>
          <p:nvPr/>
        </p:nvSpPr>
        <p:spPr>
          <a:xfrm>
            <a:off x="6096001" y="4032055"/>
            <a:ext cx="2427467" cy="2015459"/>
          </a:xfrm>
          <a:prstGeom prst="rect">
            <a:avLst/>
          </a:prstGeom>
          <a:solidFill>
            <a:schemeClr val="accent3"/>
          </a:solidFill>
          <a:ln>
            <a:noFill/>
          </a:ln>
          <a:effectLst>
            <a:outerShdw blurRad="2540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ctr">
              <a:lnSpc>
                <a:spcPct val="120000"/>
              </a:lnSpc>
            </a:pPr>
            <a:endParaRPr lang="en-US" sz="1000" dirty="0">
              <a:solidFill>
                <a:schemeClr val="bg1"/>
              </a:solidFill>
            </a:endParaRPr>
          </a:p>
        </p:txBody>
      </p:sp>
      <p:sp>
        <p:nvSpPr>
          <p:cNvPr id="15" name="Rectangle 26"/>
          <p:cNvSpPr/>
          <p:nvPr/>
        </p:nvSpPr>
        <p:spPr>
          <a:xfrm>
            <a:off x="8523460" y="4032055"/>
            <a:ext cx="2427467" cy="2015459"/>
          </a:xfrm>
          <a:prstGeom prst="rect">
            <a:avLst/>
          </a:prstGeom>
          <a:solidFill>
            <a:schemeClr val="accent4"/>
          </a:solidFill>
          <a:ln>
            <a:noFill/>
          </a:ln>
          <a:effectLst>
            <a:outerShdw blurRad="2540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ctr">
              <a:lnSpc>
                <a:spcPct val="120000"/>
              </a:lnSpc>
            </a:pPr>
            <a:endParaRPr lang="en-US" sz="1000" dirty="0">
              <a:solidFill>
                <a:schemeClr val="bg1"/>
              </a:solidFill>
            </a:endParaRPr>
          </a:p>
        </p:txBody>
      </p:sp>
      <p:sp>
        <p:nvSpPr>
          <p:cNvPr id="49" name="任意多边形 48"/>
          <p:cNvSpPr/>
          <p:nvPr/>
        </p:nvSpPr>
        <p:spPr>
          <a:xfrm>
            <a:off x="1241074" y="1729939"/>
            <a:ext cx="2427467" cy="1740550"/>
          </a:xfrm>
          <a:custGeom>
            <a:avLst/>
            <a:gdLst>
              <a:gd name="connsiteX0" fmla="*/ 0 w 1910717"/>
              <a:gd name="connsiteY0" fmla="*/ 0 h 1740550"/>
              <a:gd name="connsiteX1" fmla="*/ 1910717 w 1910717"/>
              <a:gd name="connsiteY1" fmla="*/ 0 h 1740550"/>
              <a:gd name="connsiteX2" fmla="*/ 1910717 w 1910717"/>
              <a:gd name="connsiteY2" fmla="*/ 1561350 h 1740550"/>
              <a:gd name="connsiteX3" fmla="*/ 1134554 w 1910717"/>
              <a:gd name="connsiteY3" fmla="*/ 1561350 h 1740550"/>
              <a:gd name="connsiteX4" fmla="*/ 955355 w 1910717"/>
              <a:gd name="connsiteY4" fmla="*/ 1740550 h 1740550"/>
              <a:gd name="connsiteX5" fmla="*/ 776155 w 1910717"/>
              <a:gd name="connsiteY5" fmla="*/ 1561350 h 1740550"/>
              <a:gd name="connsiteX6" fmla="*/ 0 w 1910717"/>
              <a:gd name="connsiteY6" fmla="*/ 1561350 h 174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10717" h="1740550">
                <a:moveTo>
                  <a:pt x="0" y="0"/>
                </a:moveTo>
                <a:lnTo>
                  <a:pt x="1910717" y="0"/>
                </a:lnTo>
                <a:lnTo>
                  <a:pt x="1910717" y="1561350"/>
                </a:lnTo>
                <a:lnTo>
                  <a:pt x="1134554" y="1561350"/>
                </a:lnTo>
                <a:lnTo>
                  <a:pt x="955355" y="1740550"/>
                </a:lnTo>
                <a:lnTo>
                  <a:pt x="776155" y="1561350"/>
                </a:lnTo>
                <a:lnTo>
                  <a:pt x="0" y="1561350"/>
                </a:lnTo>
                <a:close/>
              </a:path>
            </a:pathLst>
          </a:custGeom>
          <a:solidFill>
            <a:schemeClr val="accent1"/>
          </a:solidFill>
          <a:ln>
            <a:noFill/>
          </a:ln>
          <a:effectLst>
            <a:outerShdw blurRad="2540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sz="4000" dirty="0"/>
          </a:p>
        </p:txBody>
      </p:sp>
      <p:sp>
        <p:nvSpPr>
          <p:cNvPr id="51" name="任意多边形 50"/>
          <p:cNvSpPr/>
          <p:nvPr/>
        </p:nvSpPr>
        <p:spPr>
          <a:xfrm>
            <a:off x="3668539" y="1729939"/>
            <a:ext cx="2427467" cy="1740549"/>
          </a:xfrm>
          <a:custGeom>
            <a:avLst/>
            <a:gdLst>
              <a:gd name="connsiteX0" fmla="*/ 0 w 1910717"/>
              <a:gd name="connsiteY0" fmla="*/ 0 h 1740549"/>
              <a:gd name="connsiteX1" fmla="*/ 1910717 w 1910717"/>
              <a:gd name="connsiteY1" fmla="*/ 0 h 1740549"/>
              <a:gd name="connsiteX2" fmla="*/ 1910717 w 1910717"/>
              <a:gd name="connsiteY2" fmla="*/ 1561350 h 1740549"/>
              <a:gd name="connsiteX3" fmla="*/ 1134549 w 1910717"/>
              <a:gd name="connsiteY3" fmla="*/ 1561350 h 1740549"/>
              <a:gd name="connsiteX4" fmla="*/ 955351 w 1910717"/>
              <a:gd name="connsiteY4" fmla="*/ 1740549 h 1740549"/>
              <a:gd name="connsiteX5" fmla="*/ 776152 w 1910717"/>
              <a:gd name="connsiteY5" fmla="*/ 1561350 h 1740549"/>
              <a:gd name="connsiteX6" fmla="*/ 0 w 1910717"/>
              <a:gd name="connsiteY6" fmla="*/ 1561350 h 174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10717" h="1740549">
                <a:moveTo>
                  <a:pt x="0" y="0"/>
                </a:moveTo>
                <a:lnTo>
                  <a:pt x="1910717" y="0"/>
                </a:lnTo>
                <a:lnTo>
                  <a:pt x="1910717" y="1561350"/>
                </a:lnTo>
                <a:lnTo>
                  <a:pt x="1134549" y="1561350"/>
                </a:lnTo>
                <a:lnTo>
                  <a:pt x="955351" y="1740549"/>
                </a:lnTo>
                <a:lnTo>
                  <a:pt x="776152" y="1561350"/>
                </a:lnTo>
                <a:lnTo>
                  <a:pt x="0" y="1561350"/>
                </a:lnTo>
                <a:close/>
              </a:path>
            </a:pathLst>
          </a:custGeom>
          <a:solidFill>
            <a:schemeClr val="accent2"/>
          </a:solidFill>
          <a:ln>
            <a:noFill/>
          </a:ln>
          <a:effectLst>
            <a:outerShdw blurRad="2540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4000" dirty="0">
              <a:solidFill>
                <a:schemeClr val="bg1"/>
              </a:solidFill>
              <a:latin typeface="FontAwesome" pitchFamily="2" charset="0"/>
            </a:endParaRPr>
          </a:p>
        </p:txBody>
      </p:sp>
      <p:sp>
        <p:nvSpPr>
          <p:cNvPr id="52" name="任意多边形 51"/>
          <p:cNvSpPr/>
          <p:nvPr/>
        </p:nvSpPr>
        <p:spPr>
          <a:xfrm>
            <a:off x="6096004" y="1729939"/>
            <a:ext cx="2427467" cy="1740548"/>
          </a:xfrm>
          <a:custGeom>
            <a:avLst/>
            <a:gdLst>
              <a:gd name="connsiteX0" fmla="*/ 0 w 1910717"/>
              <a:gd name="connsiteY0" fmla="*/ 0 h 1740548"/>
              <a:gd name="connsiteX1" fmla="*/ 1910717 w 1910717"/>
              <a:gd name="connsiteY1" fmla="*/ 0 h 1740548"/>
              <a:gd name="connsiteX2" fmla="*/ 1910717 w 1910717"/>
              <a:gd name="connsiteY2" fmla="*/ 1561350 h 1740548"/>
              <a:gd name="connsiteX3" fmla="*/ 1134540 w 1910717"/>
              <a:gd name="connsiteY3" fmla="*/ 1561350 h 1740548"/>
              <a:gd name="connsiteX4" fmla="*/ 955343 w 1910717"/>
              <a:gd name="connsiteY4" fmla="*/ 1740548 h 1740548"/>
              <a:gd name="connsiteX5" fmla="*/ 776145 w 1910717"/>
              <a:gd name="connsiteY5" fmla="*/ 1561350 h 1740548"/>
              <a:gd name="connsiteX6" fmla="*/ 0 w 1910717"/>
              <a:gd name="connsiteY6" fmla="*/ 1561350 h 1740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10717" h="1740548">
                <a:moveTo>
                  <a:pt x="0" y="0"/>
                </a:moveTo>
                <a:lnTo>
                  <a:pt x="1910717" y="0"/>
                </a:lnTo>
                <a:lnTo>
                  <a:pt x="1910717" y="1561350"/>
                </a:lnTo>
                <a:lnTo>
                  <a:pt x="1134540" y="1561350"/>
                </a:lnTo>
                <a:lnTo>
                  <a:pt x="955343" y="1740548"/>
                </a:lnTo>
                <a:lnTo>
                  <a:pt x="776145" y="1561350"/>
                </a:lnTo>
                <a:lnTo>
                  <a:pt x="0" y="1561350"/>
                </a:lnTo>
                <a:close/>
              </a:path>
            </a:pathLst>
          </a:custGeom>
          <a:solidFill>
            <a:schemeClr val="accent3"/>
          </a:solidFill>
          <a:ln>
            <a:noFill/>
          </a:ln>
          <a:effectLst>
            <a:outerShdw blurRad="2540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4000" dirty="0">
              <a:solidFill>
                <a:schemeClr val="bg1"/>
              </a:solidFill>
              <a:latin typeface="FontAwesome" pitchFamily="2" charset="0"/>
            </a:endParaRPr>
          </a:p>
        </p:txBody>
      </p:sp>
      <p:sp>
        <p:nvSpPr>
          <p:cNvPr id="53" name="任意多边形 52"/>
          <p:cNvSpPr/>
          <p:nvPr/>
        </p:nvSpPr>
        <p:spPr>
          <a:xfrm>
            <a:off x="8523463" y="1729939"/>
            <a:ext cx="2427467" cy="1740548"/>
          </a:xfrm>
          <a:custGeom>
            <a:avLst/>
            <a:gdLst>
              <a:gd name="connsiteX0" fmla="*/ 0 w 1910717"/>
              <a:gd name="connsiteY0" fmla="*/ 0 h 1740548"/>
              <a:gd name="connsiteX1" fmla="*/ 1910717 w 1910717"/>
              <a:gd name="connsiteY1" fmla="*/ 0 h 1740548"/>
              <a:gd name="connsiteX2" fmla="*/ 1910717 w 1910717"/>
              <a:gd name="connsiteY2" fmla="*/ 1561350 h 1740548"/>
              <a:gd name="connsiteX3" fmla="*/ 1134553 w 1910717"/>
              <a:gd name="connsiteY3" fmla="*/ 1561350 h 1740548"/>
              <a:gd name="connsiteX4" fmla="*/ 955356 w 1910717"/>
              <a:gd name="connsiteY4" fmla="*/ 1740548 h 1740548"/>
              <a:gd name="connsiteX5" fmla="*/ 776158 w 1910717"/>
              <a:gd name="connsiteY5" fmla="*/ 1561350 h 1740548"/>
              <a:gd name="connsiteX6" fmla="*/ 0 w 1910717"/>
              <a:gd name="connsiteY6" fmla="*/ 1561350 h 1740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10717" h="1740548">
                <a:moveTo>
                  <a:pt x="0" y="0"/>
                </a:moveTo>
                <a:lnTo>
                  <a:pt x="1910717" y="0"/>
                </a:lnTo>
                <a:lnTo>
                  <a:pt x="1910717" y="1561350"/>
                </a:lnTo>
                <a:lnTo>
                  <a:pt x="1134553" y="1561350"/>
                </a:lnTo>
                <a:lnTo>
                  <a:pt x="955356" y="1740548"/>
                </a:lnTo>
                <a:lnTo>
                  <a:pt x="776158" y="1561350"/>
                </a:lnTo>
                <a:lnTo>
                  <a:pt x="0" y="1561350"/>
                </a:lnTo>
                <a:close/>
              </a:path>
            </a:pathLst>
          </a:custGeom>
          <a:solidFill>
            <a:schemeClr val="accent4"/>
          </a:solidFill>
          <a:ln>
            <a:noFill/>
          </a:ln>
          <a:effectLst>
            <a:outerShdw blurRad="2540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4000" dirty="0">
              <a:solidFill>
                <a:srgbClr val="FFFFFF"/>
              </a:solidFill>
              <a:latin typeface="FontAwesome" pitchFamily="2" charset="0"/>
            </a:endParaRPr>
          </a:p>
        </p:txBody>
      </p:sp>
      <p:sp>
        <p:nvSpPr>
          <p:cNvPr id="47" name="TextBox 16"/>
          <p:cNvSpPr txBox="1">
            <a:spLocks noChangeArrowheads="1"/>
          </p:cNvSpPr>
          <p:nvPr/>
        </p:nvSpPr>
        <p:spPr bwMode="auto">
          <a:xfrm>
            <a:off x="1528339" y="2102826"/>
            <a:ext cx="185293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Tx/>
              <a:buNone/>
            </a:pPr>
            <a:r>
              <a:rPr lang="zh-CN" altLang="en-US" sz="2400" b="1" dirty="0">
                <a:solidFill>
                  <a:schemeClr val="bg1"/>
                </a:solidFill>
                <a:latin typeface="微软雅黑" panose="020B0503020204020204" pitchFamily="34" charset="-122"/>
              </a:rPr>
              <a:t>添加您的</a:t>
            </a:r>
            <a:endParaRPr lang="en-US" altLang="zh-CN" sz="2400" b="1" dirty="0">
              <a:solidFill>
                <a:schemeClr val="bg1"/>
              </a:solidFill>
              <a:latin typeface="微软雅黑" panose="020B0503020204020204" pitchFamily="34" charset="-122"/>
            </a:endParaRPr>
          </a:p>
          <a:p>
            <a:pPr algn="ctr" fontAlgn="base">
              <a:spcBef>
                <a:spcPct val="0"/>
              </a:spcBef>
              <a:spcAft>
                <a:spcPct val="0"/>
              </a:spcAft>
              <a:buFontTx/>
              <a:buNone/>
            </a:pPr>
            <a:r>
              <a:rPr lang="zh-CN" altLang="en-US" sz="2400" b="1" dirty="0">
                <a:solidFill>
                  <a:schemeClr val="bg1"/>
                </a:solidFill>
                <a:latin typeface="微软雅黑" panose="020B0503020204020204" pitchFamily="34" charset="-122"/>
              </a:rPr>
              <a:t>标题</a:t>
            </a:r>
          </a:p>
        </p:txBody>
      </p:sp>
      <p:sp>
        <p:nvSpPr>
          <p:cNvPr id="48" name="矩形 47"/>
          <p:cNvSpPr/>
          <p:nvPr/>
        </p:nvSpPr>
        <p:spPr>
          <a:xfrm>
            <a:off x="1446445" y="4347287"/>
            <a:ext cx="2016719" cy="1384995"/>
          </a:xfrm>
          <a:prstGeom prst="rect">
            <a:avLst/>
          </a:prstGeom>
        </p:spPr>
        <p:txBody>
          <a:bodyPr wrap="square">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在这里输入您的文字内容，或者将您的文字内容复制在这里。在这里输入您的文字内容，或者将您的文字内容复制在这里。</a:t>
            </a:r>
          </a:p>
        </p:txBody>
      </p:sp>
      <p:sp>
        <p:nvSpPr>
          <p:cNvPr id="54" name="TextBox 16"/>
          <p:cNvSpPr txBox="1">
            <a:spLocks noChangeArrowheads="1"/>
          </p:cNvSpPr>
          <p:nvPr/>
        </p:nvSpPr>
        <p:spPr bwMode="auto">
          <a:xfrm>
            <a:off x="3955804" y="2102826"/>
            <a:ext cx="185293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Tx/>
              <a:buNone/>
            </a:pPr>
            <a:r>
              <a:rPr lang="zh-CN" altLang="en-US" sz="2400" b="1" dirty="0">
                <a:solidFill>
                  <a:schemeClr val="bg1"/>
                </a:solidFill>
                <a:latin typeface="微软雅黑" panose="020B0503020204020204" pitchFamily="34" charset="-122"/>
              </a:rPr>
              <a:t>添加您的</a:t>
            </a:r>
            <a:endParaRPr lang="en-US" altLang="zh-CN" sz="2400" b="1" dirty="0">
              <a:solidFill>
                <a:schemeClr val="bg1"/>
              </a:solidFill>
              <a:latin typeface="微软雅黑" panose="020B0503020204020204" pitchFamily="34" charset="-122"/>
            </a:endParaRPr>
          </a:p>
          <a:p>
            <a:pPr algn="ctr" fontAlgn="base">
              <a:spcBef>
                <a:spcPct val="0"/>
              </a:spcBef>
              <a:spcAft>
                <a:spcPct val="0"/>
              </a:spcAft>
              <a:buFontTx/>
              <a:buNone/>
            </a:pPr>
            <a:r>
              <a:rPr lang="zh-CN" altLang="en-US" sz="2400" b="1" dirty="0">
                <a:solidFill>
                  <a:schemeClr val="bg1"/>
                </a:solidFill>
                <a:latin typeface="微软雅黑" panose="020B0503020204020204" pitchFamily="34" charset="-122"/>
              </a:rPr>
              <a:t>标题</a:t>
            </a:r>
          </a:p>
        </p:txBody>
      </p:sp>
      <p:sp>
        <p:nvSpPr>
          <p:cNvPr id="55" name="TextBox 16"/>
          <p:cNvSpPr txBox="1">
            <a:spLocks noChangeArrowheads="1"/>
          </p:cNvSpPr>
          <p:nvPr/>
        </p:nvSpPr>
        <p:spPr bwMode="auto">
          <a:xfrm>
            <a:off x="6383269" y="2102826"/>
            <a:ext cx="185293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Tx/>
              <a:buNone/>
            </a:pPr>
            <a:r>
              <a:rPr lang="zh-CN" altLang="en-US" sz="2400" b="1" dirty="0">
                <a:solidFill>
                  <a:schemeClr val="bg1"/>
                </a:solidFill>
                <a:latin typeface="微软雅黑" panose="020B0503020204020204" pitchFamily="34" charset="-122"/>
              </a:rPr>
              <a:t>添加您的</a:t>
            </a:r>
            <a:endParaRPr lang="en-US" altLang="zh-CN" sz="2400" b="1" dirty="0">
              <a:solidFill>
                <a:schemeClr val="bg1"/>
              </a:solidFill>
              <a:latin typeface="微软雅黑" panose="020B0503020204020204" pitchFamily="34" charset="-122"/>
            </a:endParaRPr>
          </a:p>
          <a:p>
            <a:pPr algn="ctr" fontAlgn="base">
              <a:spcBef>
                <a:spcPct val="0"/>
              </a:spcBef>
              <a:spcAft>
                <a:spcPct val="0"/>
              </a:spcAft>
              <a:buFontTx/>
              <a:buNone/>
            </a:pPr>
            <a:r>
              <a:rPr lang="zh-CN" altLang="en-US" sz="2400" b="1" dirty="0">
                <a:solidFill>
                  <a:schemeClr val="bg1"/>
                </a:solidFill>
                <a:latin typeface="微软雅黑" panose="020B0503020204020204" pitchFamily="34" charset="-122"/>
              </a:rPr>
              <a:t>标题</a:t>
            </a:r>
          </a:p>
        </p:txBody>
      </p:sp>
      <p:sp>
        <p:nvSpPr>
          <p:cNvPr id="56" name="TextBox 16"/>
          <p:cNvSpPr txBox="1">
            <a:spLocks noChangeArrowheads="1"/>
          </p:cNvSpPr>
          <p:nvPr/>
        </p:nvSpPr>
        <p:spPr bwMode="auto">
          <a:xfrm>
            <a:off x="8810728" y="2102826"/>
            <a:ext cx="185293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Tx/>
              <a:buNone/>
            </a:pPr>
            <a:r>
              <a:rPr lang="zh-CN" altLang="en-US" sz="2400" b="1" dirty="0">
                <a:solidFill>
                  <a:schemeClr val="bg1"/>
                </a:solidFill>
                <a:latin typeface="微软雅黑" panose="020B0503020204020204" pitchFamily="34" charset="-122"/>
              </a:rPr>
              <a:t>添加您的</a:t>
            </a:r>
            <a:endParaRPr lang="en-US" altLang="zh-CN" sz="2400" b="1" dirty="0">
              <a:solidFill>
                <a:schemeClr val="bg1"/>
              </a:solidFill>
              <a:latin typeface="微软雅黑" panose="020B0503020204020204" pitchFamily="34" charset="-122"/>
            </a:endParaRPr>
          </a:p>
          <a:p>
            <a:pPr algn="ctr" fontAlgn="base">
              <a:spcBef>
                <a:spcPct val="0"/>
              </a:spcBef>
              <a:spcAft>
                <a:spcPct val="0"/>
              </a:spcAft>
              <a:buFontTx/>
              <a:buNone/>
            </a:pPr>
            <a:r>
              <a:rPr lang="zh-CN" altLang="en-US" sz="2400" b="1" dirty="0">
                <a:solidFill>
                  <a:schemeClr val="bg1"/>
                </a:solidFill>
                <a:latin typeface="微软雅黑" panose="020B0503020204020204" pitchFamily="34" charset="-122"/>
              </a:rPr>
              <a:t>标题</a:t>
            </a:r>
          </a:p>
        </p:txBody>
      </p:sp>
      <p:sp>
        <p:nvSpPr>
          <p:cNvPr id="57" name="矩形 56"/>
          <p:cNvSpPr/>
          <p:nvPr/>
        </p:nvSpPr>
        <p:spPr>
          <a:xfrm>
            <a:off x="3873908" y="4347287"/>
            <a:ext cx="2016719" cy="1384995"/>
          </a:xfrm>
          <a:prstGeom prst="rect">
            <a:avLst/>
          </a:prstGeom>
        </p:spPr>
        <p:txBody>
          <a:bodyPr wrap="square">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在这里输入您的文字内容，或者将您的文字内容复制在这里。在这里输入您的文字内容，或者将您的文字内容复制在这里。</a:t>
            </a:r>
          </a:p>
        </p:txBody>
      </p:sp>
      <p:sp>
        <p:nvSpPr>
          <p:cNvPr id="58" name="矩形 57"/>
          <p:cNvSpPr/>
          <p:nvPr/>
        </p:nvSpPr>
        <p:spPr>
          <a:xfrm>
            <a:off x="6301375" y="4347287"/>
            <a:ext cx="2016719" cy="1384995"/>
          </a:xfrm>
          <a:prstGeom prst="rect">
            <a:avLst/>
          </a:prstGeom>
        </p:spPr>
        <p:txBody>
          <a:bodyPr wrap="square">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在这里输入您的文字内容，或者将您的文字内容复制在这里。在这里输入您的文字内容，或者将您的文字内容复制在这里。</a:t>
            </a:r>
          </a:p>
        </p:txBody>
      </p:sp>
      <p:sp>
        <p:nvSpPr>
          <p:cNvPr id="59" name="矩形 58"/>
          <p:cNvSpPr/>
          <p:nvPr/>
        </p:nvSpPr>
        <p:spPr>
          <a:xfrm>
            <a:off x="8728834" y="4347287"/>
            <a:ext cx="2016719" cy="1384995"/>
          </a:xfrm>
          <a:prstGeom prst="rect">
            <a:avLst/>
          </a:prstGeom>
        </p:spPr>
        <p:txBody>
          <a:bodyPr wrap="square">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在这里输入您的文字内容，或者将您的文字内容复制在这里。在这里输入您的文字内容，或者将您的文字内容复制在这里。</a:t>
            </a:r>
          </a:p>
        </p:txBody>
      </p:sp>
    </p:spTree>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100"/>
                                  </p:stCondLst>
                                  <p:iterate type="wd">
                                    <p:tmPct val="10000"/>
                                  </p:iterate>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400" fill="hold"/>
                                        <p:tgtEl>
                                          <p:spTgt spid="12"/>
                                        </p:tgtEl>
                                        <p:attrNameLst>
                                          <p:attrName>ppt_x</p:attrName>
                                        </p:attrNameLst>
                                      </p:cBhvr>
                                      <p:tavLst>
                                        <p:tav tm="0">
                                          <p:val>
                                            <p:strVal val="0-#ppt_w/2"/>
                                          </p:val>
                                        </p:tav>
                                        <p:tav tm="100000">
                                          <p:val>
                                            <p:strVal val="#ppt_x"/>
                                          </p:val>
                                        </p:tav>
                                      </p:tavLst>
                                    </p:anim>
                                    <p:anim calcmode="lin" valueType="num">
                                      <p:cBhvr additive="base">
                                        <p:cTn id="12" dur="4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0"/>
                            </p:stCondLst>
                            <p:childTnLst>
                              <p:par>
                                <p:cTn id="14" presetID="42" presetClass="entr" presetSubtype="0"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500"/>
                                        <p:tgtEl>
                                          <p:spTgt spid="49"/>
                                        </p:tgtEl>
                                      </p:cBhvr>
                                    </p:animEffect>
                                    <p:anim calcmode="lin" valueType="num">
                                      <p:cBhvr>
                                        <p:cTn id="17" dur="500" fill="hold"/>
                                        <p:tgtEl>
                                          <p:spTgt spid="49"/>
                                        </p:tgtEl>
                                        <p:attrNameLst>
                                          <p:attrName>ppt_x</p:attrName>
                                        </p:attrNameLst>
                                      </p:cBhvr>
                                      <p:tavLst>
                                        <p:tav tm="0">
                                          <p:val>
                                            <p:strVal val="#ppt_x"/>
                                          </p:val>
                                        </p:tav>
                                        <p:tav tm="100000">
                                          <p:val>
                                            <p:strVal val="#ppt_x"/>
                                          </p:val>
                                        </p:tav>
                                      </p:tavLst>
                                    </p:anim>
                                    <p:anim calcmode="lin" valueType="num">
                                      <p:cBhvr>
                                        <p:cTn id="18" dur="500" fill="hold"/>
                                        <p:tgtEl>
                                          <p:spTgt spid="4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200"/>
                                  </p:stCondLst>
                                  <p:childTnLst>
                                    <p:set>
                                      <p:cBhvr>
                                        <p:cTn id="20" dur="1" fill="hold">
                                          <p:stCondLst>
                                            <p:cond delay="0"/>
                                          </p:stCondLst>
                                        </p:cTn>
                                        <p:tgtEl>
                                          <p:spTgt spid="51"/>
                                        </p:tgtEl>
                                        <p:attrNameLst>
                                          <p:attrName>style.visibility</p:attrName>
                                        </p:attrNameLst>
                                      </p:cBhvr>
                                      <p:to>
                                        <p:strVal val="visible"/>
                                      </p:to>
                                    </p:set>
                                    <p:animEffect transition="in" filter="fade">
                                      <p:cBhvr>
                                        <p:cTn id="21" dur="500"/>
                                        <p:tgtEl>
                                          <p:spTgt spid="51"/>
                                        </p:tgtEl>
                                      </p:cBhvr>
                                    </p:animEffect>
                                    <p:anim calcmode="lin" valueType="num">
                                      <p:cBhvr>
                                        <p:cTn id="22" dur="500" fill="hold"/>
                                        <p:tgtEl>
                                          <p:spTgt spid="51"/>
                                        </p:tgtEl>
                                        <p:attrNameLst>
                                          <p:attrName>ppt_x</p:attrName>
                                        </p:attrNameLst>
                                      </p:cBhvr>
                                      <p:tavLst>
                                        <p:tav tm="0">
                                          <p:val>
                                            <p:strVal val="#ppt_x"/>
                                          </p:val>
                                        </p:tav>
                                        <p:tav tm="100000">
                                          <p:val>
                                            <p:strVal val="#ppt_x"/>
                                          </p:val>
                                        </p:tav>
                                      </p:tavLst>
                                    </p:anim>
                                    <p:anim calcmode="lin" valueType="num">
                                      <p:cBhvr>
                                        <p:cTn id="23" dur="500" fill="hold"/>
                                        <p:tgtEl>
                                          <p:spTgt spid="51"/>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400"/>
                                  </p:stCondLst>
                                  <p:childTnLst>
                                    <p:set>
                                      <p:cBhvr>
                                        <p:cTn id="25" dur="1" fill="hold">
                                          <p:stCondLst>
                                            <p:cond delay="0"/>
                                          </p:stCondLst>
                                        </p:cTn>
                                        <p:tgtEl>
                                          <p:spTgt spid="52"/>
                                        </p:tgtEl>
                                        <p:attrNameLst>
                                          <p:attrName>style.visibility</p:attrName>
                                        </p:attrNameLst>
                                      </p:cBhvr>
                                      <p:to>
                                        <p:strVal val="visible"/>
                                      </p:to>
                                    </p:set>
                                    <p:animEffect transition="in" filter="fade">
                                      <p:cBhvr>
                                        <p:cTn id="26" dur="500"/>
                                        <p:tgtEl>
                                          <p:spTgt spid="52"/>
                                        </p:tgtEl>
                                      </p:cBhvr>
                                    </p:animEffect>
                                    <p:anim calcmode="lin" valueType="num">
                                      <p:cBhvr>
                                        <p:cTn id="27" dur="500" fill="hold"/>
                                        <p:tgtEl>
                                          <p:spTgt spid="52"/>
                                        </p:tgtEl>
                                        <p:attrNameLst>
                                          <p:attrName>ppt_x</p:attrName>
                                        </p:attrNameLst>
                                      </p:cBhvr>
                                      <p:tavLst>
                                        <p:tav tm="0">
                                          <p:val>
                                            <p:strVal val="#ppt_x"/>
                                          </p:val>
                                        </p:tav>
                                        <p:tav tm="100000">
                                          <p:val>
                                            <p:strVal val="#ppt_x"/>
                                          </p:val>
                                        </p:tav>
                                      </p:tavLst>
                                    </p:anim>
                                    <p:anim calcmode="lin" valueType="num">
                                      <p:cBhvr>
                                        <p:cTn id="28" dur="500" fill="hold"/>
                                        <p:tgtEl>
                                          <p:spTgt spid="52"/>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600"/>
                                  </p:stCondLst>
                                  <p:childTnLst>
                                    <p:set>
                                      <p:cBhvr>
                                        <p:cTn id="30" dur="1" fill="hold">
                                          <p:stCondLst>
                                            <p:cond delay="0"/>
                                          </p:stCondLst>
                                        </p:cTn>
                                        <p:tgtEl>
                                          <p:spTgt spid="53"/>
                                        </p:tgtEl>
                                        <p:attrNameLst>
                                          <p:attrName>style.visibility</p:attrName>
                                        </p:attrNameLst>
                                      </p:cBhvr>
                                      <p:to>
                                        <p:strVal val="visible"/>
                                      </p:to>
                                    </p:set>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strVal val="#ppt_x"/>
                                          </p:val>
                                        </p:tav>
                                        <p:tav tm="100000">
                                          <p:val>
                                            <p:strVal val="#ppt_x"/>
                                          </p:val>
                                        </p:tav>
                                      </p:tavLst>
                                    </p:anim>
                                    <p:anim calcmode="lin" valueType="num">
                                      <p:cBhvr>
                                        <p:cTn id="33" dur="500" fill="hold"/>
                                        <p:tgtEl>
                                          <p:spTgt spid="53"/>
                                        </p:tgtEl>
                                        <p:attrNameLst>
                                          <p:attrName>ppt_y</p:attrName>
                                        </p:attrNameLst>
                                      </p:cBhvr>
                                      <p:tavLst>
                                        <p:tav tm="0">
                                          <p:val>
                                            <p:strVal val="#ppt_y+.1"/>
                                          </p:val>
                                        </p:tav>
                                        <p:tav tm="100000">
                                          <p:val>
                                            <p:strVal val="#ppt_y"/>
                                          </p:val>
                                        </p:tav>
                                      </p:tavLst>
                                    </p:anim>
                                  </p:childTnLst>
                                </p:cTn>
                              </p:par>
                            </p:childTnLst>
                          </p:cTn>
                        </p:par>
                        <p:par>
                          <p:cTn id="34" fill="hold">
                            <p:stCondLst>
                              <p:cond delay="500"/>
                            </p:stCondLst>
                            <p:childTnLst>
                              <p:par>
                                <p:cTn id="35" presetID="47" presetClass="entr" presetSubtype="0"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strVal val="#ppt_x"/>
                                          </p:val>
                                        </p:tav>
                                        <p:tav tm="100000">
                                          <p:val>
                                            <p:strVal val="#ppt_x"/>
                                          </p:val>
                                        </p:tav>
                                      </p:tavLst>
                                    </p:anim>
                                    <p:anim calcmode="lin" valueType="num">
                                      <p:cBhvr>
                                        <p:cTn id="39" dur="500" fill="hold"/>
                                        <p:tgtEl>
                                          <p:spTgt spid="15"/>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20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anim calcmode="lin" valueType="num">
                                      <p:cBhvr>
                                        <p:cTn id="43" dur="500" fill="hold"/>
                                        <p:tgtEl>
                                          <p:spTgt spid="14"/>
                                        </p:tgtEl>
                                        <p:attrNameLst>
                                          <p:attrName>ppt_x</p:attrName>
                                        </p:attrNameLst>
                                      </p:cBhvr>
                                      <p:tavLst>
                                        <p:tav tm="0">
                                          <p:val>
                                            <p:strVal val="#ppt_x"/>
                                          </p:val>
                                        </p:tav>
                                        <p:tav tm="100000">
                                          <p:val>
                                            <p:strVal val="#ppt_x"/>
                                          </p:val>
                                        </p:tav>
                                      </p:tavLst>
                                    </p:anim>
                                    <p:anim calcmode="lin" valueType="num">
                                      <p:cBhvr>
                                        <p:cTn id="44" dur="500" fill="hold"/>
                                        <p:tgtEl>
                                          <p:spTgt spid="14"/>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40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anim calcmode="lin" valueType="num">
                                      <p:cBhvr>
                                        <p:cTn id="48" dur="500" fill="hold"/>
                                        <p:tgtEl>
                                          <p:spTgt spid="13"/>
                                        </p:tgtEl>
                                        <p:attrNameLst>
                                          <p:attrName>ppt_x</p:attrName>
                                        </p:attrNameLst>
                                      </p:cBhvr>
                                      <p:tavLst>
                                        <p:tav tm="0">
                                          <p:val>
                                            <p:strVal val="#ppt_x"/>
                                          </p:val>
                                        </p:tav>
                                        <p:tav tm="100000">
                                          <p:val>
                                            <p:strVal val="#ppt_x"/>
                                          </p:val>
                                        </p:tav>
                                      </p:tavLst>
                                    </p:anim>
                                    <p:anim calcmode="lin" valueType="num">
                                      <p:cBhvr>
                                        <p:cTn id="49" dur="500" fill="hold"/>
                                        <p:tgtEl>
                                          <p:spTgt spid="13"/>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600"/>
                                  </p:stCondLst>
                                  <p:childTnLst>
                                    <p:set>
                                      <p:cBhvr>
                                        <p:cTn id="51" dur="1" fill="hold">
                                          <p:stCondLst>
                                            <p:cond delay="0"/>
                                          </p:stCondLst>
                                        </p:cTn>
                                        <p:tgtEl>
                                          <p:spTgt spid="2"/>
                                        </p:tgtEl>
                                        <p:attrNameLst>
                                          <p:attrName>style.visibility</p:attrName>
                                        </p:attrNameLst>
                                      </p:cBhvr>
                                      <p:to>
                                        <p:strVal val="visible"/>
                                      </p:to>
                                    </p:set>
                                    <p:animEffect transition="in" filter="fade">
                                      <p:cBhvr>
                                        <p:cTn id="52" dur="500"/>
                                        <p:tgtEl>
                                          <p:spTgt spid="2"/>
                                        </p:tgtEl>
                                      </p:cBhvr>
                                    </p:animEffect>
                                    <p:anim calcmode="lin" valueType="num">
                                      <p:cBhvr>
                                        <p:cTn id="53" dur="500" fill="hold"/>
                                        <p:tgtEl>
                                          <p:spTgt spid="2"/>
                                        </p:tgtEl>
                                        <p:attrNameLst>
                                          <p:attrName>ppt_x</p:attrName>
                                        </p:attrNameLst>
                                      </p:cBhvr>
                                      <p:tavLst>
                                        <p:tav tm="0">
                                          <p:val>
                                            <p:strVal val="#ppt_x"/>
                                          </p:val>
                                        </p:tav>
                                        <p:tav tm="100000">
                                          <p:val>
                                            <p:strVal val="#ppt_x"/>
                                          </p:val>
                                        </p:tav>
                                      </p:tavLst>
                                    </p:anim>
                                    <p:anim calcmode="lin" valueType="num">
                                      <p:cBhvr>
                                        <p:cTn id="54" dur="500" fill="hold"/>
                                        <p:tgtEl>
                                          <p:spTgt spid="2"/>
                                        </p:tgtEl>
                                        <p:attrNameLst>
                                          <p:attrName>ppt_y</p:attrName>
                                        </p:attrNameLst>
                                      </p:cBhvr>
                                      <p:tavLst>
                                        <p:tav tm="0">
                                          <p:val>
                                            <p:strVal val="#ppt_y-.1"/>
                                          </p:val>
                                        </p:tav>
                                        <p:tav tm="100000">
                                          <p:val>
                                            <p:strVal val="#ppt_y"/>
                                          </p:val>
                                        </p:tav>
                                      </p:tavLst>
                                    </p:anim>
                                  </p:childTnLst>
                                </p:cTn>
                              </p:par>
                            </p:childTnLst>
                          </p:cTn>
                        </p:par>
                        <p:par>
                          <p:cTn id="55" fill="hold">
                            <p:stCondLst>
                              <p:cond delay="1000"/>
                            </p:stCondLst>
                            <p:childTnLst>
                              <p:par>
                                <p:cTn id="56" presetID="53" presetClass="entr" presetSubtype="16"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 calcmode="lin" valueType="num">
                                      <p:cBhvr>
                                        <p:cTn id="58" dur="250" fill="hold"/>
                                        <p:tgtEl>
                                          <p:spTgt spid="47"/>
                                        </p:tgtEl>
                                        <p:attrNameLst>
                                          <p:attrName>ppt_w</p:attrName>
                                        </p:attrNameLst>
                                      </p:cBhvr>
                                      <p:tavLst>
                                        <p:tav tm="0">
                                          <p:val>
                                            <p:fltVal val="0"/>
                                          </p:val>
                                        </p:tav>
                                        <p:tav tm="100000">
                                          <p:val>
                                            <p:strVal val="#ppt_w"/>
                                          </p:val>
                                        </p:tav>
                                      </p:tavLst>
                                    </p:anim>
                                    <p:anim calcmode="lin" valueType="num">
                                      <p:cBhvr>
                                        <p:cTn id="59" dur="250" fill="hold"/>
                                        <p:tgtEl>
                                          <p:spTgt spid="47"/>
                                        </p:tgtEl>
                                        <p:attrNameLst>
                                          <p:attrName>ppt_h</p:attrName>
                                        </p:attrNameLst>
                                      </p:cBhvr>
                                      <p:tavLst>
                                        <p:tav tm="0">
                                          <p:val>
                                            <p:fltVal val="0"/>
                                          </p:val>
                                        </p:tav>
                                        <p:tav tm="100000">
                                          <p:val>
                                            <p:strVal val="#ppt_h"/>
                                          </p:val>
                                        </p:tav>
                                      </p:tavLst>
                                    </p:anim>
                                    <p:animEffect transition="in" filter="fade">
                                      <p:cBhvr>
                                        <p:cTn id="60" dur="250"/>
                                        <p:tgtEl>
                                          <p:spTgt spid="47"/>
                                        </p:tgtEl>
                                      </p:cBhvr>
                                    </p:animEffect>
                                  </p:childTnLst>
                                </p:cTn>
                              </p:par>
                            </p:childTnLst>
                          </p:cTn>
                        </p:par>
                        <p:par>
                          <p:cTn id="61" fill="hold">
                            <p:stCondLst>
                              <p:cond delay="1500"/>
                            </p:stCondLst>
                            <p:childTnLst>
                              <p:par>
                                <p:cTn id="62" presetID="53" presetClass="entr" presetSubtype="16" fill="hold" grpId="0" nodeType="afterEffect">
                                  <p:stCondLst>
                                    <p:cond delay="0"/>
                                  </p:stCondLst>
                                  <p:iterate type="lt">
                                    <p:tmPct val="10000"/>
                                  </p:iterate>
                                  <p:childTnLst>
                                    <p:set>
                                      <p:cBhvr>
                                        <p:cTn id="63" dur="1" fill="hold">
                                          <p:stCondLst>
                                            <p:cond delay="0"/>
                                          </p:stCondLst>
                                        </p:cTn>
                                        <p:tgtEl>
                                          <p:spTgt spid="48"/>
                                        </p:tgtEl>
                                        <p:attrNameLst>
                                          <p:attrName>style.visibility</p:attrName>
                                        </p:attrNameLst>
                                      </p:cBhvr>
                                      <p:to>
                                        <p:strVal val="visible"/>
                                      </p:to>
                                    </p:set>
                                    <p:anim calcmode="lin" valueType="num">
                                      <p:cBhvr>
                                        <p:cTn id="64" dur="250" fill="hold"/>
                                        <p:tgtEl>
                                          <p:spTgt spid="48"/>
                                        </p:tgtEl>
                                        <p:attrNameLst>
                                          <p:attrName>ppt_w</p:attrName>
                                        </p:attrNameLst>
                                      </p:cBhvr>
                                      <p:tavLst>
                                        <p:tav tm="0">
                                          <p:val>
                                            <p:fltVal val="0"/>
                                          </p:val>
                                        </p:tav>
                                        <p:tav tm="100000">
                                          <p:val>
                                            <p:strVal val="#ppt_w"/>
                                          </p:val>
                                        </p:tav>
                                      </p:tavLst>
                                    </p:anim>
                                    <p:anim calcmode="lin" valueType="num">
                                      <p:cBhvr>
                                        <p:cTn id="65" dur="250" fill="hold"/>
                                        <p:tgtEl>
                                          <p:spTgt spid="48"/>
                                        </p:tgtEl>
                                        <p:attrNameLst>
                                          <p:attrName>ppt_h</p:attrName>
                                        </p:attrNameLst>
                                      </p:cBhvr>
                                      <p:tavLst>
                                        <p:tav tm="0">
                                          <p:val>
                                            <p:fltVal val="0"/>
                                          </p:val>
                                        </p:tav>
                                        <p:tav tm="100000">
                                          <p:val>
                                            <p:strVal val="#ppt_h"/>
                                          </p:val>
                                        </p:tav>
                                      </p:tavLst>
                                    </p:anim>
                                    <p:animEffect transition="in" filter="fade">
                                      <p:cBhvr>
                                        <p:cTn id="66" dur="250"/>
                                        <p:tgtEl>
                                          <p:spTgt spid="48"/>
                                        </p:tgtEl>
                                      </p:cBhvr>
                                    </p:animEffect>
                                  </p:childTnLst>
                                </p:cTn>
                              </p:par>
                            </p:childTnLst>
                          </p:cTn>
                        </p:par>
                        <p:par>
                          <p:cTn id="67" fill="hold">
                            <p:stCondLst>
                              <p:cond delay="4025"/>
                            </p:stCondLst>
                            <p:childTnLst>
                              <p:par>
                                <p:cTn id="68" presetID="53" presetClass="entr" presetSubtype="16" fill="hold" grpId="0" nodeType="afterEffect">
                                  <p:stCondLst>
                                    <p:cond delay="0"/>
                                  </p:stCondLst>
                                  <p:childTnLst>
                                    <p:set>
                                      <p:cBhvr>
                                        <p:cTn id="69" dur="1" fill="hold">
                                          <p:stCondLst>
                                            <p:cond delay="0"/>
                                          </p:stCondLst>
                                        </p:cTn>
                                        <p:tgtEl>
                                          <p:spTgt spid="54"/>
                                        </p:tgtEl>
                                        <p:attrNameLst>
                                          <p:attrName>style.visibility</p:attrName>
                                        </p:attrNameLst>
                                      </p:cBhvr>
                                      <p:to>
                                        <p:strVal val="visible"/>
                                      </p:to>
                                    </p:set>
                                    <p:anim calcmode="lin" valueType="num">
                                      <p:cBhvr>
                                        <p:cTn id="70" dur="250" fill="hold"/>
                                        <p:tgtEl>
                                          <p:spTgt spid="54"/>
                                        </p:tgtEl>
                                        <p:attrNameLst>
                                          <p:attrName>ppt_w</p:attrName>
                                        </p:attrNameLst>
                                      </p:cBhvr>
                                      <p:tavLst>
                                        <p:tav tm="0">
                                          <p:val>
                                            <p:fltVal val="0"/>
                                          </p:val>
                                        </p:tav>
                                        <p:tav tm="100000">
                                          <p:val>
                                            <p:strVal val="#ppt_w"/>
                                          </p:val>
                                        </p:tav>
                                      </p:tavLst>
                                    </p:anim>
                                    <p:anim calcmode="lin" valueType="num">
                                      <p:cBhvr>
                                        <p:cTn id="71" dur="250" fill="hold"/>
                                        <p:tgtEl>
                                          <p:spTgt spid="54"/>
                                        </p:tgtEl>
                                        <p:attrNameLst>
                                          <p:attrName>ppt_h</p:attrName>
                                        </p:attrNameLst>
                                      </p:cBhvr>
                                      <p:tavLst>
                                        <p:tav tm="0">
                                          <p:val>
                                            <p:fltVal val="0"/>
                                          </p:val>
                                        </p:tav>
                                        <p:tav tm="100000">
                                          <p:val>
                                            <p:strVal val="#ppt_h"/>
                                          </p:val>
                                        </p:tav>
                                      </p:tavLst>
                                    </p:anim>
                                    <p:animEffect transition="in" filter="fade">
                                      <p:cBhvr>
                                        <p:cTn id="72" dur="250"/>
                                        <p:tgtEl>
                                          <p:spTgt spid="54"/>
                                        </p:tgtEl>
                                      </p:cBhvr>
                                    </p:animEffect>
                                  </p:childTnLst>
                                </p:cTn>
                              </p:par>
                            </p:childTnLst>
                          </p:cTn>
                        </p:par>
                        <p:par>
                          <p:cTn id="73" fill="hold">
                            <p:stCondLst>
                              <p:cond delay="4525"/>
                            </p:stCondLst>
                            <p:childTnLst>
                              <p:par>
                                <p:cTn id="74" presetID="53" presetClass="entr" presetSubtype="16" fill="hold" grpId="0" nodeType="afterEffect">
                                  <p:stCondLst>
                                    <p:cond delay="0"/>
                                  </p:stCondLst>
                                  <p:iterate type="lt">
                                    <p:tmPct val="10000"/>
                                  </p:iterate>
                                  <p:childTnLst>
                                    <p:set>
                                      <p:cBhvr>
                                        <p:cTn id="75" dur="1" fill="hold">
                                          <p:stCondLst>
                                            <p:cond delay="0"/>
                                          </p:stCondLst>
                                        </p:cTn>
                                        <p:tgtEl>
                                          <p:spTgt spid="57"/>
                                        </p:tgtEl>
                                        <p:attrNameLst>
                                          <p:attrName>style.visibility</p:attrName>
                                        </p:attrNameLst>
                                      </p:cBhvr>
                                      <p:to>
                                        <p:strVal val="visible"/>
                                      </p:to>
                                    </p:set>
                                    <p:anim calcmode="lin" valueType="num">
                                      <p:cBhvr>
                                        <p:cTn id="76" dur="250" fill="hold"/>
                                        <p:tgtEl>
                                          <p:spTgt spid="57"/>
                                        </p:tgtEl>
                                        <p:attrNameLst>
                                          <p:attrName>ppt_w</p:attrName>
                                        </p:attrNameLst>
                                      </p:cBhvr>
                                      <p:tavLst>
                                        <p:tav tm="0">
                                          <p:val>
                                            <p:fltVal val="0"/>
                                          </p:val>
                                        </p:tav>
                                        <p:tav tm="100000">
                                          <p:val>
                                            <p:strVal val="#ppt_w"/>
                                          </p:val>
                                        </p:tav>
                                      </p:tavLst>
                                    </p:anim>
                                    <p:anim calcmode="lin" valueType="num">
                                      <p:cBhvr>
                                        <p:cTn id="77" dur="250" fill="hold"/>
                                        <p:tgtEl>
                                          <p:spTgt spid="57"/>
                                        </p:tgtEl>
                                        <p:attrNameLst>
                                          <p:attrName>ppt_h</p:attrName>
                                        </p:attrNameLst>
                                      </p:cBhvr>
                                      <p:tavLst>
                                        <p:tav tm="0">
                                          <p:val>
                                            <p:fltVal val="0"/>
                                          </p:val>
                                        </p:tav>
                                        <p:tav tm="100000">
                                          <p:val>
                                            <p:strVal val="#ppt_h"/>
                                          </p:val>
                                        </p:tav>
                                      </p:tavLst>
                                    </p:anim>
                                    <p:animEffect transition="in" filter="fade">
                                      <p:cBhvr>
                                        <p:cTn id="78" dur="250"/>
                                        <p:tgtEl>
                                          <p:spTgt spid="57"/>
                                        </p:tgtEl>
                                      </p:cBhvr>
                                    </p:animEffect>
                                  </p:childTnLst>
                                </p:cTn>
                              </p:par>
                            </p:childTnLst>
                          </p:cTn>
                        </p:par>
                        <p:par>
                          <p:cTn id="79" fill="hold">
                            <p:stCondLst>
                              <p:cond delay="5849"/>
                            </p:stCondLst>
                            <p:childTnLst>
                              <p:par>
                                <p:cTn id="80" presetID="53" presetClass="entr" presetSubtype="16" fill="hold" grpId="0" nodeType="afterEffect">
                                  <p:stCondLst>
                                    <p:cond delay="0"/>
                                  </p:stCondLst>
                                  <p:childTnLst>
                                    <p:set>
                                      <p:cBhvr>
                                        <p:cTn id="81" dur="1" fill="hold">
                                          <p:stCondLst>
                                            <p:cond delay="0"/>
                                          </p:stCondLst>
                                        </p:cTn>
                                        <p:tgtEl>
                                          <p:spTgt spid="55"/>
                                        </p:tgtEl>
                                        <p:attrNameLst>
                                          <p:attrName>style.visibility</p:attrName>
                                        </p:attrNameLst>
                                      </p:cBhvr>
                                      <p:to>
                                        <p:strVal val="visible"/>
                                      </p:to>
                                    </p:set>
                                    <p:anim calcmode="lin" valueType="num">
                                      <p:cBhvr>
                                        <p:cTn id="82" dur="250" fill="hold"/>
                                        <p:tgtEl>
                                          <p:spTgt spid="55"/>
                                        </p:tgtEl>
                                        <p:attrNameLst>
                                          <p:attrName>ppt_w</p:attrName>
                                        </p:attrNameLst>
                                      </p:cBhvr>
                                      <p:tavLst>
                                        <p:tav tm="0">
                                          <p:val>
                                            <p:fltVal val="0"/>
                                          </p:val>
                                        </p:tav>
                                        <p:tav tm="100000">
                                          <p:val>
                                            <p:strVal val="#ppt_w"/>
                                          </p:val>
                                        </p:tav>
                                      </p:tavLst>
                                    </p:anim>
                                    <p:anim calcmode="lin" valueType="num">
                                      <p:cBhvr>
                                        <p:cTn id="83" dur="250" fill="hold"/>
                                        <p:tgtEl>
                                          <p:spTgt spid="55"/>
                                        </p:tgtEl>
                                        <p:attrNameLst>
                                          <p:attrName>ppt_h</p:attrName>
                                        </p:attrNameLst>
                                      </p:cBhvr>
                                      <p:tavLst>
                                        <p:tav tm="0">
                                          <p:val>
                                            <p:fltVal val="0"/>
                                          </p:val>
                                        </p:tav>
                                        <p:tav tm="100000">
                                          <p:val>
                                            <p:strVal val="#ppt_h"/>
                                          </p:val>
                                        </p:tav>
                                      </p:tavLst>
                                    </p:anim>
                                    <p:animEffect transition="in" filter="fade">
                                      <p:cBhvr>
                                        <p:cTn id="84" dur="250"/>
                                        <p:tgtEl>
                                          <p:spTgt spid="55"/>
                                        </p:tgtEl>
                                      </p:cBhvr>
                                    </p:animEffect>
                                  </p:childTnLst>
                                </p:cTn>
                              </p:par>
                            </p:childTnLst>
                          </p:cTn>
                        </p:par>
                        <p:par>
                          <p:cTn id="85" fill="hold">
                            <p:stCondLst>
                              <p:cond delay="6349"/>
                            </p:stCondLst>
                            <p:childTnLst>
                              <p:par>
                                <p:cTn id="86" presetID="53" presetClass="entr" presetSubtype="16" fill="hold" grpId="0" nodeType="afterEffect">
                                  <p:stCondLst>
                                    <p:cond delay="0"/>
                                  </p:stCondLst>
                                  <p:iterate type="lt">
                                    <p:tmPct val="10000"/>
                                  </p:iterate>
                                  <p:childTnLst>
                                    <p:set>
                                      <p:cBhvr>
                                        <p:cTn id="87" dur="1" fill="hold">
                                          <p:stCondLst>
                                            <p:cond delay="0"/>
                                          </p:stCondLst>
                                        </p:cTn>
                                        <p:tgtEl>
                                          <p:spTgt spid="58"/>
                                        </p:tgtEl>
                                        <p:attrNameLst>
                                          <p:attrName>style.visibility</p:attrName>
                                        </p:attrNameLst>
                                      </p:cBhvr>
                                      <p:to>
                                        <p:strVal val="visible"/>
                                      </p:to>
                                    </p:set>
                                    <p:anim calcmode="lin" valueType="num">
                                      <p:cBhvr>
                                        <p:cTn id="88" dur="250" fill="hold"/>
                                        <p:tgtEl>
                                          <p:spTgt spid="58"/>
                                        </p:tgtEl>
                                        <p:attrNameLst>
                                          <p:attrName>ppt_w</p:attrName>
                                        </p:attrNameLst>
                                      </p:cBhvr>
                                      <p:tavLst>
                                        <p:tav tm="0">
                                          <p:val>
                                            <p:fltVal val="0"/>
                                          </p:val>
                                        </p:tav>
                                        <p:tav tm="100000">
                                          <p:val>
                                            <p:strVal val="#ppt_w"/>
                                          </p:val>
                                        </p:tav>
                                      </p:tavLst>
                                    </p:anim>
                                    <p:anim calcmode="lin" valueType="num">
                                      <p:cBhvr>
                                        <p:cTn id="89" dur="250" fill="hold"/>
                                        <p:tgtEl>
                                          <p:spTgt spid="58"/>
                                        </p:tgtEl>
                                        <p:attrNameLst>
                                          <p:attrName>ppt_h</p:attrName>
                                        </p:attrNameLst>
                                      </p:cBhvr>
                                      <p:tavLst>
                                        <p:tav tm="0">
                                          <p:val>
                                            <p:fltVal val="0"/>
                                          </p:val>
                                        </p:tav>
                                        <p:tav tm="100000">
                                          <p:val>
                                            <p:strVal val="#ppt_h"/>
                                          </p:val>
                                        </p:tav>
                                      </p:tavLst>
                                    </p:anim>
                                    <p:animEffect transition="in" filter="fade">
                                      <p:cBhvr>
                                        <p:cTn id="90" dur="250"/>
                                        <p:tgtEl>
                                          <p:spTgt spid="58"/>
                                        </p:tgtEl>
                                      </p:cBhvr>
                                    </p:animEffect>
                                  </p:childTnLst>
                                </p:cTn>
                              </p:par>
                            </p:childTnLst>
                          </p:cTn>
                        </p:par>
                        <p:par>
                          <p:cTn id="91" fill="hold">
                            <p:stCondLst>
                              <p:cond delay="7675"/>
                            </p:stCondLst>
                            <p:childTnLst>
                              <p:par>
                                <p:cTn id="92" presetID="53" presetClass="entr" presetSubtype="16" fill="hold" grpId="0"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250" fill="hold"/>
                                        <p:tgtEl>
                                          <p:spTgt spid="56"/>
                                        </p:tgtEl>
                                        <p:attrNameLst>
                                          <p:attrName>ppt_w</p:attrName>
                                        </p:attrNameLst>
                                      </p:cBhvr>
                                      <p:tavLst>
                                        <p:tav tm="0">
                                          <p:val>
                                            <p:fltVal val="0"/>
                                          </p:val>
                                        </p:tav>
                                        <p:tav tm="100000">
                                          <p:val>
                                            <p:strVal val="#ppt_w"/>
                                          </p:val>
                                        </p:tav>
                                      </p:tavLst>
                                    </p:anim>
                                    <p:anim calcmode="lin" valueType="num">
                                      <p:cBhvr>
                                        <p:cTn id="95" dur="250" fill="hold"/>
                                        <p:tgtEl>
                                          <p:spTgt spid="56"/>
                                        </p:tgtEl>
                                        <p:attrNameLst>
                                          <p:attrName>ppt_h</p:attrName>
                                        </p:attrNameLst>
                                      </p:cBhvr>
                                      <p:tavLst>
                                        <p:tav tm="0">
                                          <p:val>
                                            <p:fltVal val="0"/>
                                          </p:val>
                                        </p:tav>
                                        <p:tav tm="100000">
                                          <p:val>
                                            <p:strVal val="#ppt_h"/>
                                          </p:val>
                                        </p:tav>
                                      </p:tavLst>
                                    </p:anim>
                                    <p:animEffect transition="in" filter="fade">
                                      <p:cBhvr>
                                        <p:cTn id="96" dur="250"/>
                                        <p:tgtEl>
                                          <p:spTgt spid="56"/>
                                        </p:tgtEl>
                                      </p:cBhvr>
                                    </p:animEffect>
                                  </p:childTnLst>
                                </p:cTn>
                              </p:par>
                            </p:childTnLst>
                          </p:cTn>
                        </p:par>
                        <p:par>
                          <p:cTn id="97" fill="hold">
                            <p:stCondLst>
                              <p:cond delay="8175"/>
                            </p:stCondLst>
                            <p:childTnLst>
                              <p:par>
                                <p:cTn id="98" presetID="53" presetClass="entr" presetSubtype="16" fill="hold" grpId="0" nodeType="afterEffect">
                                  <p:stCondLst>
                                    <p:cond delay="0"/>
                                  </p:stCondLst>
                                  <p:iterate type="lt">
                                    <p:tmPct val="10000"/>
                                  </p:iterate>
                                  <p:childTnLst>
                                    <p:set>
                                      <p:cBhvr>
                                        <p:cTn id="99" dur="1" fill="hold">
                                          <p:stCondLst>
                                            <p:cond delay="0"/>
                                          </p:stCondLst>
                                        </p:cTn>
                                        <p:tgtEl>
                                          <p:spTgt spid="59"/>
                                        </p:tgtEl>
                                        <p:attrNameLst>
                                          <p:attrName>style.visibility</p:attrName>
                                        </p:attrNameLst>
                                      </p:cBhvr>
                                      <p:to>
                                        <p:strVal val="visible"/>
                                      </p:to>
                                    </p:set>
                                    <p:anim calcmode="lin" valueType="num">
                                      <p:cBhvr>
                                        <p:cTn id="100" dur="250" fill="hold"/>
                                        <p:tgtEl>
                                          <p:spTgt spid="59"/>
                                        </p:tgtEl>
                                        <p:attrNameLst>
                                          <p:attrName>ppt_w</p:attrName>
                                        </p:attrNameLst>
                                      </p:cBhvr>
                                      <p:tavLst>
                                        <p:tav tm="0">
                                          <p:val>
                                            <p:fltVal val="0"/>
                                          </p:val>
                                        </p:tav>
                                        <p:tav tm="100000">
                                          <p:val>
                                            <p:strVal val="#ppt_w"/>
                                          </p:val>
                                        </p:tav>
                                      </p:tavLst>
                                    </p:anim>
                                    <p:anim calcmode="lin" valueType="num">
                                      <p:cBhvr>
                                        <p:cTn id="101" dur="250" fill="hold"/>
                                        <p:tgtEl>
                                          <p:spTgt spid="59"/>
                                        </p:tgtEl>
                                        <p:attrNameLst>
                                          <p:attrName>ppt_h</p:attrName>
                                        </p:attrNameLst>
                                      </p:cBhvr>
                                      <p:tavLst>
                                        <p:tav tm="0">
                                          <p:val>
                                            <p:fltVal val="0"/>
                                          </p:val>
                                        </p:tav>
                                        <p:tav tm="100000">
                                          <p:val>
                                            <p:strVal val="#ppt_h"/>
                                          </p:val>
                                        </p:tav>
                                      </p:tavLst>
                                    </p:anim>
                                    <p:animEffect transition="in" filter="fade">
                                      <p:cBhvr>
                                        <p:cTn id="102" dur="2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bldLvl="0" animBg="1"/>
      <p:bldP spid="13" grpId="0" bldLvl="0" animBg="1"/>
      <p:bldP spid="14" grpId="0" bldLvl="0" animBg="1"/>
      <p:bldP spid="15" grpId="0" bldLvl="0" animBg="1"/>
      <p:bldP spid="49" grpId="0" bldLvl="0" animBg="1"/>
      <p:bldP spid="51" grpId="0" bldLvl="0" animBg="1"/>
      <p:bldP spid="52" grpId="0" bldLvl="0" animBg="1"/>
      <p:bldP spid="53" grpId="0" bldLvl="0" animBg="1"/>
      <p:bldP spid="47" grpId="0"/>
      <p:bldP spid="48" grpId="0"/>
      <p:bldP spid="54" grpId="0"/>
      <p:bldP spid="55" grpId="0"/>
      <p:bldP spid="56" grpId="0"/>
      <p:bldP spid="57" grpId="0"/>
      <p:bldP spid="58" grpId="0"/>
      <p:bldP spid="5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
            <a:ext cx="3407701" cy="6860116"/>
          </a:xfrm>
          <a:prstGeom prst="rect">
            <a:avLst/>
          </a:prstGeom>
          <a:solidFill>
            <a:srgbClr val="009688">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 name="任意多边形 4"/>
          <p:cNvSpPr/>
          <p:nvPr/>
        </p:nvSpPr>
        <p:spPr bwMode="auto">
          <a:xfrm>
            <a:off x="5667969" y="2520612"/>
            <a:ext cx="4890760" cy="828920"/>
          </a:xfrm>
          <a:custGeom>
            <a:avLst/>
            <a:gdLst>
              <a:gd name="connsiteX0" fmla="*/ 6197162 w 6565124"/>
              <a:gd name="connsiteY0" fmla="*/ 1112703 h 1112703"/>
              <a:gd name="connsiteX1" fmla="*/ 5690821 w 6565124"/>
              <a:gd name="connsiteY1" fmla="*/ 1112703 h 1112703"/>
              <a:gd name="connsiteX2" fmla="*/ 5685849 w 6565124"/>
              <a:gd name="connsiteY2" fmla="*/ 1112703 h 1112703"/>
              <a:gd name="connsiteX3" fmla="*/ 5186165 w 6565124"/>
              <a:gd name="connsiteY3" fmla="*/ 1112703 h 1112703"/>
              <a:gd name="connsiteX4" fmla="*/ 5179508 w 6565124"/>
              <a:gd name="connsiteY4" fmla="*/ 1112703 h 1112703"/>
              <a:gd name="connsiteX5" fmla="*/ 4679824 w 6565124"/>
              <a:gd name="connsiteY5" fmla="*/ 1112703 h 1112703"/>
              <a:gd name="connsiteX6" fmla="*/ 4674852 w 6565124"/>
              <a:gd name="connsiteY6" fmla="*/ 1112703 h 1112703"/>
              <a:gd name="connsiteX7" fmla="*/ 4354760 w 6565124"/>
              <a:gd name="connsiteY7" fmla="*/ 1112703 h 1112703"/>
              <a:gd name="connsiteX8" fmla="*/ 4238331 w 6565124"/>
              <a:gd name="connsiteY8" fmla="*/ 1112703 h 1112703"/>
              <a:gd name="connsiteX9" fmla="*/ 4168511 w 6565124"/>
              <a:gd name="connsiteY9" fmla="*/ 1112703 h 1112703"/>
              <a:gd name="connsiteX10" fmla="*/ 3848419 w 6565124"/>
              <a:gd name="connsiteY10" fmla="*/ 1112703 h 1112703"/>
              <a:gd name="connsiteX11" fmla="*/ 3843447 w 6565124"/>
              <a:gd name="connsiteY11" fmla="*/ 1112703 h 1112703"/>
              <a:gd name="connsiteX12" fmla="*/ 3731991 w 6565124"/>
              <a:gd name="connsiteY12" fmla="*/ 1112703 h 1112703"/>
              <a:gd name="connsiteX13" fmla="*/ 3727018 w 6565124"/>
              <a:gd name="connsiteY13" fmla="*/ 1112703 h 1112703"/>
              <a:gd name="connsiteX14" fmla="*/ 3343763 w 6565124"/>
              <a:gd name="connsiteY14" fmla="*/ 1112703 h 1112703"/>
              <a:gd name="connsiteX15" fmla="*/ 3337106 w 6565124"/>
              <a:gd name="connsiteY15" fmla="*/ 1112703 h 1112703"/>
              <a:gd name="connsiteX16" fmla="*/ 3227334 w 6565124"/>
              <a:gd name="connsiteY16" fmla="*/ 1112703 h 1112703"/>
              <a:gd name="connsiteX17" fmla="*/ 3220677 w 6565124"/>
              <a:gd name="connsiteY17" fmla="*/ 1112703 h 1112703"/>
              <a:gd name="connsiteX18" fmla="*/ 2837422 w 6565124"/>
              <a:gd name="connsiteY18" fmla="*/ 1112703 h 1112703"/>
              <a:gd name="connsiteX19" fmla="*/ 2832450 w 6565124"/>
              <a:gd name="connsiteY19" fmla="*/ 1112703 h 1112703"/>
              <a:gd name="connsiteX20" fmla="*/ 2720994 w 6565124"/>
              <a:gd name="connsiteY20" fmla="*/ 1112703 h 1112703"/>
              <a:gd name="connsiteX21" fmla="*/ 2716021 w 6565124"/>
              <a:gd name="connsiteY21" fmla="*/ 1112703 h 1112703"/>
              <a:gd name="connsiteX22" fmla="*/ 2395929 w 6565124"/>
              <a:gd name="connsiteY22" fmla="*/ 1112703 h 1112703"/>
              <a:gd name="connsiteX23" fmla="*/ 2326109 w 6565124"/>
              <a:gd name="connsiteY23" fmla="*/ 1112703 h 1112703"/>
              <a:gd name="connsiteX24" fmla="*/ 2209681 w 6565124"/>
              <a:gd name="connsiteY24" fmla="*/ 1112703 h 1112703"/>
              <a:gd name="connsiteX25" fmla="*/ 1889589 w 6565124"/>
              <a:gd name="connsiteY25" fmla="*/ 1112703 h 1112703"/>
              <a:gd name="connsiteX26" fmla="*/ 1884616 w 6565124"/>
              <a:gd name="connsiteY26" fmla="*/ 1112703 h 1112703"/>
              <a:gd name="connsiteX27" fmla="*/ 1384932 w 6565124"/>
              <a:gd name="connsiteY27" fmla="*/ 1112703 h 1112703"/>
              <a:gd name="connsiteX28" fmla="*/ 1378275 w 6565124"/>
              <a:gd name="connsiteY28" fmla="*/ 1112703 h 1112703"/>
              <a:gd name="connsiteX29" fmla="*/ 878592 w 6565124"/>
              <a:gd name="connsiteY29" fmla="*/ 1112703 h 1112703"/>
              <a:gd name="connsiteX30" fmla="*/ 873619 w 6565124"/>
              <a:gd name="connsiteY30" fmla="*/ 1112703 h 1112703"/>
              <a:gd name="connsiteX31" fmla="*/ 367278 w 6565124"/>
              <a:gd name="connsiteY31" fmla="*/ 1112703 h 1112703"/>
              <a:gd name="connsiteX32" fmla="*/ 268668 w 6565124"/>
              <a:gd name="connsiteY32" fmla="*/ 1056063 h 1112703"/>
              <a:gd name="connsiteX33" fmla="*/ 13011 w 6565124"/>
              <a:gd name="connsiteY33" fmla="*/ 612992 h 1112703"/>
              <a:gd name="connsiteX34" fmla="*/ 13011 w 6565124"/>
              <a:gd name="connsiteY34" fmla="*/ 499712 h 1112703"/>
              <a:gd name="connsiteX35" fmla="*/ 268668 w 6565124"/>
              <a:gd name="connsiteY35" fmla="*/ 56641 h 1112703"/>
              <a:gd name="connsiteX36" fmla="*/ 367278 w 6565124"/>
              <a:gd name="connsiteY36" fmla="*/ 0 h 1112703"/>
              <a:gd name="connsiteX37" fmla="*/ 870602 w 6565124"/>
              <a:gd name="connsiteY37" fmla="*/ 0 h 1112703"/>
              <a:gd name="connsiteX38" fmla="*/ 873619 w 6565124"/>
              <a:gd name="connsiteY38" fmla="*/ 0 h 1112703"/>
              <a:gd name="connsiteX39" fmla="*/ 877593 w 6565124"/>
              <a:gd name="connsiteY39" fmla="*/ 0 h 1112703"/>
              <a:gd name="connsiteX40" fmla="*/ 878592 w 6565124"/>
              <a:gd name="connsiteY40" fmla="*/ 0 h 1112703"/>
              <a:gd name="connsiteX41" fmla="*/ 963623 w 6565124"/>
              <a:gd name="connsiteY41" fmla="*/ 0 h 1112703"/>
              <a:gd name="connsiteX42" fmla="*/ 1362715 w 6565124"/>
              <a:gd name="connsiteY42" fmla="*/ 0 h 1112703"/>
              <a:gd name="connsiteX43" fmla="*/ 1378275 w 6565124"/>
              <a:gd name="connsiteY43" fmla="*/ 0 h 1112703"/>
              <a:gd name="connsiteX44" fmla="*/ 1378349 w 6565124"/>
              <a:gd name="connsiteY44" fmla="*/ 0 h 1112703"/>
              <a:gd name="connsiteX45" fmla="*/ 1384932 w 6565124"/>
              <a:gd name="connsiteY45" fmla="*/ 0 h 1112703"/>
              <a:gd name="connsiteX46" fmla="*/ 1509022 w 6565124"/>
              <a:gd name="connsiteY46" fmla="*/ 0 h 1112703"/>
              <a:gd name="connsiteX47" fmla="*/ 1881599 w 6565124"/>
              <a:gd name="connsiteY47" fmla="*/ 0 h 1112703"/>
              <a:gd name="connsiteX48" fmla="*/ 1884616 w 6565124"/>
              <a:gd name="connsiteY48" fmla="*/ 0 h 1112703"/>
              <a:gd name="connsiteX49" fmla="*/ 1888590 w 6565124"/>
              <a:gd name="connsiteY49" fmla="*/ 0 h 1112703"/>
              <a:gd name="connsiteX50" fmla="*/ 1889589 w 6565124"/>
              <a:gd name="connsiteY50" fmla="*/ 0 h 1112703"/>
              <a:gd name="connsiteX51" fmla="*/ 1974620 w 6565124"/>
              <a:gd name="connsiteY51" fmla="*/ 0 h 1112703"/>
              <a:gd name="connsiteX52" fmla="*/ 2169948 w 6565124"/>
              <a:gd name="connsiteY52" fmla="*/ 0 h 1112703"/>
              <a:gd name="connsiteX53" fmla="*/ 2209681 w 6565124"/>
              <a:gd name="connsiteY53" fmla="*/ 0 h 1112703"/>
              <a:gd name="connsiteX54" fmla="*/ 2293070 w 6565124"/>
              <a:gd name="connsiteY54" fmla="*/ 0 h 1112703"/>
              <a:gd name="connsiteX55" fmla="*/ 2326109 w 6565124"/>
              <a:gd name="connsiteY55" fmla="*/ 0 h 1112703"/>
              <a:gd name="connsiteX56" fmla="*/ 2343265 w 6565124"/>
              <a:gd name="connsiteY56" fmla="*/ 0 h 1112703"/>
              <a:gd name="connsiteX57" fmla="*/ 2395929 w 6565124"/>
              <a:gd name="connsiteY57" fmla="*/ 0 h 1112703"/>
              <a:gd name="connsiteX58" fmla="*/ 2446737 w 6565124"/>
              <a:gd name="connsiteY58" fmla="*/ 0 h 1112703"/>
              <a:gd name="connsiteX59" fmla="*/ 2456856 w 6565124"/>
              <a:gd name="connsiteY59" fmla="*/ 0 h 1112703"/>
              <a:gd name="connsiteX60" fmla="*/ 2596162 w 6565124"/>
              <a:gd name="connsiteY60" fmla="*/ 0 h 1112703"/>
              <a:gd name="connsiteX61" fmla="*/ 2628383 w 6565124"/>
              <a:gd name="connsiteY61" fmla="*/ 0 h 1112703"/>
              <a:gd name="connsiteX62" fmla="*/ 2678176 w 6565124"/>
              <a:gd name="connsiteY62" fmla="*/ 0 h 1112703"/>
              <a:gd name="connsiteX63" fmla="*/ 2713004 w 6565124"/>
              <a:gd name="connsiteY63" fmla="*/ 0 h 1112703"/>
              <a:gd name="connsiteX64" fmla="*/ 2716021 w 6565124"/>
              <a:gd name="connsiteY64" fmla="*/ 0 h 1112703"/>
              <a:gd name="connsiteX65" fmla="*/ 2719995 w 6565124"/>
              <a:gd name="connsiteY65" fmla="*/ 0 h 1112703"/>
              <a:gd name="connsiteX66" fmla="*/ 2720994 w 6565124"/>
              <a:gd name="connsiteY66" fmla="*/ 0 h 1112703"/>
              <a:gd name="connsiteX67" fmla="*/ 2738624 w 6565124"/>
              <a:gd name="connsiteY67" fmla="*/ 0 h 1112703"/>
              <a:gd name="connsiteX68" fmla="*/ 2801125 w 6565124"/>
              <a:gd name="connsiteY68" fmla="*/ 0 h 1112703"/>
              <a:gd name="connsiteX69" fmla="*/ 2806025 w 6565124"/>
              <a:gd name="connsiteY69" fmla="*/ 0 h 1112703"/>
              <a:gd name="connsiteX70" fmla="*/ 2829433 w 6565124"/>
              <a:gd name="connsiteY70" fmla="*/ 0 h 1112703"/>
              <a:gd name="connsiteX71" fmla="*/ 2832450 w 6565124"/>
              <a:gd name="connsiteY71" fmla="*/ 0 h 1112703"/>
              <a:gd name="connsiteX72" fmla="*/ 2836424 w 6565124"/>
              <a:gd name="connsiteY72" fmla="*/ 0 h 1112703"/>
              <a:gd name="connsiteX73" fmla="*/ 2837422 w 6565124"/>
              <a:gd name="connsiteY73" fmla="*/ 0 h 1112703"/>
              <a:gd name="connsiteX74" fmla="*/ 2922453 w 6565124"/>
              <a:gd name="connsiteY74" fmla="*/ 0 h 1112703"/>
              <a:gd name="connsiteX75" fmla="*/ 2974263 w 6565124"/>
              <a:gd name="connsiteY75" fmla="*/ 0 h 1112703"/>
              <a:gd name="connsiteX76" fmla="*/ 3090429 w 6565124"/>
              <a:gd name="connsiteY76" fmla="*/ 0 h 1112703"/>
              <a:gd name="connsiteX77" fmla="*/ 3090692 w 6565124"/>
              <a:gd name="connsiteY77" fmla="*/ 0 h 1112703"/>
              <a:gd name="connsiteX78" fmla="*/ 3205117 w 6565124"/>
              <a:gd name="connsiteY78" fmla="*/ 0 h 1112703"/>
              <a:gd name="connsiteX79" fmla="*/ 3206858 w 6565124"/>
              <a:gd name="connsiteY79" fmla="*/ 0 h 1112703"/>
              <a:gd name="connsiteX80" fmla="*/ 3220677 w 6565124"/>
              <a:gd name="connsiteY80" fmla="*/ 0 h 1112703"/>
              <a:gd name="connsiteX81" fmla="*/ 3220751 w 6565124"/>
              <a:gd name="connsiteY81" fmla="*/ 0 h 1112703"/>
              <a:gd name="connsiteX82" fmla="*/ 3227334 w 6565124"/>
              <a:gd name="connsiteY82" fmla="*/ 0 h 1112703"/>
              <a:gd name="connsiteX83" fmla="*/ 3321545 w 6565124"/>
              <a:gd name="connsiteY83" fmla="*/ 0 h 1112703"/>
              <a:gd name="connsiteX84" fmla="*/ 3337106 w 6565124"/>
              <a:gd name="connsiteY84" fmla="*/ 0 h 1112703"/>
              <a:gd name="connsiteX85" fmla="*/ 3337180 w 6565124"/>
              <a:gd name="connsiteY85" fmla="*/ 0 h 1112703"/>
              <a:gd name="connsiteX86" fmla="*/ 3343763 w 6565124"/>
              <a:gd name="connsiteY86" fmla="*/ 0 h 1112703"/>
              <a:gd name="connsiteX87" fmla="*/ 3351424 w 6565124"/>
              <a:gd name="connsiteY87" fmla="*/ 0 h 1112703"/>
              <a:gd name="connsiteX88" fmla="*/ 3467852 w 6565124"/>
              <a:gd name="connsiteY88" fmla="*/ 0 h 1112703"/>
              <a:gd name="connsiteX89" fmla="*/ 3522951 w 6565124"/>
              <a:gd name="connsiteY89" fmla="*/ 0 h 1112703"/>
              <a:gd name="connsiteX90" fmla="*/ 3633192 w 6565124"/>
              <a:gd name="connsiteY90" fmla="*/ 0 h 1112703"/>
              <a:gd name="connsiteX91" fmla="*/ 3639380 w 6565124"/>
              <a:gd name="connsiteY91" fmla="*/ 0 h 1112703"/>
              <a:gd name="connsiteX92" fmla="*/ 3695692 w 6565124"/>
              <a:gd name="connsiteY92" fmla="*/ 0 h 1112703"/>
              <a:gd name="connsiteX93" fmla="*/ 3724001 w 6565124"/>
              <a:gd name="connsiteY93" fmla="*/ 0 h 1112703"/>
              <a:gd name="connsiteX94" fmla="*/ 3727018 w 6565124"/>
              <a:gd name="connsiteY94" fmla="*/ 0 h 1112703"/>
              <a:gd name="connsiteX95" fmla="*/ 3730992 w 6565124"/>
              <a:gd name="connsiteY95" fmla="*/ 0 h 1112703"/>
              <a:gd name="connsiteX96" fmla="*/ 3731991 w 6565124"/>
              <a:gd name="connsiteY96" fmla="*/ 0 h 1112703"/>
              <a:gd name="connsiteX97" fmla="*/ 3749620 w 6565124"/>
              <a:gd name="connsiteY97" fmla="*/ 0 h 1112703"/>
              <a:gd name="connsiteX98" fmla="*/ 3812121 w 6565124"/>
              <a:gd name="connsiteY98" fmla="*/ 0 h 1112703"/>
              <a:gd name="connsiteX99" fmla="*/ 3817022 w 6565124"/>
              <a:gd name="connsiteY99" fmla="*/ 0 h 1112703"/>
              <a:gd name="connsiteX100" fmla="*/ 3840430 w 6565124"/>
              <a:gd name="connsiteY100" fmla="*/ 0 h 1112703"/>
              <a:gd name="connsiteX101" fmla="*/ 3843447 w 6565124"/>
              <a:gd name="connsiteY101" fmla="*/ 0 h 1112703"/>
              <a:gd name="connsiteX102" fmla="*/ 3847421 w 6565124"/>
              <a:gd name="connsiteY102" fmla="*/ 0 h 1112703"/>
              <a:gd name="connsiteX103" fmla="*/ 3848419 w 6565124"/>
              <a:gd name="connsiteY103" fmla="*/ 0 h 1112703"/>
              <a:gd name="connsiteX104" fmla="*/ 3933450 w 6565124"/>
              <a:gd name="connsiteY104" fmla="*/ 0 h 1112703"/>
              <a:gd name="connsiteX105" fmla="*/ 4012350 w 6565124"/>
              <a:gd name="connsiteY105" fmla="*/ 0 h 1112703"/>
              <a:gd name="connsiteX106" fmla="*/ 4135472 w 6565124"/>
              <a:gd name="connsiteY106" fmla="*/ 0 h 1112703"/>
              <a:gd name="connsiteX107" fmla="*/ 4168511 w 6565124"/>
              <a:gd name="connsiteY107" fmla="*/ 0 h 1112703"/>
              <a:gd name="connsiteX108" fmla="*/ 4177020 w 6565124"/>
              <a:gd name="connsiteY108" fmla="*/ 0 h 1112703"/>
              <a:gd name="connsiteX109" fmla="*/ 4185667 w 6565124"/>
              <a:gd name="connsiteY109" fmla="*/ 0 h 1112703"/>
              <a:gd name="connsiteX110" fmla="*/ 4231748 w 6565124"/>
              <a:gd name="connsiteY110" fmla="*/ 0 h 1112703"/>
              <a:gd name="connsiteX111" fmla="*/ 4238331 w 6565124"/>
              <a:gd name="connsiteY111" fmla="*/ 0 h 1112703"/>
              <a:gd name="connsiteX112" fmla="*/ 4299258 w 6565124"/>
              <a:gd name="connsiteY112" fmla="*/ 0 h 1112703"/>
              <a:gd name="connsiteX113" fmla="*/ 4302096 w 6565124"/>
              <a:gd name="connsiteY113" fmla="*/ 0 h 1112703"/>
              <a:gd name="connsiteX114" fmla="*/ 4354760 w 6565124"/>
              <a:gd name="connsiteY114" fmla="*/ 0 h 1112703"/>
              <a:gd name="connsiteX115" fmla="*/ 4470785 w 6565124"/>
              <a:gd name="connsiteY115" fmla="*/ 0 h 1112703"/>
              <a:gd name="connsiteX116" fmla="*/ 4671835 w 6565124"/>
              <a:gd name="connsiteY116" fmla="*/ 0 h 1112703"/>
              <a:gd name="connsiteX117" fmla="*/ 4674852 w 6565124"/>
              <a:gd name="connsiteY117" fmla="*/ 0 h 1112703"/>
              <a:gd name="connsiteX118" fmla="*/ 4678826 w 6565124"/>
              <a:gd name="connsiteY118" fmla="*/ 0 h 1112703"/>
              <a:gd name="connsiteX119" fmla="*/ 4679824 w 6565124"/>
              <a:gd name="connsiteY119" fmla="*/ 0 h 1112703"/>
              <a:gd name="connsiteX120" fmla="*/ 4764855 w 6565124"/>
              <a:gd name="connsiteY120" fmla="*/ 0 h 1112703"/>
              <a:gd name="connsiteX121" fmla="*/ 5163947 w 6565124"/>
              <a:gd name="connsiteY121" fmla="*/ 0 h 1112703"/>
              <a:gd name="connsiteX122" fmla="*/ 5179508 w 6565124"/>
              <a:gd name="connsiteY122" fmla="*/ 0 h 1112703"/>
              <a:gd name="connsiteX123" fmla="*/ 5179582 w 6565124"/>
              <a:gd name="connsiteY123" fmla="*/ 0 h 1112703"/>
              <a:gd name="connsiteX124" fmla="*/ 5186165 w 6565124"/>
              <a:gd name="connsiteY124" fmla="*/ 0 h 1112703"/>
              <a:gd name="connsiteX125" fmla="*/ 5310254 w 6565124"/>
              <a:gd name="connsiteY125" fmla="*/ 0 h 1112703"/>
              <a:gd name="connsiteX126" fmla="*/ 5682832 w 6565124"/>
              <a:gd name="connsiteY126" fmla="*/ 0 h 1112703"/>
              <a:gd name="connsiteX127" fmla="*/ 5685849 w 6565124"/>
              <a:gd name="connsiteY127" fmla="*/ 0 h 1112703"/>
              <a:gd name="connsiteX128" fmla="*/ 5689822 w 6565124"/>
              <a:gd name="connsiteY128" fmla="*/ 0 h 1112703"/>
              <a:gd name="connsiteX129" fmla="*/ 5690821 w 6565124"/>
              <a:gd name="connsiteY129" fmla="*/ 0 h 1112703"/>
              <a:gd name="connsiteX130" fmla="*/ 5775852 w 6565124"/>
              <a:gd name="connsiteY130" fmla="*/ 0 h 1112703"/>
              <a:gd name="connsiteX131" fmla="*/ 6197162 w 6565124"/>
              <a:gd name="connsiteY131" fmla="*/ 0 h 1112703"/>
              <a:gd name="connsiteX132" fmla="*/ 6295772 w 6565124"/>
              <a:gd name="connsiteY132" fmla="*/ 56641 h 1112703"/>
              <a:gd name="connsiteX133" fmla="*/ 6551428 w 6565124"/>
              <a:gd name="connsiteY133" fmla="*/ 499712 h 1112703"/>
              <a:gd name="connsiteX134" fmla="*/ 6551428 w 6565124"/>
              <a:gd name="connsiteY134" fmla="*/ 612992 h 1112703"/>
              <a:gd name="connsiteX135" fmla="*/ 6295772 w 6565124"/>
              <a:gd name="connsiteY135" fmla="*/ 1056063 h 1112703"/>
              <a:gd name="connsiteX136" fmla="*/ 6197162 w 6565124"/>
              <a:gd name="connsiteY136" fmla="*/ 1112703 h 111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6565124" h="1112703">
                <a:moveTo>
                  <a:pt x="6197162" y="1112703"/>
                </a:moveTo>
                <a:lnTo>
                  <a:pt x="5690821" y="1112703"/>
                </a:lnTo>
                <a:lnTo>
                  <a:pt x="5685849" y="1112703"/>
                </a:lnTo>
                <a:lnTo>
                  <a:pt x="5186165" y="1112703"/>
                </a:lnTo>
                <a:lnTo>
                  <a:pt x="5179508" y="1112703"/>
                </a:lnTo>
                <a:lnTo>
                  <a:pt x="4679824" y="1112703"/>
                </a:lnTo>
                <a:lnTo>
                  <a:pt x="4674852" y="1112703"/>
                </a:lnTo>
                <a:lnTo>
                  <a:pt x="4354760" y="1112703"/>
                </a:lnTo>
                <a:lnTo>
                  <a:pt x="4238331" y="1112703"/>
                </a:lnTo>
                <a:lnTo>
                  <a:pt x="4168511" y="1112703"/>
                </a:lnTo>
                <a:lnTo>
                  <a:pt x="3848419" y="1112703"/>
                </a:lnTo>
                <a:lnTo>
                  <a:pt x="3843447" y="1112703"/>
                </a:lnTo>
                <a:lnTo>
                  <a:pt x="3731991" y="1112703"/>
                </a:lnTo>
                <a:lnTo>
                  <a:pt x="3727018" y="1112703"/>
                </a:lnTo>
                <a:lnTo>
                  <a:pt x="3343763" y="1112703"/>
                </a:lnTo>
                <a:lnTo>
                  <a:pt x="3337106" y="1112703"/>
                </a:lnTo>
                <a:lnTo>
                  <a:pt x="3227334" y="1112703"/>
                </a:lnTo>
                <a:lnTo>
                  <a:pt x="3220677" y="1112703"/>
                </a:lnTo>
                <a:lnTo>
                  <a:pt x="2837422" y="1112703"/>
                </a:lnTo>
                <a:lnTo>
                  <a:pt x="2832450" y="1112703"/>
                </a:lnTo>
                <a:lnTo>
                  <a:pt x="2720994" y="1112703"/>
                </a:lnTo>
                <a:lnTo>
                  <a:pt x="2716021" y="1112703"/>
                </a:lnTo>
                <a:lnTo>
                  <a:pt x="2395929" y="1112703"/>
                </a:lnTo>
                <a:lnTo>
                  <a:pt x="2326109" y="1112703"/>
                </a:lnTo>
                <a:lnTo>
                  <a:pt x="2209681" y="1112703"/>
                </a:lnTo>
                <a:lnTo>
                  <a:pt x="1889589" y="1112703"/>
                </a:lnTo>
                <a:lnTo>
                  <a:pt x="1884616" y="1112703"/>
                </a:lnTo>
                <a:lnTo>
                  <a:pt x="1384932" y="1112703"/>
                </a:lnTo>
                <a:lnTo>
                  <a:pt x="1378275" y="1112703"/>
                </a:lnTo>
                <a:lnTo>
                  <a:pt x="878592" y="1112703"/>
                </a:lnTo>
                <a:lnTo>
                  <a:pt x="873619" y="1112703"/>
                </a:lnTo>
                <a:lnTo>
                  <a:pt x="367278" y="1112703"/>
                </a:lnTo>
                <a:cubicBezTo>
                  <a:pt x="331669" y="1112703"/>
                  <a:pt x="286929" y="1087124"/>
                  <a:pt x="268668" y="1056063"/>
                </a:cubicBezTo>
                <a:cubicBezTo>
                  <a:pt x="13011" y="612992"/>
                  <a:pt x="13011" y="612992"/>
                  <a:pt x="13011" y="612992"/>
                </a:cubicBezTo>
                <a:cubicBezTo>
                  <a:pt x="-4337" y="581931"/>
                  <a:pt x="-4337" y="530773"/>
                  <a:pt x="13011" y="499712"/>
                </a:cubicBezTo>
                <a:cubicBezTo>
                  <a:pt x="268668" y="56641"/>
                  <a:pt x="268668" y="56641"/>
                  <a:pt x="268668" y="56641"/>
                </a:cubicBezTo>
                <a:cubicBezTo>
                  <a:pt x="286929" y="25580"/>
                  <a:pt x="331669" y="0"/>
                  <a:pt x="367278" y="0"/>
                </a:cubicBezTo>
                <a:cubicBezTo>
                  <a:pt x="750764" y="0"/>
                  <a:pt x="846635" y="0"/>
                  <a:pt x="870602" y="0"/>
                </a:cubicBezTo>
                <a:lnTo>
                  <a:pt x="873619" y="0"/>
                </a:lnTo>
                <a:lnTo>
                  <a:pt x="877593" y="0"/>
                </a:lnTo>
                <a:cubicBezTo>
                  <a:pt x="878592" y="0"/>
                  <a:pt x="878592" y="0"/>
                  <a:pt x="878592" y="0"/>
                </a:cubicBezTo>
                <a:lnTo>
                  <a:pt x="963623" y="0"/>
                </a:lnTo>
                <a:cubicBezTo>
                  <a:pt x="1226941" y="0"/>
                  <a:pt x="1325686" y="0"/>
                  <a:pt x="1362715" y="0"/>
                </a:cubicBezTo>
                <a:lnTo>
                  <a:pt x="1378275" y="0"/>
                </a:lnTo>
                <a:lnTo>
                  <a:pt x="1378349" y="0"/>
                </a:lnTo>
                <a:cubicBezTo>
                  <a:pt x="1384932" y="0"/>
                  <a:pt x="1384932" y="0"/>
                  <a:pt x="1384932" y="0"/>
                </a:cubicBezTo>
                <a:lnTo>
                  <a:pt x="1509022" y="0"/>
                </a:lnTo>
                <a:cubicBezTo>
                  <a:pt x="1784605" y="0"/>
                  <a:pt x="1860628" y="0"/>
                  <a:pt x="1881599" y="0"/>
                </a:cubicBezTo>
                <a:lnTo>
                  <a:pt x="1884616" y="0"/>
                </a:lnTo>
                <a:lnTo>
                  <a:pt x="1888590" y="0"/>
                </a:lnTo>
                <a:cubicBezTo>
                  <a:pt x="1889589" y="0"/>
                  <a:pt x="1889589" y="0"/>
                  <a:pt x="1889589" y="0"/>
                </a:cubicBezTo>
                <a:lnTo>
                  <a:pt x="1974620" y="0"/>
                </a:lnTo>
                <a:cubicBezTo>
                  <a:pt x="2053615" y="0"/>
                  <a:pt x="2117799" y="0"/>
                  <a:pt x="2169948" y="0"/>
                </a:cubicBezTo>
                <a:lnTo>
                  <a:pt x="2209681" y="0"/>
                </a:lnTo>
                <a:lnTo>
                  <a:pt x="2293070" y="0"/>
                </a:lnTo>
                <a:lnTo>
                  <a:pt x="2326109" y="0"/>
                </a:lnTo>
                <a:lnTo>
                  <a:pt x="2343265" y="0"/>
                </a:lnTo>
                <a:cubicBezTo>
                  <a:pt x="2395929" y="0"/>
                  <a:pt x="2395929" y="0"/>
                  <a:pt x="2395929" y="0"/>
                </a:cubicBezTo>
                <a:lnTo>
                  <a:pt x="2446737" y="0"/>
                </a:lnTo>
                <a:lnTo>
                  <a:pt x="2456856" y="0"/>
                </a:lnTo>
                <a:lnTo>
                  <a:pt x="2596162" y="0"/>
                </a:lnTo>
                <a:lnTo>
                  <a:pt x="2628383" y="0"/>
                </a:lnTo>
                <a:lnTo>
                  <a:pt x="2678176" y="0"/>
                </a:lnTo>
                <a:lnTo>
                  <a:pt x="2713004" y="0"/>
                </a:lnTo>
                <a:lnTo>
                  <a:pt x="2716021" y="0"/>
                </a:lnTo>
                <a:lnTo>
                  <a:pt x="2719995" y="0"/>
                </a:lnTo>
                <a:lnTo>
                  <a:pt x="2720994" y="0"/>
                </a:lnTo>
                <a:lnTo>
                  <a:pt x="2738624" y="0"/>
                </a:lnTo>
                <a:cubicBezTo>
                  <a:pt x="2766661" y="0"/>
                  <a:pt x="2786742" y="0"/>
                  <a:pt x="2801125" y="0"/>
                </a:cubicBezTo>
                <a:lnTo>
                  <a:pt x="2806025" y="0"/>
                </a:lnTo>
                <a:lnTo>
                  <a:pt x="2829433" y="0"/>
                </a:lnTo>
                <a:lnTo>
                  <a:pt x="2832450" y="0"/>
                </a:lnTo>
                <a:lnTo>
                  <a:pt x="2836424" y="0"/>
                </a:lnTo>
                <a:cubicBezTo>
                  <a:pt x="2837422" y="0"/>
                  <a:pt x="2837422" y="0"/>
                  <a:pt x="2837422" y="0"/>
                </a:cubicBezTo>
                <a:lnTo>
                  <a:pt x="2922453" y="0"/>
                </a:lnTo>
                <a:lnTo>
                  <a:pt x="2974263" y="0"/>
                </a:lnTo>
                <a:lnTo>
                  <a:pt x="3090429" y="0"/>
                </a:lnTo>
                <a:lnTo>
                  <a:pt x="3090692" y="0"/>
                </a:lnTo>
                <a:lnTo>
                  <a:pt x="3205117" y="0"/>
                </a:lnTo>
                <a:lnTo>
                  <a:pt x="3206858" y="0"/>
                </a:lnTo>
                <a:lnTo>
                  <a:pt x="3220677" y="0"/>
                </a:lnTo>
                <a:lnTo>
                  <a:pt x="3220751" y="0"/>
                </a:lnTo>
                <a:lnTo>
                  <a:pt x="3227334" y="0"/>
                </a:lnTo>
                <a:lnTo>
                  <a:pt x="3321545" y="0"/>
                </a:lnTo>
                <a:lnTo>
                  <a:pt x="3337106" y="0"/>
                </a:lnTo>
                <a:lnTo>
                  <a:pt x="3337180" y="0"/>
                </a:lnTo>
                <a:cubicBezTo>
                  <a:pt x="3343763" y="0"/>
                  <a:pt x="3343763" y="0"/>
                  <a:pt x="3343763" y="0"/>
                </a:cubicBezTo>
                <a:lnTo>
                  <a:pt x="3351424" y="0"/>
                </a:lnTo>
                <a:lnTo>
                  <a:pt x="3467852" y="0"/>
                </a:lnTo>
                <a:lnTo>
                  <a:pt x="3522951" y="0"/>
                </a:lnTo>
                <a:lnTo>
                  <a:pt x="3633192" y="0"/>
                </a:lnTo>
                <a:lnTo>
                  <a:pt x="3639380" y="0"/>
                </a:lnTo>
                <a:lnTo>
                  <a:pt x="3695692" y="0"/>
                </a:lnTo>
                <a:lnTo>
                  <a:pt x="3724001" y="0"/>
                </a:lnTo>
                <a:lnTo>
                  <a:pt x="3727018" y="0"/>
                </a:lnTo>
                <a:lnTo>
                  <a:pt x="3730992" y="0"/>
                </a:lnTo>
                <a:lnTo>
                  <a:pt x="3731991" y="0"/>
                </a:lnTo>
                <a:lnTo>
                  <a:pt x="3749620" y="0"/>
                </a:lnTo>
                <a:cubicBezTo>
                  <a:pt x="3777658" y="0"/>
                  <a:pt x="3797739" y="0"/>
                  <a:pt x="3812121" y="0"/>
                </a:cubicBezTo>
                <a:lnTo>
                  <a:pt x="3817022" y="0"/>
                </a:lnTo>
                <a:lnTo>
                  <a:pt x="3840430" y="0"/>
                </a:lnTo>
                <a:lnTo>
                  <a:pt x="3843447" y="0"/>
                </a:lnTo>
                <a:lnTo>
                  <a:pt x="3847421" y="0"/>
                </a:lnTo>
                <a:cubicBezTo>
                  <a:pt x="3848419" y="0"/>
                  <a:pt x="3848419" y="0"/>
                  <a:pt x="3848419" y="0"/>
                </a:cubicBezTo>
                <a:lnTo>
                  <a:pt x="3933450" y="0"/>
                </a:lnTo>
                <a:lnTo>
                  <a:pt x="4012350" y="0"/>
                </a:lnTo>
                <a:lnTo>
                  <a:pt x="4135472" y="0"/>
                </a:lnTo>
                <a:lnTo>
                  <a:pt x="4168511" y="0"/>
                </a:lnTo>
                <a:lnTo>
                  <a:pt x="4177020" y="0"/>
                </a:lnTo>
                <a:lnTo>
                  <a:pt x="4185667" y="0"/>
                </a:lnTo>
                <a:lnTo>
                  <a:pt x="4231748" y="0"/>
                </a:lnTo>
                <a:lnTo>
                  <a:pt x="4238331" y="0"/>
                </a:lnTo>
                <a:lnTo>
                  <a:pt x="4299258" y="0"/>
                </a:lnTo>
                <a:lnTo>
                  <a:pt x="4302096" y="0"/>
                </a:lnTo>
                <a:cubicBezTo>
                  <a:pt x="4354760" y="0"/>
                  <a:pt x="4354760" y="0"/>
                  <a:pt x="4354760" y="0"/>
                </a:cubicBezTo>
                <a:lnTo>
                  <a:pt x="4470785" y="0"/>
                </a:lnTo>
                <a:cubicBezTo>
                  <a:pt x="4609411" y="0"/>
                  <a:pt x="4656107" y="0"/>
                  <a:pt x="4671835" y="0"/>
                </a:cubicBezTo>
                <a:lnTo>
                  <a:pt x="4674852" y="0"/>
                </a:lnTo>
                <a:lnTo>
                  <a:pt x="4678826" y="0"/>
                </a:lnTo>
                <a:cubicBezTo>
                  <a:pt x="4679824" y="0"/>
                  <a:pt x="4679824" y="0"/>
                  <a:pt x="4679824" y="0"/>
                </a:cubicBezTo>
                <a:lnTo>
                  <a:pt x="4764855" y="0"/>
                </a:lnTo>
                <a:cubicBezTo>
                  <a:pt x="5028174" y="0"/>
                  <a:pt x="5126918" y="0"/>
                  <a:pt x="5163947" y="0"/>
                </a:cubicBezTo>
                <a:lnTo>
                  <a:pt x="5179508" y="0"/>
                </a:lnTo>
                <a:lnTo>
                  <a:pt x="5179582" y="0"/>
                </a:lnTo>
                <a:cubicBezTo>
                  <a:pt x="5186165" y="0"/>
                  <a:pt x="5186165" y="0"/>
                  <a:pt x="5186165" y="0"/>
                </a:cubicBezTo>
                <a:lnTo>
                  <a:pt x="5310254" y="0"/>
                </a:lnTo>
                <a:cubicBezTo>
                  <a:pt x="5585838" y="0"/>
                  <a:pt x="5661860" y="0"/>
                  <a:pt x="5682832" y="0"/>
                </a:cubicBezTo>
                <a:lnTo>
                  <a:pt x="5685849" y="0"/>
                </a:lnTo>
                <a:lnTo>
                  <a:pt x="5689822" y="0"/>
                </a:lnTo>
                <a:cubicBezTo>
                  <a:pt x="5690821" y="0"/>
                  <a:pt x="5690821" y="0"/>
                  <a:pt x="5690821" y="0"/>
                </a:cubicBezTo>
                <a:lnTo>
                  <a:pt x="5775852" y="0"/>
                </a:lnTo>
                <a:cubicBezTo>
                  <a:pt x="6197162" y="0"/>
                  <a:pt x="6197162" y="0"/>
                  <a:pt x="6197162" y="0"/>
                </a:cubicBezTo>
                <a:cubicBezTo>
                  <a:pt x="6233684" y="0"/>
                  <a:pt x="6277511" y="25580"/>
                  <a:pt x="6295772" y="56641"/>
                </a:cubicBezTo>
                <a:cubicBezTo>
                  <a:pt x="6551428" y="499712"/>
                  <a:pt x="6551428" y="499712"/>
                  <a:pt x="6551428" y="499712"/>
                </a:cubicBezTo>
                <a:cubicBezTo>
                  <a:pt x="6569690" y="530772"/>
                  <a:pt x="6569690" y="581931"/>
                  <a:pt x="6551428" y="612992"/>
                </a:cubicBezTo>
                <a:cubicBezTo>
                  <a:pt x="6295772" y="1056063"/>
                  <a:pt x="6295772" y="1056063"/>
                  <a:pt x="6295772" y="1056063"/>
                </a:cubicBezTo>
                <a:cubicBezTo>
                  <a:pt x="6277511" y="1087124"/>
                  <a:pt x="6233684" y="1112703"/>
                  <a:pt x="6197162" y="1112703"/>
                </a:cubicBezTo>
                <a:close/>
              </a:path>
            </a:pathLst>
          </a:custGeom>
          <a:gradFill>
            <a:gsLst>
              <a:gs pos="0">
                <a:srgbClr val="DEDEDE"/>
              </a:gs>
              <a:gs pos="100000">
                <a:srgbClr val="FBFBFB"/>
              </a:gs>
            </a:gsLst>
            <a:lin ang="5400000" scaled="1"/>
          </a:gradFill>
          <a:ln w="31750" cap="flat">
            <a:gradFill>
              <a:gsLst>
                <a:gs pos="0">
                  <a:schemeClr val="bg1"/>
                </a:gs>
                <a:gs pos="100000">
                  <a:srgbClr val="DDDDDD"/>
                </a:gs>
              </a:gsLst>
              <a:lin ang="5400000" scaled="1"/>
            </a:gradFill>
            <a:prstDash val="solid"/>
            <a:miter lim="800000"/>
          </a:ln>
          <a:effectLst>
            <a:outerShdw blurRad="228600" dist="101600" dir="5400000" algn="t" rotWithShape="0">
              <a:schemeClr val="tx1">
                <a:lumMod val="85000"/>
                <a:lumOff val="15000"/>
                <a:alpha val="33000"/>
              </a:schemeClr>
            </a:outerShdw>
          </a:effectLst>
        </p:spPr>
        <p:txBody>
          <a:bodyPr vert="horz" wrap="square" lIns="91440" tIns="45720" rIns="91440" bIns="45720" numCol="1" anchor="t" anchorCtr="0" compatLnSpc="1"/>
          <a:lstStyle/>
          <a:p>
            <a:endParaRPr lang="zh-CN" altLang="en-US" sz="2400">
              <a:solidFill>
                <a:prstClr val="black"/>
              </a:solidFill>
            </a:endParaRPr>
          </a:p>
        </p:txBody>
      </p:sp>
      <p:sp>
        <p:nvSpPr>
          <p:cNvPr id="6" name="任意多边形 5"/>
          <p:cNvSpPr/>
          <p:nvPr/>
        </p:nvSpPr>
        <p:spPr bwMode="auto">
          <a:xfrm>
            <a:off x="5667969" y="3766604"/>
            <a:ext cx="4890760" cy="828920"/>
          </a:xfrm>
          <a:custGeom>
            <a:avLst/>
            <a:gdLst>
              <a:gd name="connsiteX0" fmla="*/ 6197162 w 6565124"/>
              <a:gd name="connsiteY0" fmla="*/ 1112703 h 1112703"/>
              <a:gd name="connsiteX1" fmla="*/ 5690821 w 6565124"/>
              <a:gd name="connsiteY1" fmla="*/ 1112703 h 1112703"/>
              <a:gd name="connsiteX2" fmla="*/ 5685849 w 6565124"/>
              <a:gd name="connsiteY2" fmla="*/ 1112703 h 1112703"/>
              <a:gd name="connsiteX3" fmla="*/ 5186165 w 6565124"/>
              <a:gd name="connsiteY3" fmla="*/ 1112703 h 1112703"/>
              <a:gd name="connsiteX4" fmla="*/ 5179508 w 6565124"/>
              <a:gd name="connsiteY4" fmla="*/ 1112703 h 1112703"/>
              <a:gd name="connsiteX5" fmla="*/ 4679824 w 6565124"/>
              <a:gd name="connsiteY5" fmla="*/ 1112703 h 1112703"/>
              <a:gd name="connsiteX6" fmla="*/ 4674852 w 6565124"/>
              <a:gd name="connsiteY6" fmla="*/ 1112703 h 1112703"/>
              <a:gd name="connsiteX7" fmla="*/ 4354760 w 6565124"/>
              <a:gd name="connsiteY7" fmla="*/ 1112703 h 1112703"/>
              <a:gd name="connsiteX8" fmla="*/ 4238331 w 6565124"/>
              <a:gd name="connsiteY8" fmla="*/ 1112703 h 1112703"/>
              <a:gd name="connsiteX9" fmla="*/ 4168511 w 6565124"/>
              <a:gd name="connsiteY9" fmla="*/ 1112703 h 1112703"/>
              <a:gd name="connsiteX10" fmla="*/ 3848419 w 6565124"/>
              <a:gd name="connsiteY10" fmla="*/ 1112703 h 1112703"/>
              <a:gd name="connsiteX11" fmla="*/ 3843447 w 6565124"/>
              <a:gd name="connsiteY11" fmla="*/ 1112703 h 1112703"/>
              <a:gd name="connsiteX12" fmla="*/ 3731991 w 6565124"/>
              <a:gd name="connsiteY12" fmla="*/ 1112703 h 1112703"/>
              <a:gd name="connsiteX13" fmla="*/ 3727018 w 6565124"/>
              <a:gd name="connsiteY13" fmla="*/ 1112703 h 1112703"/>
              <a:gd name="connsiteX14" fmla="*/ 3343763 w 6565124"/>
              <a:gd name="connsiteY14" fmla="*/ 1112703 h 1112703"/>
              <a:gd name="connsiteX15" fmla="*/ 3337106 w 6565124"/>
              <a:gd name="connsiteY15" fmla="*/ 1112703 h 1112703"/>
              <a:gd name="connsiteX16" fmla="*/ 3227334 w 6565124"/>
              <a:gd name="connsiteY16" fmla="*/ 1112703 h 1112703"/>
              <a:gd name="connsiteX17" fmla="*/ 3220677 w 6565124"/>
              <a:gd name="connsiteY17" fmla="*/ 1112703 h 1112703"/>
              <a:gd name="connsiteX18" fmla="*/ 2837422 w 6565124"/>
              <a:gd name="connsiteY18" fmla="*/ 1112703 h 1112703"/>
              <a:gd name="connsiteX19" fmla="*/ 2832450 w 6565124"/>
              <a:gd name="connsiteY19" fmla="*/ 1112703 h 1112703"/>
              <a:gd name="connsiteX20" fmla="*/ 2720994 w 6565124"/>
              <a:gd name="connsiteY20" fmla="*/ 1112703 h 1112703"/>
              <a:gd name="connsiteX21" fmla="*/ 2716021 w 6565124"/>
              <a:gd name="connsiteY21" fmla="*/ 1112703 h 1112703"/>
              <a:gd name="connsiteX22" fmla="*/ 2395929 w 6565124"/>
              <a:gd name="connsiteY22" fmla="*/ 1112703 h 1112703"/>
              <a:gd name="connsiteX23" fmla="*/ 2326109 w 6565124"/>
              <a:gd name="connsiteY23" fmla="*/ 1112703 h 1112703"/>
              <a:gd name="connsiteX24" fmla="*/ 2209681 w 6565124"/>
              <a:gd name="connsiteY24" fmla="*/ 1112703 h 1112703"/>
              <a:gd name="connsiteX25" fmla="*/ 1889589 w 6565124"/>
              <a:gd name="connsiteY25" fmla="*/ 1112703 h 1112703"/>
              <a:gd name="connsiteX26" fmla="*/ 1884616 w 6565124"/>
              <a:gd name="connsiteY26" fmla="*/ 1112703 h 1112703"/>
              <a:gd name="connsiteX27" fmla="*/ 1384932 w 6565124"/>
              <a:gd name="connsiteY27" fmla="*/ 1112703 h 1112703"/>
              <a:gd name="connsiteX28" fmla="*/ 1378275 w 6565124"/>
              <a:gd name="connsiteY28" fmla="*/ 1112703 h 1112703"/>
              <a:gd name="connsiteX29" fmla="*/ 878592 w 6565124"/>
              <a:gd name="connsiteY29" fmla="*/ 1112703 h 1112703"/>
              <a:gd name="connsiteX30" fmla="*/ 873619 w 6565124"/>
              <a:gd name="connsiteY30" fmla="*/ 1112703 h 1112703"/>
              <a:gd name="connsiteX31" fmla="*/ 367278 w 6565124"/>
              <a:gd name="connsiteY31" fmla="*/ 1112703 h 1112703"/>
              <a:gd name="connsiteX32" fmla="*/ 268668 w 6565124"/>
              <a:gd name="connsiteY32" fmla="*/ 1056063 h 1112703"/>
              <a:gd name="connsiteX33" fmla="*/ 13011 w 6565124"/>
              <a:gd name="connsiteY33" fmla="*/ 612992 h 1112703"/>
              <a:gd name="connsiteX34" fmla="*/ 13011 w 6565124"/>
              <a:gd name="connsiteY34" fmla="*/ 499712 h 1112703"/>
              <a:gd name="connsiteX35" fmla="*/ 268668 w 6565124"/>
              <a:gd name="connsiteY35" fmla="*/ 56641 h 1112703"/>
              <a:gd name="connsiteX36" fmla="*/ 367278 w 6565124"/>
              <a:gd name="connsiteY36" fmla="*/ 0 h 1112703"/>
              <a:gd name="connsiteX37" fmla="*/ 870602 w 6565124"/>
              <a:gd name="connsiteY37" fmla="*/ 0 h 1112703"/>
              <a:gd name="connsiteX38" fmla="*/ 873619 w 6565124"/>
              <a:gd name="connsiteY38" fmla="*/ 0 h 1112703"/>
              <a:gd name="connsiteX39" fmla="*/ 877593 w 6565124"/>
              <a:gd name="connsiteY39" fmla="*/ 0 h 1112703"/>
              <a:gd name="connsiteX40" fmla="*/ 878592 w 6565124"/>
              <a:gd name="connsiteY40" fmla="*/ 0 h 1112703"/>
              <a:gd name="connsiteX41" fmla="*/ 963623 w 6565124"/>
              <a:gd name="connsiteY41" fmla="*/ 0 h 1112703"/>
              <a:gd name="connsiteX42" fmla="*/ 1362715 w 6565124"/>
              <a:gd name="connsiteY42" fmla="*/ 0 h 1112703"/>
              <a:gd name="connsiteX43" fmla="*/ 1378275 w 6565124"/>
              <a:gd name="connsiteY43" fmla="*/ 0 h 1112703"/>
              <a:gd name="connsiteX44" fmla="*/ 1378349 w 6565124"/>
              <a:gd name="connsiteY44" fmla="*/ 0 h 1112703"/>
              <a:gd name="connsiteX45" fmla="*/ 1384932 w 6565124"/>
              <a:gd name="connsiteY45" fmla="*/ 0 h 1112703"/>
              <a:gd name="connsiteX46" fmla="*/ 1509022 w 6565124"/>
              <a:gd name="connsiteY46" fmla="*/ 0 h 1112703"/>
              <a:gd name="connsiteX47" fmla="*/ 1881599 w 6565124"/>
              <a:gd name="connsiteY47" fmla="*/ 0 h 1112703"/>
              <a:gd name="connsiteX48" fmla="*/ 1884616 w 6565124"/>
              <a:gd name="connsiteY48" fmla="*/ 0 h 1112703"/>
              <a:gd name="connsiteX49" fmla="*/ 1888590 w 6565124"/>
              <a:gd name="connsiteY49" fmla="*/ 0 h 1112703"/>
              <a:gd name="connsiteX50" fmla="*/ 1889589 w 6565124"/>
              <a:gd name="connsiteY50" fmla="*/ 0 h 1112703"/>
              <a:gd name="connsiteX51" fmla="*/ 1974620 w 6565124"/>
              <a:gd name="connsiteY51" fmla="*/ 0 h 1112703"/>
              <a:gd name="connsiteX52" fmla="*/ 2169948 w 6565124"/>
              <a:gd name="connsiteY52" fmla="*/ 0 h 1112703"/>
              <a:gd name="connsiteX53" fmla="*/ 2209681 w 6565124"/>
              <a:gd name="connsiteY53" fmla="*/ 0 h 1112703"/>
              <a:gd name="connsiteX54" fmla="*/ 2293070 w 6565124"/>
              <a:gd name="connsiteY54" fmla="*/ 0 h 1112703"/>
              <a:gd name="connsiteX55" fmla="*/ 2326109 w 6565124"/>
              <a:gd name="connsiteY55" fmla="*/ 0 h 1112703"/>
              <a:gd name="connsiteX56" fmla="*/ 2343265 w 6565124"/>
              <a:gd name="connsiteY56" fmla="*/ 0 h 1112703"/>
              <a:gd name="connsiteX57" fmla="*/ 2395929 w 6565124"/>
              <a:gd name="connsiteY57" fmla="*/ 0 h 1112703"/>
              <a:gd name="connsiteX58" fmla="*/ 2446737 w 6565124"/>
              <a:gd name="connsiteY58" fmla="*/ 0 h 1112703"/>
              <a:gd name="connsiteX59" fmla="*/ 2456856 w 6565124"/>
              <a:gd name="connsiteY59" fmla="*/ 0 h 1112703"/>
              <a:gd name="connsiteX60" fmla="*/ 2596162 w 6565124"/>
              <a:gd name="connsiteY60" fmla="*/ 0 h 1112703"/>
              <a:gd name="connsiteX61" fmla="*/ 2628383 w 6565124"/>
              <a:gd name="connsiteY61" fmla="*/ 0 h 1112703"/>
              <a:gd name="connsiteX62" fmla="*/ 2678176 w 6565124"/>
              <a:gd name="connsiteY62" fmla="*/ 0 h 1112703"/>
              <a:gd name="connsiteX63" fmla="*/ 2713004 w 6565124"/>
              <a:gd name="connsiteY63" fmla="*/ 0 h 1112703"/>
              <a:gd name="connsiteX64" fmla="*/ 2716021 w 6565124"/>
              <a:gd name="connsiteY64" fmla="*/ 0 h 1112703"/>
              <a:gd name="connsiteX65" fmla="*/ 2719995 w 6565124"/>
              <a:gd name="connsiteY65" fmla="*/ 0 h 1112703"/>
              <a:gd name="connsiteX66" fmla="*/ 2720994 w 6565124"/>
              <a:gd name="connsiteY66" fmla="*/ 0 h 1112703"/>
              <a:gd name="connsiteX67" fmla="*/ 2738624 w 6565124"/>
              <a:gd name="connsiteY67" fmla="*/ 0 h 1112703"/>
              <a:gd name="connsiteX68" fmla="*/ 2801125 w 6565124"/>
              <a:gd name="connsiteY68" fmla="*/ 0 h 1112703"/>
              <a:gd name="connsiteX69" fmla="*/ 2806025 w 6565124"/>
              <a:gd name="connsiteY69" fmla="*/ 0 h 1112703"/>
              <a:gd name="connsiteX70" fmla="*/ 2829433 w 6565124"/>
              <a:gd name="connsiteY70" fmla="*/ 0 h 1112703"/>
              <a:gd name="connsiteX71" fmla="*/ 2832450 w 6565124"/>
              <a:gd name="connsiteY71" fmla="*/ 0 h 1112703"/>
              <a:gd name="connsiteX72" fmla="*/ 2836424 w 6565124"/>
              <a:gd name="connsiteY72" fmla="*/ 0 h 1112703"/>
              <a:gd name="connsiteX73" fmla="*/ 2837422 w 6565124"/>
              <a:gd name="connsiteY73" fmla="*/ 0 h 1112703"/>
              <a:gd name="connsiteX74" fmla="*/ 2922453 w 6565124"/>
              <a:gd name="connsiteY74" fmla="*/ 0 h 1112703"/>
              <a:gd name="connsiteX75" fmla="*/ 2974263 w 6565124"/>
              <a:gd name="connsiteY75" fmla="*/ 0 h 1112703"/>
              <a:gd name="connsiteX76" fmla="*/ 3090429 w 6565124"/>
              <a:gd name="connsiteY76" fmla="*/ 0 h 1112703"/>
              <a:gd name="connsiteX77" fmla="*/ 3090692 w 6565124"/>
              <a:gd name="connsiteY77" fmla="*/ 0 h 1112703"/>
              <a:gd name="connsiteX78" fmla="*/ 3205117 w 6565124"/>
              <a:gd name="connsiteY78" fmla="*/ 0 h 1112703"/>
              <a:gd name="connsiteX79" fmla="*/ 3206858 w 6565124"/>
              <a:gd name="connsiteY79" fmla="*/ 0 h 1112703"/>
              <a:gd name="connsiteX80" fmla="*/ 3220677 w 6565124"/>
              <a:gd name="connsiteY80" fmla="*/ 0 h 1112703"/>
              <a:gd name="connsiteX81" fmla="*/ 3220751 w 6565124"/>
              <a:gd name="connsiteY81" fmla="*/ 0 h 1112703"/>
              <a:gd name="connsiteX82" fmla="*/ 3227334 w 6565124"/>
              <a:gd name="connsiteY82" fmla="*/ 0 h 1112703"/>
              <a:gd name="connsiteX83" fmla="*/ 3321545 w 6565124"/>
              <a:gd name="connsiteY83" fmla="*/ 0 h 1112703"/>
              <a:gd name="connsiteX84" fmla="*/ 3337106 w 6565124"/>
              <a:gd name="connsiteY84" fmla="*/ 0 h 1112703"/>
              <a:gd name="connsiteX85" fmla="*/ 3337180 w 6565124"/>
              <a:gd name="connsiteY85" fmla="*/ 0 h 1112703"/>
              <a:gd name="connsiteX86" fmla="*/ 3343763 w 6565124"/>
              <a:gd name="connsiteY86" fmla="*/ 0 h 1112703"/>
              <a:gd name="connsiteX87" fmla="*/ 3351424 w 6565124"/>
              <a:gd name="connsiteY87" fmla="*/ 0 h 1112703"/>
              <a:gd name="connsiteX88" fmla="*/ 3467852 w 6565124"/>
              <a:gd name="connsiteY88" fmla="*/ 0 h 1112703"/>
              <a:gd name="connsiteX89" fmla="*/ 3522951 w 6565124"/>
              <a:gd name="connsiteY89" fmla="*/ 0 h 1112703"/>
              <a:gd name="connsiteX90" fmla="*/ 3633192 w 6565124"/>
              <a:gd name="connsiteY90" fmla="*/ 0 h 1112703"/>
              <a:gd name="connsiteX91" fmla="*/ 3639380 w 6565124"/>
              <a:gd name="connsiteY91" fmla="*/ 0 h 1112703"/>
              <a:gd name="connsiteX92" fmla="*/ 3695692 w 6565124"/>
              <a:gd name="connsiteY92" fmla="*/ 0 h 1112703"/>
              <a:gd name="connsiteX93" fmla="*/ 3724001 w 6565124"/>
              <a:gd name="connsiteY93" fmla="*/ 0 h 1112703"/>
              <a:gd name="connsiteX94" fmla="*/ 3727018 w 6565124"/>
              <a:gd name="connsiteY94" fmla="*/ 0 h 1112703"/>
              <a:gd name="connsiteX95" fmla="*/ 3730992 w 6565124"/>
              <a:gd name="connsiteY95" fmla="*/ 0 h 1112703"/>
              <a:gd name="connsiteX96" fmla="*/ 3731991 w 6565124"/>
              <a:gd name="connsiteY96" fmla="*/ 0 h 1112703"/>
              <a:gd name="connsiteX97" fmla="*/ 3749620 w 6565124"/>
              <a:gd name="connsiteY97" fmla="*/ 0 h 1112703"/>
              <a:gd name="connsiteX98" fmla="*/ 3812121 w 6565124"/>
              <a:gd name="connsiteY98" fmla="*/ 0 h 1112703"/>
              <a:gd name="connsiteX99" fmla="*/ 3817022 w 6565124"/>
              <a:gd name="connsiteY99" fmla="*/ 0 h 1112703"/>
              <a:gd name="connsiteX100" fmla="*/ 3840430 w 6565124"/>
              <a:gd name="connsiteY100" fmla="*/ 0 h 1112703"/>
              <a:gd name="connsiteX101" fmla="*/ 3843447 w 6565124"/>
              <a:gd name="connsiteY101" fmla="*/ 0 h 1112703"/>
              <a:gd name="connsiteX102" fmla="*/ 3847421 w 6565124"/>
              <a:gd name="connsiteY102" fmla="*/ 0 h 1112703"/>
              <a:gd name="connsiteX103" fmla="*/ 3848419 w 6565124"/>
              <a:gd name="connsiteY103" fmla="*/ 0 h 1112703"/>
              <a:gd name="connsiteX104" fmla="*/ 3933450 w 6565124"/>
              <a:gd name="connsiteY104" fmla="*/ 0 h 1112703"/>
              <a:gd name="connsiteX105" fmla="*/ 4012350 w 6565124"/>
              <a:gd name="connsiteY105" fmla="*/ 0 h 1112703"/>
              <a:gd name="connsiteX106" fmla="*/ 4135472 w 6565124"/>
              <a:gd name="connsiteY106" fmla="*/ 0 h 1112703"/>
              <a:gd name="connsiteX107" fmla="*/ 4168511 w 6565124"/>
              <a:gd name="connsiteY107" fmla="*/ 0 h 1112703"/>
              <a:gd name="connsiteX108" fmla="*/ 4177020 w 6565124"/>
              <a:gd name="connsiteY108" fmla="*/ 0 h 1112703"/>
              <a:gd name="connsiteX109" fmla="*/ 4185667 w 6565124"/>
              <a:gd name="connsiteY109" fmla="*/ 0 h 1112703"/>
              <a:gd name="connsiteX110" fmla="*/ 4231748 w 6565124"/>
              <a:gd name="connsiteY110" fmla="*/ 0 h 1112703"/>
              <a:gd name="connsiteX111" fmla="*/ 4238331 w 6565124"/>
              <a:gd name="connsiteY111" fmla="*/ 0 h 1112703"/>
              <a:gd name="connsiteX112" fmla="*/ 4299258 w 6565124"/>
              <a:gd name="connsiteY112" fmla="*/ 0 h 1112703"/>
              <a:gd name="connsiteX113" fmla="*/ 4302096 w 6565124"/>
              <a:gd name="connsiteY113" fmla="*/ 0 h 1112703"/>
              <a:gd name="connsiteX114" fmla="*/ 4354760 w 6565124"/>
              <a:gd name="connsiteY114" fmla="*/ 0 h 1112703"/>
              <a:gd name="connsiteX115" fmla="*/ 4470785 w 6565124"/>
              <a:gd name="connsiteY115" fmla="*/ 0 h 1112703"/>
              <a:gd name="connsiteX116" fmla="*/ 4671835 w 6565124"/>
              <a:gd name="connsiteY116" fmla="*/ 0 h 1112703"/>
              <a:gd name="connsiteX117" fmla="*/ 4674852 w 6565124"/>
              <a:gd name="connsiteY117" fmla="*/ 0 h 1112703"/>
              <a:gd name="connsiteX118" fmla="*/ 4678826 w 6565124"/>
              <a:gd name="connsiteY118" fmla="*/ 0 h 1112703"/>
              <a:gd name="connsiteX119" fmla="*/ 4679824 w 6565124"/>
              <a:gd name="connsiteY119" fmla="*/ 0 h 1112703"/>
              <a:gd name="connsiteX120" fmla="*/ 4764855 w 6565124"/>
              <a:gd name="connsiteY120" fmla="*/ 0 h 1112703"/>
              <a:gd name="connsiteX121" fmla="*/ 5163947 w 6565124"/>
              <a:gd name="connsiteY121" fmla="*/ 0 h 1112703"/>
              <a:gd name="connsiteX122" fmla="*/ 5179508 w 6565124"/>
              <a:gd name="connsiteY122" fmla="*/ 0 h 1112703"/>
              <a:gd name="connsiteX123" fmla="*/ 5179582 w 6565124"/>
              <a:gd name="connsiteY123" fmla="*/ 0 h 1112703"/>
              <a:gd name="connsiteX124" fmla="*/ 5186165 w 6565124"/>
              <a:gd name="connsiteY124" fmla="*/ 0 h 1112703"/>
              <a:gd name="connsiteX125" fmla="*/ 5310254 w 6565124"/>
              <a:gd name="connsiteY125" fmla="*/ 0 h 1112703"/>
              <a:gd name="connsiteX126" fmla="*/ 5682832 w 6565124"/>
              <a:gd name="connsiteY126" fmla="*/ 0 h 1112703"/>
              <a:gd name="connsiteX127" fmla="*/ 5685849 w 6565124"/>
              <a:gd name="connsiteY127" fmla="*/ 0 h 1112703"/>
              <a:gd name="connsiteX128" fmla="*/ 5689822 w 6565124"/>
              <a:gd name="connsiteY128" fmla="*/ 0 h 1112703"/>
              <a:gd name="connsiteX129" fmla="*/ 5690821 w 6565124"/>
              <a:gd name="connsiteY129" fmla="*/ 0 h 1112703"/>
              <a:gd name="connsiteX130" fmla="*/ 5775852 w 6565124"/>
              <a:gd name="connsiteY130" fmla="*/ 0 h 1112703"/>
              <a:gd name="connsiteX131" fmla="*/ 6197162 w 6565124"/>
              <a:gd name="connsiteY131" fmla="*/ 0 h 1112703"/>
              <a:gd name="connsiteX132" fmla="*/ 6295772 w 6565124"/>
              <a:gd name="connsiteY132" fmla="*/ 56641 h 1112703"/>
              <a:gd name="connsiteX133" fmla="*/ 6551428 w 6565124"/>
              <a:gd name="connsiteY133" fmla="*/ 499712 h 1112703"/>
              <a:gd name="connsiteX134" fmla="*/ 6551428 w 6565124"/>
              <a:gd name="connsiteY134" fmla="*/ 612992 h 1112703"/>
              <a:gd name="connsiteX135" fmla="*/ 6295772 w 6565124"/>
              <a:gd name="connsiteY135" fmla="*/ 1056063 h 1112703"/>
              <a:gd name="connsiteX136" fmla="*/ 6197162 w 6565124"/>
              <a:gd name="connsiteY136" fmla="*/ 1112703 h 111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6565124" h="1112703">
                <a:moveTo>
                  <a:pt x="6197162" y="1112703"/>
                </a:moveTo>
                <a:lnTo>
                  <a:pt x="5690821" y="1112703"/>
                </a:lnTo>
                <a:lnTo>
                  <a:pt x="5685849" y="1112703"/>
                </a:lnTo>
                <a:lnTo>
                  <a:pt x="5186165" y="1112703"/>
                </a:lnTo>
                <a:lnTo>
                  <a:pt x="5179508" y="1112703"/>
                </a:lnTo>
                <a:lnTo>
                  <a:pt x="4679824" y="1112703"/>
                </a:lnTo>
                <a:lnTo>
                  <a:pt x="4674852" y="1112703"/>
                </a:lnTo>
                <a:lnTo>
                  <a:pt x="4354760" y="1112703"/>
                </a:lnTo>
                <a:lnTo>
                  <a:pt x="4238331" y="1112703"/>
                </a:lnTo>
                <a:lnTo>
                  <a:pt x="4168511" y="1112703"/>
                </a:lnTo>
                <a:lnTo>
                  <a:pt x="3848419" y="1112703"/>
                </a:lnTo>
                <a:lnTo>
                  <a:pt x="3843447" y="1112703"/>
                </a:lnTo>
                <a:lnTo>
                  <a:pt x="3731991" y="1112703"/>
                </a:lnTo>
                <a:lnTo>
                  <a:pt x="3727018" y="1112703"/>
                </a:lnTo>
                <a:lnTo>
                  <a:pt x="3343763" y="1112703"/>
                </a:lnTo>
                <a:lnTo>
                  <a:pt x="3337106" y="1112703"/>
                </a:lnTo>
                <a:lnTo>
                  <a:pt x="3227334" y="1112703"/>
                </a:lnTo>
                <a:lnTo>
                  <a:pt x="3220677" y="1112703"/>
                </a:lnTo>
                <a:lnTo>
                  <a:pt x="2837422" y="1112703"/>
                </a:lnTo>
                <a:lnTo>
                  <a:pt x="2832450" y="1112703"/>
                </a:lnTo>
                <a:lnTo>
                  <a:pt x="2720994" y="1112703"/>
                </a:lnTo>
                <a:lnTo>
                  <a:pt x="2716021" y="1112703"/>
                </a:lnTo>
                <a:lnTo>
                  <a:pt x="2395929" y="1112703"/>
                </a:lnTo>
                <a:lnTo>
                  <a:pt x="2326109" y="1112703"/>
                </a:lnTo>
                <a:lnTo>
                  <a:pt x="2209681" y="1112703"/>
                </a:lnTo>
                <a:lnTo>
                  <a:pt x="1889589" y="1112703"/>
                </a:lnTo>
                <a:lnTo>
                  <a:pt x="1884616" y="1112703"/>
                </a:lnTo>
                <a:lnTo>
                  <a:pt x="1384932" y="1112703"/>
                </a:lnTo>
                <a:lnTo>
                  <a:pt x="1378275" y="1112703"/>
                </a:lnTo>
                <a:lnTo>
                  <a:pt x="878592" y="1112703"/>
                </a:lnTo>
                <a:lnTo>
                  <a:pt x="873619" y="1112703"/>
                </a:lnTo>
                <a:lnTo>
                  <a:pt x="367278" y="1112703"/>
                </a:lnTo>
                <a:cubicBezTo>
                  <a:pt x="331669" y="1112703"/>
                  <a:pt x="286929" y="1087124"/>
                  <a:pt x="268668" y="1056063"/>
                </a:cubicBezTo>
                <a:cubicBezTo>
                  <a:pt x="13011" y="612992"/>
                  <a:pt x="13011" y="612992"/>
                  <a:pt x="13011" y="612992"/>
                </a:cubicBezTo>
                <a:cubicBezTo>
                  <a:pt x="-4337" y="581931"/>
                  <a:pt x="-4337" y="530773"/>
                  <a:pt x="13011" y="499712"/>
                </a:cubicBezTo>
                <a:cubicBezTo>
                  <a:pt x="268668" y="56641"/>
                  <a:pt x="268668" y="56641"/>
                  <a:pt x="268668" y="56641"/>
                </a:cubicBezTo>
                <a:cubicBezTo>
                  <a:pt x="286929" y="25580"/>
                  <a:pt x="331669" y="0"/>
                  <a:pt x="367278" y="0"/>
                </a:cubicBezTo>
                <a:cubicBezTo>
                  <a:pt x="750764" y="0"/>
                  <a:pt x="846635" y="0"/>
                  <a:pt x="870602" y="0"/>
                </a:cubicBezTo>
                <a:lnTo>
                  <a:pt x="873619" y="0"/>
                </a:lnTo>
                <a:lnTo>
                  <a:pt x="877593" y="0"/>
                </a:lnTo>
                <a:cubicBezTo>
                  <a:pt x="878592" y="0"/>
                  <a:pt x="878592" y="0"/>
                  <a:pt x="878592" y="0"/>
                </a:cubicBezTo>
                <a:lnTo>
                  <a:pt x="963623" y="0"/>
                </a:lnTo>
                <a:cubicBezTo>
                  <a:pt x="1226941" y="0"/>
                  <a:pt x="1325686" y="0"/>
                  <a:pt x="1362715" y="0"/>
                </a:cubicBezTo>
                <a:lnTo>
                  <a:pt x="1378275" y="0"/>
                </a:lnTo>
                <a:lnTo>
                  <a:pt x="1378349" y="0"/>
                </a:lnTo>
                <a:cubicBezTo>
                  <a:pt x="1384932" y="0"/>
                  <a:pt x="1384932" y="0"/>
                  <a:pt x="1384932" y="0"/>
                </a:cubicBezTo>
                <a:lnTo>
                  <a:pt x="1509022" y="0"/>
                </a:lnTo>
                <a:cubicBezTo>
                  <a:pt x="1784605" y="0"/>
                  <a:pt x="1860628" y="0"/>
                  <a:pt x="1881599" y="0"/>
                </a:cubicBezTo>
                <a:lnTo>
                  <a:pt x="1884616" y="0"/>
                </a:lnTo>
                <a:lnTo>
                  <a:pt x="1888590" y="0"/>
                </a:lnTo>
                <a:cubicBezTo>
                  <a:pt x="1889589" y="0"/>
                  <a:pt x="1889589" y="0"/>
                  <a:pt x="1889589" y="0"/>
                </a:cubicBezTo>
                <a:lnTo>
                  <a:pt x="1974620" y="0"/>
                </a:lnTo>
                <a:cubicBezTo>
                  <a:pt x="2053615" y="0"/>
                  <a:pt x="2117799" y="0"/>
                  <a:pt x="2169948" y="0"/>
                </a:cubicBezTo>
                <a:lnTo>
                  <a:pt x="2209681" y="0"/>
                </a:lnTo>
                <a:lnTo>
                  <a:pt x="2293070" y="0"/>
                </a:lnTo>
                <a:lnTo>
                  <a:pt x="2326109" y="0"/>
                </a:lnTo>
                <a:lnTo>
                  <a:pt x="2343265" y="0"/>
                </a:lnTo>
                <a:cubicBezTo>
                  <a:pt x="2395929" y="0"/>
                  <a:pt x="2395929" y="0"/>
                  <a:pt x="2395929" y="0"/>
                </a:cubicBezTo>
                <a:lnTo>
                  <a:pt x="2446737" y="0"/>
                </a:lnTo>
                <a:lnTo>
                  <a:pt x="2456856" y="0"/>
                </a:lnTo>
                <a:lnTo>
                  <a:pt x="2596162" y="0"/>
                </a:lnTo>
                <a:lnTo>
                  <a:pt x="2628383" y="0"/>
                </a:lnTo>
                <a:lnTo>
                  <a:pt x="2678176" y="0"/>
                </a:lnTo>
                <a:lnTo>
                  <a:pt x="2713004" y="0"/>
                </a:lnTo>
                <a:lnTo>
                  <a:pt x="2716021" y="0"/>
                </a:lnTo>
                <a:lnTo>
                  <a:pt x="2719995" y="0"/>
                </a:lnTo>
                <a:lnTo>
                  <a:pt x="2720994" y="0"/>
                </a:lnTo>
                <a:lnTo>
                  <a:pt x="2738624" y="0"/>
                </a:lnTo>
                <a:cubicBezTo>
                  <a:pt x="2766661" y="0"/>
                  <a:pt x="2786742" y="0"/>
                  <a:pt x="2801125" y="0"/>
                </a:cubicBezTo>
                <a:lnTo>
                  <a:pt x="2806025" y="0"/>
                </a:lnTo>
                <a:lnTo>
                  <a:pt x="2829433" y="0"/>
                </a:lnTo>
                <a:lnTo>
                  <a:pt x="2832450" y="0"/>
                </a:lnTo>
                <a:lnTo>
                  <a:pt x="2836424" y="0"/>
                </a:lnTo>
                <a:cubicBezTo>
                  <a:pt x="2837422" y="0"/>
                  <a:pt x="2837422" y="0"/>
                  <a:pt x="2837422" y="0"/>
                </a:cubicBezTo>
                <a:lnTo>
                  <a:pt x="2922453" y="0"/>
                </a:lnTo>
                <a:lnTo>
                  <a:pt x="2974263" y="0"/>
                </a:lnTo>
                <a:lnTo>
                  <a:pt x="3090429" y="0"/>
                </a:lnTo>
                <a:lnTo>
                  <a:pt x="3090692" y="0"/>
                </a:lnTo>
                <a:lnTo>
                  <a:pt x="3205117" y="0"/>
                </a:lnTo>
                <a:lnTo>
                  <a:pt x="3206858" y="0"/>
                </a:lnTo>
                <a:lnTo>
                  <a:pt x="3220677" y="0"/>
                </a:lnTo>
                <a:lnTo>
                  <a:pt x="3220751" y="0"/>
                </a:lnTo>
                <a:lnTo>
                  <a:pt x="3227334" y="0"/>
                </a:lnTo>
                <a:lnTo>
                  <a:pt x="3321545" y="0"/>
                </a:lnTo>
                <a:lnTo>
                  <a:pt x="3337106" y="0"/>
                </a:lnTo>
                <a:lnTo>
                  <a:pt x="3337180" y="0"/>
                </a:lnTo>
                <a:cubicBezTo>
                  <a:pt x="3343763" y="0"/>
                  <a:pt x="3343763" y="0"/>
                  <a:pt x="3343763" y="0"/>
                </a:cubicBezTo>
                <a:lnTo>
                  <a:pt x="3351424" y="0"/>
                </a:lnTo>
                <a:lnTo>
                  <a:pt x="3467852" y="0"/>
                </a:lnTo>
                <a:lnTo>
                  <a:pt x="3522951" y="0"/>
                </a:lnTo>
                <a:lnTo>
                  <a:pt x="3633192" y="0"/>
                </a:lnTo>
                <a:lnTo>
                  <a:pt x="3639380" y="0"/>
                </a:lnTo>
                <a:lnTo>
                  <a:pt x="3695692" y="0"/>
                </a:lnTo>
                <a:lnTo>
                  <a:pt x="3724001" y="0"/>
                </a:lnTo>
                <a:lnTo>
                  <a:pt x="3727018" y="0"/>
                </a:lnTo>
                <a:lnTo>
                  <a:pt x="3730992" y="0"/>
                </a:lnTo>
                <a:lnTo>
                  <a:pt x="3731991" y="0"/>
                </a:lnTo>
                <a:lnTo>
                  <a:pt x="3749620" y="0"/>
                </a:lnTo>
                <a:cubicBezTo>
                  <a:pt x="3777658" y="0"/>
                  <a:pt x="3797739" y="0"/>
                  <a:pt x="3812121" y="0"/>
                </a:cubicBezTo>
                <a:lnTo>
                  <a:pt x="3817022" y="0"/>
                </a:lnTo>
                <a:lnTo>
                  <a:pt x="3840430" y="0"/>
                </a:lnTo>
                <a:lnTo>
                  <a:pt x="3843447" y="0"/>
                </a:lnTo>
                <a:lnTo>
                  <a:pt x="3847421" y="0"/>
                </a:lnTo>
                <a:cubicBezTo>
                  <a:pt x="3848419" y="0"/>
                  <a:pt x="3848419" y="0"/>
                  <a:pt x="3848419" y="0"/>
                </a:cubicBezTo>
                <a:lnTo>
                  <a:pt x="3933450" y="0"/>
                </a:lnTo>
                <a:lnTo>
                  <a:pt x="4012350" y="0"/>
                </a:lnTo>
                <a:lnTo>
                  <a:pt x="4135472" y="0"/>
                </a:lnTo>
                <a:lnTo>
                  <a:pt x="4168511" y="0"/>
                </a:lnTo>
                <a:lnTo>
                  <a:pt x="4177020" y="0"/>
                </a:lnTo>
                <a:lnTo>
                  <a:pt x="4185667" y="0"/>
                </a:lnTo>
                <a:lnTo>
                  <a:pt x="4231748" y="0"/>
                </a:lnTo>
                <a:lnTo>
                  <a:pt x="4238331" y="0"/>
                </a:lnTo>
                <a:lnTo>
                  <a:pt x="4299258" y="0"/>
                </a:lnTo>
                <a:lnTo>
                  <a:pt x="4302096" y="0"/>
                </a:lnTo>
                <a:cubicBezTo>
                  <a:pt x="4354760" y="0"/>
                  <a:pt x="4354760" y="0"/>
                  <a:pt x="4354760" y="0"/>
                </a:cubicBezTo>
                <a:lnTo>
                  <a:pt x="4470785" y="0"/>
                </a:lnTo>
                <a:cubicBezTo>
                  <a:pt x="4609411" y="0"/>
                  <a:pt x="4656107" y="0"/>
                  <a:pt x="4671835" y="0"/>
                </a:cubicBezTo>
                <a:lnTo>
                  <a:pt x="4674852" y="0"/>
                </a:lnTo>
                <a:lnTo>
                  <a:pt x="4678826" y="0"/>
                </a:lnTo>
                <a:cubicBezTo>
                  <a:pt x="4679824" y="0"/>
                  <a:pt x="4679824" y="0"/>
                  <a:pt x="4679824" y="0"/>
                </a:cubicBezTo>
                <a:lnTo>
                  <a:pt x="4764855" y="0"/>
                </a:lnTo>
                <a:cubicBezTo>
                  <a:pt x="5028174" y="0"/>
                  <a:pt x="5126918" y="0"/>
                  <a:pt x="5163947" y="0"/>
                </a:cubicBezTo>
                <a:lnTo>
                  <a:pt x="5179508" y="0"/>
                </a:lnTo>
                <a:lnTo>
                  <a:pt x="5179582" y="0"/>
                </a:lnTo>
                <a:cubicBezTo>
                  <a:pt x="5186165" y="0"/>
                  <a:pt x="5186165" y="0"/>
                  <a:pt x="5186165" y="0"/>
                </a:cubicBezTo>
                <a:lnTo>
                  <a:pt x="5310254" y="0"/>
                </a:lnTo>
                <a:cubicBezTo>
                  <a:pt x="5585838" y="0"/>
                  <a:pt x="5661860" y="0"/>
                  <a:pt x="5682832" y="0"/>
                </a:cubicBezTo>
                <a:lnTo>
                  <a:pt x="5685849" y="0"/>
                </a:lnTo>
                <a:lnTo>
                  <a:pt x="5689822" y="0"/>
                </a:lnTo>
                <a:cubicBezTo>
                  <a:pt x="5690821" y="0"/>
                  <a:pt x="5690821" y="0"/>
                  <a:pt x="5690821" y="0"/>
                </a:cubicBezTo>
                <a:lnTo>
                  <a:pt x="5775852" y="0"/>
                </a:lnTo>
                <a:cubicBezTo>
                  <a:pt x="6197162" y="0"/>
                  <a:pt x="6197162" y="0"/>
                  <a:pt x="6197162" y="0"/>
                </a:cubicBezTo>
                <a:cubicBezTo>
                  <a:pt x="6233684" y="0"/>
                  <a:pt x="6277511" y="25580"/>
                  <a:pt x="6295772" y="56641"/>
                </a:cubicBezTo>
                <a:cubicBezTo>
                  <a:pt x="6551428" y="499712"/>
                  <a:pt x="6551428" y="499712"/>
                  <a:pt x="6551428" y="499712"/>
                </a:cubicBezTo>
                <a:cubicBezTo>
                  <a:pt x="6569690" y="530772"/>
                  <a:pt x="6569690" y="581931"/>
                  <a:pt x="6551428" y="612992"/>
                </a:cubicBezTo>
                <a:cubicBezTo>
                  <a:pt x="6295772" y="1056063"/>
                  <a:pt x="6295772" y="1056063"/>
                  <a:pt x="6295772" y="1056063"/>
                </a:cubicBezTo>
                <a:cubicBezTo>
                  <a:pt x="6277511" y="1087124"/>
                  <a:pt x="6233684" y="1112703"/>
                  <a:pt x="6197162" y="1112703"/>
                </a:cubicBezTo>
                <a:close/>
              </a:path>
            </a:pathLst>
          </a:custGeom>
          <a:gradFill>
            <a:gsLst>
              <a:gs pos="0">
                <a:srgbClr val="DEDEDE"/>
              </a:gs>
              <a:gs pos="100000">
                <a:srgbClr val="FBFBFB"/>
              </a:gs>
            </a:gsLst>
            <a:lin ang="5400000" scaled="1"/>
          </a:gradFill>
          <a:ln w="31750" cap="flat">
            <a:gradFill>
              <a:gsLst>
                <a:gs pos="0">
                  <a:schemeClr val="bg1"/>
                </a:gs>
                <a:gs pos="100000">
                  <a:srgbClr val="DDDDDD"/>
                </a:gs>
              </a:gsLst>
              <a:lin ang="5400000" scaled="1"/>
            </a:gradFill>
            <a:prstDash val="solid"/>
            <a:miter lim="800000"/>
          </a:ln>
          <a:effectLst>
            <a:outerShdw blurRad="228600" dist="101600" dir="5400000" algn="t" rotWithShape="0">
              <a:schemeClr val="tx1">
                <a:lumMod val="85000"/>
                <a:lumOff val="15000"/>
                <a:alpha val="33000"/>
              </a:schemeClr>
            </a:outerShdw>
          </a:effectLst>
        </p:spPr>
        <p:txBody>
          <a:bodyPr vert="horz" wrap="square" lIns="91440" tIns="45720" rIns="91440" bIns="45720" numCol="1" anchor="t" anchorCtr="0" compatLnSpc="1"/>
          <a:lstStyle/>
          <a:p>
            <a:endParaRPr lang="zh-CN" altLang="en-US" sz="2400">
              <a:solidFill>
                <a:prstClr val="black"/>
              </a:solidFill>
            </a:endParaRPr>
          </a:p>
        </p:txBody>
      </p:sp>
      <p:sp>
        <p:nvSpPr>
          <p:cNvPr id="7" name="任意多边形 6"/>
          <p:cNvSpPr/>
          <p:nvPr/>
        </p:nvSpPr>
        <p:spPr bwMode="auto">
          <a:xfrm>
            <a:off x="5667969" y="5012599"/>
            <a:ext cx="4890760" cy="828920"/>
          </a:xfrm>
          <a:custGeom>
            <a:avLst/>
            <a:gdLst>
              <a:gd name="connsiteX0" fmla="*/ 6197162 w 6565124"/>
              <a:gd name="connsiteY0" fmla="*/ 1112703 h 1112703"/>
              <a:gd name="connsiteX1" fmla="*/ 5690821 w 6565124"/>
              <a:gd name="connsiteY1" fmla="*/ 1112703 h 1112703"/>
              <a:gd name="connsiteX2" fmla="*/ 5685849 w 6565124"/>
              <a:gd name="connsiteY2" fmla="*/ 1112703 h 1112703"/>
              <a:gd name="connsiteX3" fmla="*/ 5186165 w 6565124"/>
              <a:gd name="connsiteY3" fmla="*/ 1112703 h 1112703"/>
              <a:gd name="connsiteX4" fmla="*/ 5179508 w 6565124"/>
              <a:gd name="connsiteY4" fmla="*/ 1112703 h 1112703"/>
              <a:gd name="connsiteX5" fmla="*/ 4679824 w 6565124"/>
              <a:gd name="connsiteY5" fmla="*/ 1112703 h 1112703"/>
              <a:gd name="connsiteX6" fmla="*/ 4674852 w 6565124"/>
              <a:gd name="connsiteY6" fmla="*/ 1112703 h 1112703"/>
              <a:gd name="connsiteX7" fmla="*/ 4354760 w 6565124"/>
              <a:gd name="connsiteY7" fmla="*/ 1112703 h 1112703"/>
              <a:gd name="connsiteX8" fmla="*/ 4238331 w 6565124"/>
              <a:gd name="connsiteY8" fmla="*/ 1112703 h 1112703"/>
              <a:gd name="connsiteX9" fmla="*/ 4168511 w 6565124"/>
              <a:gd name="connsiteY9" fmla="*/ 1112703 h 1112703"/>
              <a:gd name="connsiteX10" fmla="*/ 3848419 w 6565124"/>
              <a:gd name="connsiteY10" fmla="*/ 1112703 h 1112703"/>
              <a:gd name="connsiteX11" fmla="*/ 3843447 w 6565124"/>
              <a:gd name="connsiteY11" fmla="*/ 1112703 h 1112703"/>
              <a:gd name="connsiteX12" fmla="*/ 3731991 w 6565124"/>
              <a:gd name="connsiteY12" fmla="*/ 1112703 h 1112703"/>
              <a:gd name="connsiteX13" fmla="*/ 3727018 w 6565124"/>
              <a:gd name="connsiteY13" fmla="*/ 1112703 h 1112703"/>
              <a:gd name="connsiteX14" fmla="*/ 3343763 w 6565124"/>
              <a:gd name="connsiteY14" fmla="*/ 1112703 h 1112703"/>
              <a:gd name="connsiteX15" fmla="*/ 3337106 w 6565124"/>
              <a:gd name="connsiteY15" fmla="*/ 1112703 h 1112703"/>
              <a:gd name="connsiteX16" fmla="*/ 3227334 w 6565124"/>
              <a:gd name="connsiteY16" fmla="*/ 1112703 h 1112703"/>
              <a:gd name="connsiteX17" fmla="*/ 3220677 w 6565124"/>
              <a:gd name="connsiteY17" fmla="*/ 1112703 h 1112703"/>
              <a:gd name="connsiteX18" fmla="*/ 2837422 w 6565124"/>
              <a:gd name="connsiteY18" fmla="*/ 1112703 h 1112703"/>
              <a:gd name="connsiteX19" fmla="*/ 2832450 w 6565124"/>
              <a:gd name="connsiteY19" fmla="*/ 1112703 h 1112703"/>
              <a:gd name="connsiteX20" fmla="*/ 2720994 w 6565124"/>
              <a:gd name="connsiteY20" fmla="*/ 1112703 h 1112703"/>
              <a:gd name="connsiteX21" fmla="*/ 2716021 w 6565124"/>
              <a:gd name="connsiteY21" fmla="*/ 1112703 h 1112703"/>
              <a:gd name="connsiteX22" fmla="*/ 2395929 w 6565124"/>
              <a:gd name="connsiteY22" fmla="*/ 1112703 h 1112703"/>
              <a:gd name="connsiteX23" fmla="*/ 2326109 w 6565124"/>
              <a:gd name="connsiteY23" fmla="*/ 1112703 h 1112703"/>
              <a:gd name="connsiteX24" fmla="*/ 2209681 w 6565124"/>
              <a:gd name="connsiteY24" fmla="*/ 1112703 h 1112703"/>
              <a:gd name="connsiteX25" fmla="*/ 1889589 w 6565124"/>
              <a:gd name="connsiteY25" fmla="*/ 1112703 h 1112703"/>
              <a:gd name="connsiteX26" fmla="*/ 1884616 w 6565124"/>
              <a:gd name="connsiteY26" fmla="*/ 1112703 h 1112703"/>
              <a:gd name="connsiteX27" fmla="*/ 1384932 w 6565124"/>
              <a:gd name="connsiteY27" fmla="*/ 1112703 h 1112703"/>
              <a:gd name="connsiteX28" fmla="*/ 1378275 w 6565124"/>
              <a:gd name="connsiteY28" fmla="*/ 1112703 h 1112703"/>
              <a:gd name="connsiteX29" fmla="*/ 878592 w 6565124"/>
              <a:gd name="connsiteY29" fmla="*/ 1112703 h 1112703"/>
              <a:gd name="connsiteX30" fmla="*/ 873619 w 6565124"/>
              <a:gd name="connsiteY30" fmla="*/ 1112703 h 1112703"/>
              <a:gd name="connsiteX31" fmla="*/ 367278 w 6565124"/>
              <a:gd name="connsiteY31" fmla="*/ 1112703 h 1112703"/>
              <a:gd name="connsiteX32" fmla="*/ 268668 w 6565124"/>
              <a:gd name="connsiteY32" fmla="*/ 1056063 h 1112703"/>
              <a:gd name="connsiteX33" fmla="*/ 13011 w 6565124"/>
              <a:gd name="connsiteY33" fmla="*/ 612992 h 1112703"/>
              <a:gd name="connsiteX34" fmla="*/ 13011 w 6565124"/>
              <a:gd name="connsiteY34" fmla="*/ 499712 h 1112703"/>
              <a:gd name="connsiteX35" fmla="*/ 268668 w 6565124"/>
              <a:gd name="connsiteY35" fmla="*/ 56641 h 1112703"/>
              <a:gd name="connsiteX36" fmla="*/ 367278 w 6565124"/>
              <a:gd name="connsiteY36" fmla="*/ 0 h 1112703"/>
              <a:gd name="connsiteX37" fmla="*/ 870602 w 6565124"/>
              <a:gd name="connsiteY37" fmla="*/ 0 h 1112703"/>
              <a:gd name="connsiteX38" fmla="*/ 873619 w 6565124"/>
              <a:gd name="connsiteY38" fmla="*/ 0 h 1112703"/>
              <a:gd name="connsiteX39" fmla="*/ 877593 w 6565124"/>
              <a:gd name="connsiteY39" fmla="*/ 0 h 1112703"/>
              <a:gd name="connsiteX40" fmla="*/ 878592 w 6565124"/>
              <a:gd name="connsiteY40" fmla="*/ 0 h 1112703"/>
              <a:gd name="connsiteX41" fmla="*/ 963623 w 6565124"/>
              <a:gd name="connsiteY41" fmla="*/ 0 h 1112703"/>
              <a:gd name="connsiteX42" fmla="*/ 1362715 w 6565124"/>
              <a:gd name="connsiteY42" fmla="*/ 0 h 1112703"/>
              <a:gd name="connsiteX43" fmla="*/ 1378275 w 6565124"/>
              <a:gd name="connsiteY43" fmla="*/ 0 h 1112703"/>
              <a:gd name="connsiteX44" fmla="*/ 1378349 w 6565124"/>
              <a:gd name="connsiteY44" fmla="*/ 0 h 1112703"/>
              <a:gd name="connsiteX45" fmla="*/ 1384932 w 6565124"/>
              <a:gd name="connsiteY45" fmla="*/ 0 h 1112703"/>
              <a:gd name="connsiteX46" fmla="*/ 1509022 w 6565124"/>
              <a:gd name="connsiteY46" fmla="*/ 0 h 1112703"/>
              <a:gd name="connsiteX47" fmla="*/ 1881599 w 6565124"/>
              <a:gd name="connsiteY47" fmla="*/ 0 h 1112703"/>
              <a:gd name="connsiteX48" fmla="*/ 1884616 w 6565124"/>
              <a:gd name="connsiteY48" fmla="*/ 0 h 1112703"/>
              <a:gd name="connsiteX49" fmla="*/ 1888590 w 6565124"/>
              <a:gd name="connsiteY49" fmla="*/ 0 h 1112703"/>
              <a:gd name="connsiteX50" fmla="*/ 1889589 w 6565124"/>
              <a:gd name="connsiteY50" fmla="*/ 0 h 1112703"/>
              <a:gd name="connsiteX51" fmla="*/ 1974620 w 6565124"/>
              <a:gd name="connsiteY51" fmla="*/ 0 h 1112703"/>
              <a:gd name="connsiteX52" fmla="*/ 2169948 w 6565124"/>
              <a:gd name="connsiteY52" fmla="*/ 0 h 1112703"/>
              <a:gd name="connsiteX53" fmla="*/ 2209681 w 6565124"/>
              <a:gd name="connsiteY53" fmla="*/ 0 h 1112703"/>
              <a:gd name="connsiteX54" fmla="*/ 2293070 w 6565124"/>
              <a:gd name="connsiteY54" fmla="*/ 0 h 1112703"/>
              <a:gd name="connsiteX55" fmla="*/ 2326109 w 6565124"/>
              <a:gd name="connsiteY55" fmla="*/ 0 h 1112703"/>
              <a:gd name="connsiteX56" fmla="*/ 2343265 w 6565124"/>
              <a:gd name="connsiteY56" fmla="*/ 0 h 1112703"/>
              <a:gd name="connsiteX57" fmla="*/ 2395929 w 6565124"/>
              <a:gd name="connsiteY57" fmla="*/ 0 h 1112703"/>
              <a:gd name="connsiteX58" fmla="*/ 2446737 w 6565124"/>
              <a:gd name="connsiteY58" fmla="*/ 0 h 1112703"/>
              <a:gd name="connsiteX59" fmla="*/ 2456856 w 6565124"/>
              <a:gd name="connsiteY59" fmla="*/ 0 h 1112703"/>
              <a:gd name="connsiteX60" fmla="*/ 2596162 w 6565124"/>
              <a:gd name="connsiteY60" fmla="*/ 0 h 1112703"/>
              <a:gd name="connsiteX61" fmla="*/ 2628383 w 6565124"/>
              <a:gd name="connsiteY61" fmla="*/ 0 h 1112703"/>
              <a:gd name="connsiteX62" fmla="*/ 2678176 w 6565124"/>
              <a:gd name="connsiteY62" fmla="*/ 0 h 1112703"/>
              <a:gd name="connsiteX63" fmla="*/ 2713004 w 6565124"/>
              <a:gd name="connsiteY63" fmla="*/ 0 h 1112703"/>
              <a:gd name="connsiteX64" fmla="*/ 2716021 w 6565124"/>
              <a:gd name="connsiteY64" fmla="*/ 0 h 1112703"/>
              <a:gd name="connsiteX65" fmla="*/ 2719995 w 6565124"/>
              <a:gd name="connsiteY65" fmla="*/ 0 h 1112703"/>
              <a:gd name="connsiteX66" fmla="*/ 2720994 w 6565124"/>
              <a:gd name="connsiteY66" fmla="*/ 0 h 1112703"/>
              <a:gd name="connsiteX67" fmla="*/ 2738624 w 6565124"/>
              <a:gd name="connsiteY67" fmla="*/ 0 h 1112703"/>
              <a:gd name="connsiteX68" fmla="*/ 2801125 w 6565124"/>
              <a:gd name="connsiteY68" fmla="*/ 0 h 1112703"/>
              <a:gd name="connsiteX69" fmla="*/ 2806025 w 6565124"/>
              <a:gd name="connsiteY69" fmla="*/ 0 h 1112703"/>
              <a:gd name="connsiteX70" fmla="*/ 2829433 w 6565124"/>
              <a:gd name="connsiteY70" fmla="*/ 0 h 1112703"/>
              <a:gd name="connsiteX71" fmla="*/ 2832450 w 6565124"/>
              <a:gd name="connsiteY71" fmla="*/ 0 h 1112703"/>
              <a:gd name="connsiteX72" fmla="*/ 2836424 w 6565124"/>
              <a:gd name="connsiteY72" fmla="*/ 0 h 1112703"/>
              <a:gd name="connsiteX73" fmla="*/ 2837422 w 6565124"/>
              <a:gd name="connsiteY73" fmla="*/ 0 h 1112703"/>
              <a:gd name="connsiteX74" fmla="*/ 2922453 w 6565124"/>
              <a:gd name="connsiteY74" fmla="*/ 0 h 1112703"/>
              <a:gd name="connsiteX75" fmla="*/ 2974263 w 6565124"/>
              <a:gd name="connsiteY75" fmla="*/ 0 h 1112703"/>
              <a:gd name="connsiteX76" fmla="*/ 3090429 w 6565124"/>
              <a:gd name="connsiteY76" fmla="*/ 0 h 1112703"/>
              <a:gd name="connsiteX77" fmla="*/ 3090692 w 6565124"/>
              <a:gd name="connsiteY77" fmla="*/ 0 h 1112703"/>
              <a:gd name="connsiteX78" fmla="*/ 3205117 w 6565124"/>
              <a:gd name="connsiteY78" fmla="*/ 0 h 1112703"/>
              <a:gd name="connsiteX79" fmla="*/ 3206858 w 6565124"/>
              <a:gd name="connsiteY79" fmla="*/ 0 h 1112703"/>
              <a:gd name="connsiteX80" fmla="*/ 3220677 w 6565124"/>
              <a:gd name="connsiteY80" fmla="*/ 0 h 1112703"/>
              <a:gd name="connsiteX81" fmla="*/ 3220751 w 6565124"/>
              <a:gd name="connsiteY81" fmla="*/ 0 h 1112703"/>
              <a:gd name="connsiteX82" fmla="*/ 3227334 w 6565124"/>
              <a:gd name="connsiteY82" fmla="*/ 0 h 1112703"/>
              <a:gd name="connsiteX83" fmla="*/ 3321545 w 6565124"/>
              <a:gd name="connsiteY83" fmla="*/ 0 h 1112703"/>
              <a:gd name="connsiteX84" fmla="*/ 3337106 w 6565124"/>
              <a:gd name="connsiteY84" fmla="*/ 0 h 1112703"/>
              <a:gd name="connsiteX85" fmla="*/ 3337180 w 6565124"/>
              <a:gd name="connsiteY85" fmla="*/ 0 h 1112703"/>
              <a:gd name="connsiteX86" fmla="*/ 3343763 w 6565124"/>
              <a:gd name="connsiteY86" fmla="*/ 0 h 1112703"/>
              <a:gd name="connsiteX87" fmla="*/ 3351424 w 6565124"/>
              <a:gd name="connsiteY87" fmla="*/ 0 h 1112703"/>
              <a:gd name="connsiteX88" fmla="*/ 3467852 w 6565124"/>
              <a:gd name="connsiteY88" fmla="*/ 0 h 1112703"/>
              <a:gd name="connsiteX89" fmla="*/ 3522951 w 6565124"/>
              <a:gd name="connsiteY89" fmla="*/ 0 h 1112703"/>
              <a:gd name="connsiteX90" fmla="*/ 3633192 w 6565124"/>
              <a:gd name="connsiteY90" fmla="*/ 0 h 1112703"/>
              <a:gd name="connsiteX91" fmla="*/ 3639380 w 6565124"/>
              <a:gd name="connsiteY91" fmla="*/ 0 h 1112703"/>
              <a:gd name="connsiteX92" fmla="*/ 3695692 w 6565124"/>
              <a:gd name="connsiteY92" fmla="*/ 0 h 1112703"/>
              <a:gd name="connsiteX93" fmla="*/ 3724001 w 6565124"/>
              <a:gd name="connsiteY93" fmla="*/ 0 h 1112703"/>
              <a:gd name="connsiteX94" fmla="*/ 3727018 w 6565124"/>
              <a:gd name="connsiteY94" fmla="*/ 0 h 1112703"/>
              <a:gd name="connsiteX95" fmla="*/ 3730992 w 6565124"/>
              <a:gd name="connsiteY95" fmla="*/ 0 h 1112703"/>
              <a:gd name="connsiteX96" fmla="*/ 3731991 w 6565124"/>
              <a:gd name="connsiteY96" fmla="*/ 0 h 1112703"/>
              <a:gd name="connsiteX97" fmla="*/ 3749620 w 6565124"/>
              <a:gd name="connsiteY97" fmla="*/ 0 h 1112703"/>
              <a:gd name="connsiteX98" fmla="*/ 3812121 w 6565124"/>
              <a:gd name="connsiteY98" fmla="*/ 0 h 1112703"/>
              <a:gd name="connsiteX99" fmla="*/ 3817022 w 6565124"/>
              <a:gd name="connsiteY99" fmla="*/ 0 h 1112703"/>
              <a:gd name="connsiteX100" fmla="*/ 3840430 w 6565124"/>
              <a:gd name="connsiteY100" fmla="*/ 0 h 1112703"/>
              <a:gd name="connsiteX101" fmla="*/ 3843447 w 6565124"/>
              <a:gd name="connsiteY101" fmla="*/ 0 h 1112703"/>
              <a:gd name="connsiteX102" fmla="*/ 3847421 w 6565124"/>
              <a:gd name="connsiteY102" fmla="*/ 0 h 1112703"/>
              <a:gd name="connsiteX103" fmla="*/ 3848419 w 6565124"/>
              <a:gd name="connsiteY103" fmla="*/ 0 h 1112703"/>
              <a:gd name="connsiteX104" fmla="*/ 3933450 w 6565124"/>
              <a:gd name="connsiteY104" fmla="*/ 0 h 1112703"/>
              <a:gd name="connsiteX105" fmla="*/ 4012350 w 6565124"/>
              <a:gd name="connsiteY105" fmla="*/ 0 h 1112703"/>
              <a:gd name="connsiteX106" fmla="*/ 4135472 w 6565124"/>
              <a:gd name="connsiteY106" fmla="*/ 0 h 1112703"/>
              <a:gd name="connsiteX107" fmla="*/ 4168511 w 6565124"/>
              <a:gd name="connsiteY107" fmla="*/ 0 h 1112703"/>
              <a:gd name="connsiteX108" fmla="*/ 4177020 w 6565124"/>
              <a:gd name="connsiteY108" fmla="*/ 0 h 1112703"/>
              <a:gd name="connsiteX109" fmla="*/ 4185667 w 6565124"/>
              <a:gd name="connsiteY109" fmla="*/ 0 h 1112703"/>
              <a:gd name="connsiteX110" fmla="*/ 4231748 w 6565124"/>
              <a:gd name="connsiteY110" fmla="*/ 0 h 1112703"/>
              <a:gd name="connsiteX111" fmla="*/ 4238331 w 6565124"/>
              <a:gd name="connsiteY111" fmla="*/ 0 h 1112703"/>
              <a:gd name="connsiteX112" fmla="*/ 4299258 w 6565124"/>
              <a:gd name="connsiteY112" fmla="*/ 0 h 1112703"/>
              <a:gd name="connsiteX113" fmla="*/ 4302096 w 6565124"/>
              <a:gd name="connsiteY113" fmla="*/ 0 h 1112703"/>
              <a:gd name="connsiteX114" fmla="*/ 4354760 w 6565124"/>
              <a:gd name="connsiteY114" fmla="*/ 0 h 1112703"/>
              <a:gd name="connsiteX115" fmla="*/ 4470785 w 6565124"/>
              <a:gd name="connsiteY115" fmla="*/ 0 h 1112703"/>
              <a:gd name="connsiteX116" fmla="*/ 4671835 w 6565124"/>
              <a:gd name="connsiteY116" fmla="*/ 0 h 1112703"/>
              <a:gd name="connsiteX117" fmla="*/ 4674852 w 6565124"/>
              <a:gd name="connsiteY117" fmla="*/ 0 h 1112703"/>
              <a:gd name="connsiteX118" fmla="*/ 4678826 w 6565124"/>
              <a:gd name="connsiteY118" fmla="*/ 0 h 1112703"/>
              <a:gd name="connsiteX119" fmla="*/ 4679824 w 6565124"/>
              <a:gd name="connsiteY119" fmla="*/ 0 h 1112703"/>
              <a:gd name="connsiteX120" fmla="*/ 4764855 w 6565124"/>
              <a:gd name="connsiteY120" fmla="*/ 0 h 1112703"/>
              <a:gd name="connsiteX121" fmla="*/ 5163947 w 6565124"/>
              <a:gd name="connsiteY121" fmla="*/ 0 h 1112703"/>
              <a:gd name="connsiteX122" fmla="*/ 5179508 w 6565124"/>
              <a:gd name="connsiteY122" fmla="*/ 0 h 1112703"/>
              <a:gd name="connsiteX123" fmla="*/ 5179582 w 6565124"/>
              <a:gd name="connsiteY123" fmla="*/ 0 h 1112703"/>
              <a:gd name="connsiteX124" fmla="*/ 5186165 w 6565124"/>
              <a:gd name="connsiteY124" fmla="*/ 0 h 1112703"/>
              <a:gd name="connsiteX125" fmla="*/ 5310254 w 6565124"/>
              <a:gd name="connsiteY125" fmla="*/ 0 h 1112703"/>
              <a:gd name="connsiteX126" fmla="*/ 5682832 w 6565124"/>
              <a:gd name="connsiteY126" fmla="*/ 0 h 1112703"/>
              <a:gd name="connsiteX127" fmla="*/ 5685849 w 6565124"/>
              <a:gd name="connsiteY127" fmla="*/ 0 h 1112703"/>
              <a:gd name="connsiteX128" fmla="*/ 5689822 w 6565124"/>
              <a:gd name="connsiteY128" fmla="*/ 0 h 1112703"/>
              <a:gd name="connsiteX129" fmla="*/ 5690821 w 6565124"/>
              <a:gd name="connsiteY129" fmla="*/ 0 h 1112703"/>
              <a:gd name="connsiteX130" fmla="*/ 5775852 w 6565124"/>
              <a:gd name="connsiteY130" fmla="*/ 0 h 1112703"/>
              <a:gd name="connsiteX131" fmla="*/ 6197162 w 6565124"/>
              <a:gd name="connsiteY131" fmla="*/ 0 h 1112703"/>
              <a:gd name="connsiteX132" fmla="*/ 6295772 w 6565124"/>
              <a:gd name="connsiteY132" fmla="*/ 56641 h 1112703"/>
              <a:gd name="connsiteX133" fmla="*/ 6551428 w 6565124"/>
              <a:gd name="connsiteY133" fmla="*/ 499712 h 1112703"/>
              <a:gd name="connsiteX134" fmla="*/ 6551428 w 6565124"/>
              <a:gd name="connsiteY134" fmla="*/ 612992 h 1112703"/>
              <a:gd name="connsiteX135" fmla="*/ 6295772 w 6565124"/>
              <a:gd name="connsiteY135" fmla="*/ 1056063 h 1112703"/>
              <a:gd name="connsiteX136" fmla="*/ 6197162 w 6565124"/>
              <a:gd name="connsiteY136" fmla="*/ 1112703 h 111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6565124" h="1112703">
                <a:moveTo>
                  <a:pt x="6197162" y="1112703"/>
                </a:moveTo>
                <a:lnTo>
                  <a:pt x="5690821" y="1112703"/>
                </a:lnTo>
                <a:lnTo>
                  <a:pt x="5685849" y="1112703"/>
                </a:lnTo>
                <a:lnTo>
                  <a:pt x="5186165" y="1112703"/>
                </a:lnTo>
                <a:lnTo>
                  <a:pt x="5179508" y="1112703"/>
                </a:lnTo>
                <a:lnTo>
                  <a:pt x="4679824" y="1112703"/>
                </a:lnTo>
                <a:lnTo>
                  <a:pt x="4674852" y="1112703"/>
                </a:lnTo>
                <a:lnTo>
                  <a:pt x="4354760" y="1112703"/>
                </a:lnTo>
                <a:lnTo>
                  <a:pt x="4238331" y="1112703"/>
                </a:lnTo>
                <a:lnTo>
                  <a:pt x="4168511" y="1112703"/>
                </a:lnTo>
                <a:lnTo>
                  <a:pt x="3848419" y="1112703"/>
                </a:lnTo>
                <a:lnTo>
                  <a:pt x="3843447" y="1112703"/>
                </a:lnTo>
                <a:lnTo>
                  <a:pt x="3731991" y="1112703"/>
                </a:lnTo>
                <a:lnTo>
                  <a:pt x="3727018" y="1112703"/>
                </a:lnTo>
                <a:lnTo>
                  <a:pt x="3343763" y="1112703"/>
                </a:lnTo>
                <a:lnTo>
                  <a:pt x="3337106" y="1112703"/>
                </a:lnTo>
                <a:lnTo>
                  <a:pt x="3227334" y="1112703"/>
                </a:lnTo>
                <a:lnTo>
                  <a:pt x="3220677" y="1112703"/>
                </a:lnTo>
                <a:lnTo>
                  <a:pt x="2837422" y="1112703"/>
                </a:lnTo>
                <a:lnTo>
                  <a:pt x="2832450" y="1112703"/>
                </a:lnTo>
                <a:lnTo>
                  <a:pt x="2720994" y="1112703"/>
                </a:lnTo>
                <a:lnTo>
                  <a:pt x="2716021" y="1112703"/>
                </a:lnTo>
                <a:lnTo>
                  <a:pt x="2395929" y="1112703"/>
                </a:lnTo>
                <a:lnTo>
                  <a:pt x="2326109" y="1112703"/>
                </a:lnTo>
                <a:lnTo>
                  <a:pt x="2209681" y="1112703"/>
                </a:lnTo>
                <a:lnTo>
                  <a:pt x="1889589" y="1112703"/>
                </a:lnTo>
                <a:lnTo>
                  <a:pt x="1884616" y="1112703"/>
                </a:lnTo>
                <a:lnTo>
                  <a:pt x="1384932" y="1112703"/>
                </a:lnTo>
                <a:lnTo>
                  <a:pt x="1378275" y="1112703"/>
                </a:lnTo>
                <a:lnTo>
                  <a:pt x="878592" y="1112703"/>
                </a:lnTo>
                <a:lnTo>
                  <a:pt x="873619" y="1112703"/>
                </a:lnTo>
                <a:lnTo>
                  <a:pt x="367278" y="1112703"/>
                </a:lnTo>
                <a:cubicBezTo>
                  <a:pt x="331669" y="1112703"/>
                  <a:pt x="286929" y="1087124"/>
                  <a:pt x="268668" y="1056063"/>
                </a:cubicBezTo>
                <a:cubicBezTo>
                  <a:pt x="13011" y="612992"/>
                  <a:pt x="13011" y="612992"/>
                  <a:pt x="13011" y="612992"/>
                </a:cubicBezTo>
                <a:cubicBezTo>
                  <a:pt x="-4337" y="581931"/>
                  <a:pt x="-4337" y="530773"/>
                  <a:pt x="13011" y="499712"/>
                </a:cubicBezTo>
                <a:cubicBezTo>
                  <a:pt x="268668" y="56641"/>
                  <a:pt x="268668" y="56641"/>
                  <a:pt x="268668" y="56641"/>
                </a:cubicBezTo>
                <a:cubicBezTo>
                  <a:pt x="286929" y="25580"/>
                  <a:pt x="331669" y="0"/>
                  <a:pt x="367278" y="0"/>
                </a:cubicBezTo>
                <a:cubicBezTo>
                  <a:pt x="750764" y="0"/>
                  <a:pt x="846635" y="0"/>
                  <a:pt x="870602" y="0"/>
                </a:cubicBezTo>
                <a:lnTo>
                  <a:pt x="873619" y="0"/>
                </a:lnTo>
                <a:lnTo>
                  <a:pt x="877593" y="0"/>
                </a:lnTo>
                <a:cubicBezTo>
                  <a:pt x="878592" y="0"/>
                  <a:pt x="878592" y="0"/>
                  <a:pt x="878592" y="0"/>
                </a:cubicBezTo>
                <a:lnTo>
                  <a:pt x="963623" y="0"/>
                </a:lnTo>
                <a:cubicBezTo>
                  <a:pt x="1226941" y="0"/>
                  <a:pt x="1325686" y="0"/>
                  <a:pt x="1362715" y="0"/>
                </a:cubicBezTo>
                <a:lnTo>
                  <a:pt x="1378275" y="0"/>
                </a:lnTo>
                <a:lnTo>
                  <a:pt x="1378349" y="0"/>
                </a:lnTo>
                <a:cubicBezTo>
                  <a:pt x="1384932" y="0"/>
                  <a:pt x="1384932" y="0"/>
                  <a:pt x="1384932" y="0"/>
                </a:cubicBezTo>
                <a:lnTo>
                  <a:pt x="1509022" y="0"/>
                </a:lnTo>
                <a:cubicBezTo>
                  <a:pt x="1784605" y="0"/>
                  <a:pt x="1860628" y="0"/>
                  <a:pt x="1881599" y="0"/>
                </a:cubicBezTo>
                <a:lnTo>
                  <a:pt x="1884616" y="0"/>
                </a:lnTo>
                <a:lnTo>
                  <a:pt x="1888590" y="0"/>
                </a:lnTo>
                <a:cubicBezTo>
                  <a:pt x="1889589" y="0"/>
                  <a:pt x="1889589" y="0"/>
                  <a:pt x="1889589" y="0"/>
                </a:cubicBezTo>
                <a:lnTo>
                  <a:pt x="1974620" y="0"/>
                </a:lnTo>
                <a:cubicBezTo>
                  <a:pt x="2053615" y="0"/>
                  <a:pt x="2117799" y="0"/>
                  <a:pt x="2169948" y="0"/>
                </a:cubicBezTo>
                <a:lnTo>
                  <a:pt x="2209681" y="0"/>
                </a:lnTo>
                <a:lnTo>
                  <a:pt x="2293070" y="0"/>
                </a:lnTo>
                <a:lnTo>
                  <a:pt x="2326109" y="0"/>
                </a:lnTo>
                <a:lnTo>
                  <a:pt x="2343265" y="0"/>
                </a:lnTo>
                <a:cubicBezTo>
                  <a:pt x="2395929" y="0"/>
                  <a:pt x="2395929" y="0"/>
                  <a:pt x="2395929" y="0"/>
                </a:cubicBezTo>
                <a:lnTo>
                  <a:pt x="2446737" y="0"/>
                </a:lnTo>
                <a:lnTo>
                  <a:pt x="2456856" y="0"/>
                </a:lnTo>
                <a:lnTo>
                  <a:pt x="2596162" y="0"/>
                </a:lnTo>
                <a:lnTo>
                  <a:pt x="2628383" y="0"/>
                </a:lnTo>
                <a:lnTo>
                  <a:pt x="2678176" y="0"/>
                </a:lnTo>
                <a:lnTo>
                  <a:pt x="2713004" y="0"/>
                </a:lnTo>
                <a:lnTo>
                  <a:pt x="2716021" y="0"/>
                </a:lnTo>
                <a:lnTo>
                  <a:pt x="2719995" y="0"/>
                </a:lnTo>
                <a:lnTo>
                  <a:pt x="2720994" y="0"/>
                </a:lnTo>
                <a:lnTo>
                  <a:pt x="2738624" y="0"/>
                </a:lnTo>
                <a:cubicBezTo>
                  <a:pt x="2766661" y="0"/>
                  <a:pt x="2786742" y="0"/>
                  <a:pt x="2801125" y="0"/>
                </a:cubicBezTo>
                <a:lnTo>
                  <a:pt x="2806025" y="0"/>
                </a:lnTo>
                <a:lnTo>
                  <a:pt x="2829433" y="0"/>
                </a:lnTo>
                <a:lnTo>
                  <a:pt x="2832450" y="0"/>
                </a:lnTo>
                <a:lnTo>
                  <a:pt x="2836424" y="0"/>
                </a:lnTo>
                <a:cubicBezTo>
                  <a:pt x="2837422" y="0"/>
                  <a:pt x="2837422" y="0"/>
                  <a:pt x="2837422" y="0"/>
                </a:cubicBezTo>
                <a:lnTo>
                  <a:pt x="2922453" y="0"/>
                </a:lnTo>
                <a:lnTo>
                  <a:pt x="2974263" y="0"/>
                </a:lnTo>
                <a:lnTo>
                  <a:pt x="3090429" y="0"/>
                </a:lnTo>
                <a:lnTo>
                  <a:pt x="3090692" y="0"/>
                </a:lnTo>
                <a:lnTo>
                  <a:pt x="3205117" y="0"/>
                </a:lnTo>
                <a:lnTo>
                  <a:pt x="3206858" y="0"/>
                </a:lnTo>
                <a:lnTo>
                  <a:pt x="3220677" y="0"/>
                </a:lnTo>
                <a:lnTo>
                  <a:pt x="3220751" y="0"/>
                </a:lnTo>
                <a:lnTo>
                  <a:pt x="3227334" y="0"/>
                </a:lnTo>
                <a:lnTo>
                  <a:pt x="3321545" y="0"/>
                </a:lnTo>
                <a:lnTo>
                  <a:pt x="3337106" y="0"/>
                </a:lnTo>
                <a:lnTo>
                  <a:pt x="3337180" y="0"/>
                </a:lnTo>
                <a:cubicBezTo>
                  <a:pt x="3343763" y="0"/>
                  <a:pt x="3343763" y="0"/>
                  <a:pt x="3343763" y="0"/>
                </a:cubicBezTo>
                <a:lnTo>
                  <a:pt x="3351424" y="0"/>
                </a:lnTo>
                <a:lnTo>
                  <a:pt x="3467852" y="0"/>
                </a:lnTo>
                <a:lnTo>
                  <a:pt x="3522951" y="0"/>
                </a:lnTo>
                <a:lnTo>
                  <a:pt x="3633192" y="0"/>
                </a:lnTo>
                <a:lnTo>
                  <a:pt x="3639380" y="0"/>
                </a:lnTo>
                <a:lnTo>
                  <a:pt x="3695692" y="0"/>
                </a:lnTo>
                <a:lnTo>
                  <a:pt x="3724001" y="0"/>
                </a:lnTo>
                <a:lnTo>
                  <a:pt x="3727018" y="0"/>
                </a:lnTo>
                <a:lnTo>
                  <a:pt x="3730992" y="0"/>
                </a:lnTo>
                <a:lnTo>
                  <a:pt x="3731991" y="0"/>
                </a:lnTo>
                <a:lnTo>
                  <a:pt x="3749620" y="0"/>
                </a:lnTo>
                <a:cubicBezTo>
                  <a:pt x="3777658" y="0"/>
                  <a:pt x="3797739" y="0"/>
                  <a:pt x="3812121" y="0"/>
                </a:cubicBezTo>
                <a:lnTo>
                  <a:pt x="3817022" y="0"/>
                </a:lnTo>
                <a:lnTo>
                  <a:pt x="3840430" y="0"/>
                </a:lnTo>
                <a:lnTo>
                  <a:pt x="3843447" y="0"/>
                </a:lnTo>
                <a:lnTo>
                  <a:pt x="3847421" y="0"/>
                </a:lnTo>
                <a:cubicBezTo>
                  <a:pt x="3848419" y="0"/>
                  <a:pt x="3848419" y="0"/>
                  <a:pt x="3848419" y="0"/>
                </a:cubicBezTo>
                <a:lnTo>
                  <a:pt x="3933450" y="0"/>
                </a:lnTo>
                <a:lnTo>
                  <a:pt x="4012350" y="0"/>
                </a:lnTo>
                <a:lnTo>
                  <a:pt x="4135472" y="0"/>
                </a:lnTo>
                <a:lnTo>
                  <a:pt x="4168511" y="0"/>
                </a:lnTo>
                <a:lnTo>
                  <a:pt x="4177020" y="0"/>
                </a:lnTo>
                <a:lnTo>
                  <a:pt x="4185667" y="0"/>
                </a:lnTo>
                <a:lnTo>
                  <a:pt x="4231748" y="0"/>
                </a:lnTo>
                <a:lnTo>
                  <a:pt x="4238331" y="0"/>
                </a:lnTo>
                <a:lnTo>
                  <a:pt x="4299258" y="0"/>
                </a:lnTo>
                <a:lnTo>
                  <a:pt x="4302096" y="0"/>
                </a:lnTo>
                <a:cubicBezTo>
                  <a:pt x="4354760" y="0"/>
                  <a:pt x="4354760" y="0"/>
                  <a:pt x="4354760" y="0"/>
                </a:cubicBezTo>
                <a:lnTo>
                  <a:pt x="4470785" y="0"/>
                </a:lnTo>
                <a:cubicBezTo>
                  <a:pt x="4609411" y="0"/>
                  <a:pt x="4656107" y="0"/>
                  <a:pt x="4671835" y="0"/>
                </a:cubicBezTo>
                <a:lnTo>
                  <a:pt x="4674852" y="0"/>
                </a:lnTo>
                <a:lnTo>
                  <a:pt x="4678826" y="0"/>
                </a:lnTo>
                <a:cubicBezTo>
                  <a:pt x="4679824" y="0"/>
                  <a:pt x="4679824" y="0"/>
                  <a:pt x="4679824" y="0"/>
                </a:cubicBezTo>
                <a:lnTo>
                  <a:pt x="4764855" y="0"/>
                </a:lnTo>
                <a:cubicBezTo>
                  <a:pt x="5028174" y="0"/>
                  <a:pt x="5126918" y="0"/>
                  <a:pt x="5163947" y="0"/>
                </a:cubicBezTo>
                <a:lnTo>
                  <a:pt x="5179508" y="0"/>
                </a:lnTo>
                <a:lnTo>
                  <a:pt x="5179582" y="0"/>
                </a:lnTo>
                <a:cubicBezTo>
                  <a:pt x="5186165" y="0"/>
                  <a:pt x="5186165" y="0"/>
                  <a:pt x="5186165" y="0"/>
                </a:cubicBezTo>
                <a:lnTo>
                  <a:pt x="5310254" y="0"/>
                </a:lnTo>
                <a:cubicBezTo>
                  <a:pt x="5585838" y="0"/>
                  <a:pt x="5661860" y="0"/>
                  <a:pt x="5682832" y="0"/>
                </a:cubicBezTo>
                <a:lnTo>
                  <a:pt x="5685849" y="0"/>
                </a:lnTo>
                <a:lnTo>
                  <a:pt x="5689822" y="0"/>
                </a:lnTo>
                <a:cubicBezTo>
                  <a:pt x="5690821" y="0"/>
                  <a:pt x="5690821" y="0"/>
                  <a:pt x="5690821" y="0"/>
                </a:cubicBezTo>
                <a:lnTo>
                  <a:pt x="5775852" y="0"/>
                </a:lnTo>
                <a:cubicBezTo>
                  <a:pt x="6197162" y="0"/>
                  <a:pt x="6197162" y="0"/>
                  <a:pt x="6197162" y="0"/>
                </a:cubicBezTo>
                <a:cubicBezTo>
                  <a:pt x="6233684" y="0"/>
                  <a:pt x="6277511" y="25580"/>
                  <a:pt x="6295772" y="56641"/>
                </a:cubicBezTo>
                <a:cubicBezTo>
                  <a:pt x="6551428" y="499712"/>
                  <a:pt x="6551428" y="499712"/>
                  <a:pt x="6551428" y="499712"/>
                </a:cubicBezTo>
                <a:cubicBezTo>
                  <a:pt x="6569690" y="530772"/>
                  <a:pt x="6569690" y="581931"/>
                  <a:pt x="6551428" y="612992"/>
                </a:cubicBezTo>
                <a:cubicBezTo>
                  <a:pt x="6295772" y="1056063"/>
                  <a:pt x="6295772" y="1056063"/>
                  <a:pt x="6295772" y="1056063"/>
                </a:cubicBezTo>
                <a:cubicBezTo>
                  <a:pt x="6277511" y="1087124"/>
                  <a:pt x="6233684" y="1112703"/>
                  <a:pt x="6197162" y="1112703"/>
                </a:cubicBezTo>
                <a:close/>
              </a:path>
            </a:pathLst>
          </a:custGeom>
          <a:gradFill>
            <a:gsLst>
              <a:gs pos="0">
                <a:srgbClr val="DEDEDE"/>
              </a:gs>
              <a:gs pos="100000">
                <a:srgbClr val="FBFBFB"/>
              </a:gs>
            </a:gsLst>
            <a:lin ang="5400000" scaled="1"/>
          </a:gradFill>
          <a:ln w="31750" cap="flat">
            <a:gradFill>
              <a:gsLst>
                <a:gs pos="0">
                  <a:schemeClr val="bg1"/>
                </a:gs>
                <a:gs pos="100000">
                  <a:srgbClr val="DDDDDD"/>
                </a:gs>
              </a:gsLst>
              <a:lin ang="5400000" scaled="1"/>
            </a:gradFill>
            <a:prstDash val="solid"/>
            <a:miter lim="800000"/>
          </a:ln>
          <a:effectLst>
            <a:outerShdw blurRad="228600" dist="101600" dir="5400000" algn="t" rotWithShape="0">
              <a:schemeClr val="tx1">
                <a:lumMod val="85000"/>
                <a:lumOff val="15000"/>
                <a:alpha val="33000"/>
              </a:schemeClr>
            </a:outerShdw>
          </a:effectLst>
        </p:spPr>
        <p:txBody>
          <a:bodyPr vert="horz" wrap="square" lIns="91440" tIns="45720" rIns="91440" bIns="45720" numCol="1" anchor="t" anchorCtr="0" compatLnSpc="1"/>
          <a:lstStyle/>
          <a:p>
            <a:endParaRPr lang="zh-CN" altLang="en-US" sz="2400">
              <a:solidFill>
                <a:prstClr val="black"/>
              </a:solidFill>
            </a:endParaRPr>
          </a:p>
        </p:txBody>
      </p:sp>
      <p:sp>
        <p:nvSpPr>
          <p:cNvPr id="8" name="任意多边形 7"/>
          <p:cNvSpPr/>
          <p:nvPr/>
        </p:nvSpPr>
        <p:spPr bwMode="auto">
          <a:xfrm>
            <a:off x="5667969" y="1274619"/>
            <a:ext cx="4890760" cy="828920"/>
          </a:xfrm>
          <a:custGeom>
            <a:avLst/>
            <a:gdLst>
              <a:gd name="connsiteX0" fmla="*/ 6197162 w 6565124"/>
              <a:gd name="connsiteY0" fmla="*/ 1112703 h 1112703"/>
              <a:gd name="connsiteX1" fmla="*/ 5690821 w 6565124"/>
              <a:gd name="connsiteY1" fmla="*/ 1112703 h 1112703"/>
              <a:gd name="connsiteX2" fmla="*/ 5685849 w 6565124"/>
              <a:gd name="connsiteY2" fmla="*/ 1112703 h 1112703"/>
              <a:gd name="connsiteX3" fmla="*/ 5186165 w 6565124"/>
              <a:gd name="connsiteY3" fmla="*/ 1112703 h 1112703"/>
              <a:gd name="connsiteX4" fmla="*/ 5179508 w 6565124"/>
              <a:gd name="connsiteY4" fmla="*/ 1112703 h 1112703"/>
              <a:gd name="connsiteX5" fmla="*/ 4679824 w 6565124"/>
              <a:gd name="connsiteY5" fmla="*/ 1112703 h 1112703"/>
              <a:gd name="connsiteX6" fmla="*/ 4674852 w 6565124"/>
              <a:gd name="connsiteY6" fmla="*/ 1112703 h 1112703"/>
              <a:gd name="connsiteX7" fmla="*/ 4354760 w 6565124"/>
              <a:gd name="connsiteY7" fmla="*/ 1112703 h 1112703"/>
              <a:gd name="connsiteX8" fmla="*/ 4238331 w 6565124"/>
              <a:gd name="connsiteY8" fmla="*/ 1112703 h 1112703"/>
              <a:gd name="connsiteX9" fmla="*/ 4168511 w 6565124"/>
              <a:gd name="connsiteY9" fmla="*/ 1112703 h 1112703"/>
              <a:gd name="connsiteX10" fmla="*/ 3848419 w 6565124"/>
              <a:gd name="connsiteY10" fmla="*/ 1112703 h 1112703"/>
              <a:gd name="connsiteX11" fmla="*/ 3843447 w 6565124"/>
              <a:gd name="connsiteY11" fmla="*/ 1112703 h 1112703"/>
              <a:gd name="connsiteX12" fmla="*/ 3731991 w 6565124"/>
              <a:gd name="connsiteY12" fmla="*/ 1112703 h 1112703"/>
              <a:gd name="connsiteX13" fmla="*/ 3727018 w 6565124"/>
              <a:gd name="connsiteY13" fmla="*/ 1112703 h 1112703"/>
              <a:gd name="connsiteX14" fmla="*/ 3343763 w 6565124"/>
              <a:gd name="connsiteY14" fmla="*/ 1112703 h 1112703"/>
              <a:gd name="connsiteX15" fmla="*/ 3337106 w 6565124"/>
              <a:gd name="connsiteY15" fmla="*/ 1112703 h 1112703"/>
              <a:gd name="connsiteX16" fmla="*/ 3227334 w 6565124"/>
              <a:gd name="connsiteY16" fmla="*/ 1112703 h 1112703"/>
              <a:gd name="connsiteX17" fmla="*/ 3220677 w 6565124"/>
              <a:gd name="connsiteY17" fmla="*/ 1112703 h 1112703"/>
              <a:gd name="connsiteX18" fmla="*/ 2837422 w 6565124"/>
              <a:gd name="connsiteY18" fmla="*/ 1112703 h 1112703"/>
              <a:gd name="connsiteX19" fmla="*/ 2832450 w 6565124"/>
              <a:gd name="connsiteY19" fmla="*/ 1112703 h 1112703"/>
              <a:gd name="connsiteX20" fmla="*/ 2720994 w 6565124"/>
              <a:gd name="connsiteY20" fmla="*/ 1112703 h 1112703"/>
              <a:gd name="connsiteX21" fmla="*/ 2716021 w 6565124"/>
              <a:gd name="connsiteY21" fmla="*/ 1112703 h 1112703"/>
              <a:gd name="connsiteX22" fmla="*/ 2395929 w 6565124"/>
              <a:gd name="connsiteY22" fmla="*/ 1112703 h 1112703"/>
              <a:gd name="connsiteX23" fmla="*/ 2326109 w 6565124"/>
              <a:gd name="connsiteY23" fmla="*/ 1112703 h 1112703"/>
              <a:gd name="connsiteX24" fmla="*/ 2209681 w 6565124"/>
              <a:gd name="connsiteY24" fmla="*/ 1112703 h 1112703"/>
              <a:gd name="connsiteX25" fmla="*/ 1889589 w 6565124"/>
              <a:gd name="connsiteY25" fmla="*/ 1112703 h 1112703"/>
              <a:gd name="connsiteX26" fmla="*/ 1884616 w 6565124"/>
              <a:gd name="connsiteY26" fmla="*/ 1112703 h 1112703"/>
              <a:gd name="connsiteX27" fmla="*/ 1384932 w 6565124"/>
              <a:gd name="connsiteY27" fmla="*/ 1112703 h 1112703"/>
              <a:gd name="connsiteX28" fmla="*/ 1378275 w 6565124"/>
              <a:gd name="connsiteY28" fmla="*/ 1112703 h 1112703"/>
              <a:gd name="connsiteX29" fmla="*/ 878592 w 6565124"/>
              <a:gd name="connsiteY29" fmla="*/ 1112703 h 1112703"/>
              <a:gd name="connsiteX30" fmla="*/ 873619 w 6565124"/>
              <a:gd name="connsiteY30" fmla="*/ 1112703 h 1112703"/>
              <a:gd name="connsiteX31" fmla="*/ 367278 w 6565124"/>
              <a:gd name="connsiteY31" fmla="*/ 1112703 h 1112703"/>
              <a:gd name="connsiteX32" fmla="*/ 268668 w 6565124"/>
              <a:gd name="connsiteY32" fmla="*/ 1056063 h 1112703"/>
              <a:gd name="connsiteX33" fmla="*/ 13011 w 6565124"/>
              <a:gd name="connsiteY33" fmla="*/ 612992 h 1112703"/>
              <a:gd name="connsiteX34" fmla="*/ 13011 w 6565124"/>
              <a:gd name="connsiteY34" fmla="*/ 499712 h 1112703"/>
              <a:gd name="connsiteX35" fmla="*/ 268668 w 6565124"/>
              <a:gd name="connsiteY35" fmla="*/ 56641 h 1112703"/>
              <a:gd name="connsiteX36" fmla="*/ 367278 w 6565124"/>
              <a:gd name="connsiteY36" fmla="*/ 0 h 1112703"/>
              <a:gd name="connsiteX37" fmla="*/ 870602 w 6565124"/>
              <a:gd name="connsiteY37" fmla="*/ 0 h 1112703"/>
              <a:gd name="connsiteX38" fmla="*/ 873619 w 6565124"/>
              <a:gd name="connsiteY38" fmla="*/ 0 h 1112703"/>
              <a:gd name="connsiteX39" fmla="*/ 877593 w 6565124"/>
              <a:gd name="connsiteY39" fmla="*/ 0 h 1112703"/>
              <a:gd name="connsiteX40" fmla="*/ 878592 w 6565124"/>
              <a:gd name="connsiteY40" fmla="*/ 0 h 1112703"/>
              <a:gd name="connsiteX41" fmla="*/ 963623 w 6565124"/>
              <a:gd name="connsiteY41" fmla="*/ 0 h 1112703"/>
              <a:gd name="connsiteX42" fmla="*/ 1362715 w 6565124"/>
              <a:gd name="connsiteY42" fmla="*/ 0 h 1112703"/>
              <a:gd name="connsiteX43" fmla="*/ 1378275 w 6565124"/>
              <a:gd name="connsiteY43" fmla="*/ 0 h 1112703"/>
              <a:gd name="connsiteX44" fmla="*/ 1378349 w 6565124"/>
              <a:gd name="connsiteY44" fmla="*/ 0 h 1112703"/>
              <a:gd name="connsiteX45" fmla="*/ 1384932 w 6565124"/>
              <a:gd name="connsiteY45" fmla="*/ 0 h 1112703"/>
              <a:gd name="connsiteX46" fmla="*/ 1509022 w 6565124"/>
              <a:gd name="connsiteY46" fmla="*/ 0 h 1112703"/>
              <a:gd name="connsiteX47" fmla="*/ 1881599 w 6565124"/>
              <a:gd name="connsiteY47" fmla="*/ 0 h 1112703"/>
              <a:gd name="connsiteX48" fmla="*/ 1884616 w 6565124"/>
              <a:gd name="connsiteY48" fmla="*/ 0 h 1112703"/>
              <a:gd name="connsiteX49" fmla="*/ 1888590 w 6565124"/>
              <a:gd name="connsiteY49" fmla="*/ 0 h 1112703"/>
              <a:gd name="connsiteX50" fmla="*/ 1889589 w 6565124"/>
              <a:gd name="connsiteY50" fmla="*/ 0 h 1112703"/>
              <a:gd name="connsiteX51" fmla="*/ 1974620 w 6565124"/>
              <a:gd name="connsiteY51" fmla="*/ 0 h 1112703"/>
              <a:gd name="connsiteX52" fmla="*/ 2169948 w 6565124"/>
              <a:gd name="connsiteY52" fmla="*/ 0 h 1112703"/>
              <a:gd name="connsiteX53" fmla="*/ 2209681 w 6565124"/>
              <a:gd name="connsiteY53" fmla="*/ 0 h 1112703"/>
              <a:gd name="connsiteX54" fmla="*/ 2293070 w 6565124"/>
              <a:gd name="connsiteY54" fmla="*/ 0 h 1112703"/>
              <a:gd name="connsiteX55" fmla="*/ 2326109 w 6565124"/>
              <a:gd name="connsiteY55" fmla="*/ 0 h 1112703"/>
              <a:gd name="connsiteX56" fmla="*/ 2343265 w 6565124"/>
              <a:gd name="connsiteY56" fmla="*/ 0 h 1112703"/>
              <a:gd name="connsiteX57" fmla="*/ 2395929 w 6565124"/>
              <a:gd name="connsiteY57" fmla="*/ 0 h 1112703"/>
              <a:gd name="connsiteX58" fmla="*/ 2446737 w 6565124"/>
              <a:gd name="connsiteY58" fmla="*/ 0 h 1112703"/>
              <a:gd name="connsiteX59" fmla="*/ 2456856 w 6565124"/>
              <a:gd name="connsiteY59" fmla="*/ 0 h 1112703"/>
              <a:gd name="connsiteX60" fmla="*/ 2596162 w 6565124"/>
              <a:gd name="connsiteY60" fmla="*/ 0 h 1112703"/>
              <a:gd name="connsiteX61" fmla="*/ 2628383 w 6565124"/>
              <a:gd name="connsiteY61" fmla="*/ 0 h 1112703"/>
              <a:gd name="connsiteX62" fmla="*/ 2678176 w 6565124"/>
              <a:gd name="connsiteY62" fmla="*/ 0 h 1112703"/>
              <a:gd name="connsiteX63" fmla="*/ 2713004 w 6565124"/>
              <a:gd name="connsiteY63" fmla="*/ 0 h 1112703"/>
              <a:gd name="connsiteX64" fmla="*/ 2716021 w 6565124"/>
              <a:gd name="connsiteY64" fmla="*/ 0 h 1112703"/>
              <a:gd name="connsiteX65" fmla="*/ 2719995 w 6565124"/>
              <a:gd name="connsiteY65" fmla="*/ 0 h 1112703"/>
              <a:gd name="connsiteX66" fmla="*/ 2720994 w 6565124"/>
              <a:gd name="connsiteY66" fmla="*/ 0 h 1112703"/>
              <a:gd name="connsiteX67" fmla="*/ 2738624 w 6565124"/>
              <a:gd name="connsiteY67" fmla="*/ 0 h 1112703"/>
              <a:gd name="connsiteX68" fmla="*/ 2801125 w 6565124"/>
              <a:gd name="connsiteY68" fmla="*/ 0 h 1112703"/>
              <a:gd name="connsiteX69" fmla="*/ 2806025 w 6565124"/>
              <a:gd name="connsiteY69" fmla="*/ 0 h 1112703"/>
              <a:gd name="connsiteX70" fmla="*/ 2829433 w 6565124"/>
              <a:gd name="connsiteY70" fmla="*/ 0 h 1112703"/>
              <a:gd name="connsiteX71" fmla="*/ 2832450 w 6565124"/>
              <a:gd name="connsiteY71" fmla="*/ 0 h 1112703"/>
              <a:gd name="connsiteX72" fmla="*/ 2836424 w 6565124"/>
              <a:gd name="connsiteY72" fmla="*/ 0 h 1112703"/>
              <a:gd name="connsiteX73" fmla="*/ 2837422 w 6565124"/>
              <a:gd name="connsiteY73" fmla="*/ 0 h 1112703"/>
              <a:gd name="connsiteX74" fmla="*/ 2922453 w 6565124"/>
              <a:gd name="connsiteY74" fmla="*/ 0 h 1112703"/>
              <a:gd name="connsiteX75" fmla="*/ 2974263 w 6565124"/>
              <a:gd name="connsiteY75" fmla="*/ 0 h 1112703"/>
              <a:gd name="connsiteX76" fmla="*/ 3090429 w 6565124"/>
              <a:gd name="connsiteY76" fmla="*/ 0 h 1112703"/>
              <a:gd name="connsiteX77" fmla="*/ 3090692 w 6565124"/>
              <a:gd name="connsiteY77" fmla="*/ 0 h 1112703"/>
              <a:gd name="connsiteX78" fmla="*/ 3205117 w 6565124"/>
              <a:gd name="connsiteY78" fmla="*/ 0 h 1112703"/>
              <a:gd name="connsiteX79" fmla="*/ 3206858 w 6565124"/>
              <a:gd name="connsiteY79" fmla="*/ 0 h 1112703"/>
              <a:gd name="connsiteX80" fmla="*/ 3220677 w 6565124"/>
              <a:gd name="connsiteY80" fmla="*/ 0 h 1112703"/>
              <a:gd name="connsiteX81" fmla="*/ 3220751 w 6565124"/>
              <a:gd name="connsiteY81" fmla="*/ 0 h 1112703"/>
              <a:gd name="connsiteX82" fmla="*/ 3227334 w 6565124"/>
              <a:gd name="connsiteY82" fmla="*/ 0 h 1112703"/>
              <a:gd name="connsiteX83" fmla="*/ 3321545 w 6565124"/>
              <a:gd name="connsiteY83" fmla="*/ 0 h 1112703"/>
              <a:gd name="connsiteX84" fmla="*/ 3337106 w 6565124"/>
              <a:gd name="connsiteY84" fmla="*/ 0 h 1112703"/>
              <a:gd name="connsiteX85" fmla="*/ 3337180 w 6565124"/>
              <a:gd name="connsiteY85" fmla="*/ 0 h 1112703"/>
              <a:gd name="connsiteX86" fmla="*/ 3343763 w 6565124"/>
              <a:gd name="connsiteY86" fmla="*/ 0 h 1112703"/>
              <a:gd name="connsiteX87" fmla="*/ 3351424 w 6565124"/>
              <a:gd name="connsiteY87" fmla="*/ 0 h 1112703"/>
              <a:gd name="connsiteX88" fmla="*/ 3467852 w 6565124"/>
              <a:gd name="connsiteY88" fmla="*/ 0 h 1112703"/>
              <a:gd name="connsiteX89" fmla="*/ 3522951 w 6565124"/>
              <a:gd name="connsiteY89" fmla="*/ 0 h 1112703"/>
              <a:gd name="connsiteX90" fmla="*/ 3633192 w 6565124"/>
              <a:gd name="connsiteY90" fmla="*/ 0 h 1112703"/>
              <a:gd name="connsiteX91" fmla="*/ 3639380 w 6565124"/>
              <a:gd name="connsiteY91" fmla="*/ 0 h 1112703"/>
              <a:gd name="connsiteX92" fmla="*/ 3695692 w 6565124"/>
              <a:gd name="connsiteY92" fmla="*/ 0 h 1112703"/>
              <a:gd name="connsiteX93" fmla="*/ 3724001 w 6565124"/>
              <a:gd name="connsiteY93" fmla="*/ 0 h 1112703"/>
              <a:gd name="connsiteX94" fmla="*/ 3727018 w 6565124"/>
              <a:gd name="connsiteY94" fmla="*/ 0 h 1112703"/>
              <a:gd name="connsiteX95" fmla="*/ 3730992 w 6565124"/>
              <a:gd name="connsiteY95" fmla="*/ 0 h 1112703"/>
              <a:gd name="connsiteX96" fmla="*/ 3731991 w 6565124"/>
              <a:gd name="connsiteY96" fmla="*/ 0 h 1112703"/>
              <a:gd name="connsiteX97" fmla="*/ 3749620 w 6565124"/>
              <a:gd name="connsiteY97" fmla="*/ 0 h 1112703"/>
              <a:gd name="connsiteX98" fmla="*/ 3812121 w 6565124"/>
              <a:gd name="connsiteY98" fmla="*/ 0 h 1112703"/>
              <a:gd name="connsiteX99" fmla="*/ 3817022 w 6565124"/>
              <a:gd name="connsiteY99" fmla="*/ 0 h 1112703"/>
              <a:gd name="connsiteX100" fmla="*/ 3840430 w 6565124"/>
              <a:gd name="connsiteY100" fmla="*/ 0 h 1112703"/>
              <a:gd name="connsiteX101" fmla="*/ 3843447 w 6565124"/>
              <a:gd name="connsiteY101" fmla="*/ 0 h 1112703"/>
              <a:gd name="connsiteX102" fmla="*/ 3847421 w 6565124"/>
              <a:gd name="connsiteY102" fmla="*/ 0 h 1112703"/>
              <a:gd name="connsiteX103" fmla="*/ 3848419 w 6565124"/>
              <a:gd name="connsiteY103" fmla="*/ 0 h 1112703"/>
              <a:gd name="connsiteX104" fmla="*/ 3933450 w 6565124"/>
              <a:gd name="connsiteY104" fmla="*/ 0 h 1112703"/>
              <a:gd name="connsiteX105" fmla="*/ 4012350 w 6565124"/>
              <a:gd name="connsiteY105" fmla="*/ 0 h 1112703"/>
              <a:gd name="connsiteX106" fmla="*/ 4135472 w 6565124"/>
              <a:gd name="connsiteY106" fmla="*/ 0 h 1112703"/>
              <a:gd name="connsiteX107" fmla="*/ 4168511 w 6565124"/>
              <a:gd name="connsiteY107" fmla="*/ 0 h 1112703"/>
              <a:gd name="connsiteX108" fmla="*/ 4177020 w 6565124"/>
              <a:gd name="connsiteY108" fmla="*/ 0 h 1112703"/>
              <a:gd name="connsiteX109" fmla="*/ 4185667 w 6565124"/>
              <a:gd name="connsiteY109" fmla="*/ 0 h 1112703"/>
              <a:gd name="connsiteX110" fmla="*/ 4231748 w 6565124"/>
              <a:gd name="connsiteY110" fmla="*/ 0 h 1112703"/>
              <a:gd name="connsiteX111" fmla="*/ 4238331 w 6565124"/>
              <a:gd name="connsiteY111" fmla="*/ 0 h 1112703"/>
              <a:gd name="connsiteX112" fmla="*/ 4299258 w 6565124"/>
              <a:gd name="connsiteY112" fmla="*/ 0 h 1112703"/>
              <a:gd name="connsiteX113" fmla="*/ 4302096 w 6565124"/>
              <a:gd name="connsiteY113" fmla="*/ 0 h 1112703"/>
              <a:gd name="connsiteX114" fmla="*/ 4354760 w 6565124"/>
              <a:gd name="connsiteY114" fmla="*/ 0 h 1112703"/>
              <a:gd name="connsiteX115" fmla="*/ 4470785 w 6565124"/>
              <a:gd name="connsiteY115" fmla="*/ 0 h 1112703"/>
              <a:gd name="connsiteX116" fmla="*/ 4671835 w 6565124"/>
              <a:gd name="connsiteY116" fmla="*/ 0 h 1112703"/>
              <a:gd name="connsiteX117" fmla="*/ 4674852 w 6565124"/>
              <a:gd name="connsiteY117" fmla="*/ 0 h 1112703"/>
              <a:gd name="connsiteX118" fmla="*/ 4678826 w 6565124"/>
              <a:gd name="connsiteY118" fmla="*/ 0 h 1112703"/>
              <a:gd name="connsiteX119" fmla="*/ 4679824 w 6565124"/>
              <a:gd name="connsiteY119" fmla="*/ 0 h 1112703"/>
              <a:gd name="connsiteX120" fmla="*/ 4764855 w 6565124"/>
              <a:gd name="connsiteY120" fmla="*/ 0 h 1112703"/>
              <a:gd name="connsiteX121" fmla="*/ 5163947 w 6565124"/>
              <a:gd name="connsiteY121" fmla="*/ 0 h 1112703"/>
              <a:gd name="connsiteX122" fmla="*/ 5179508 w 6565124"/>
              <a:gd name="connsiteY122" fmla="*/ 0 h 1112703"/>
              <a:gd name="connsiteX123" fmla="*/ 5179582 w 6565124"/>
              <a:gd name="connsiteY123" fmla="*/ 0 h 1112703"/>
              <a:gd name="connsiteX124" fmla="*/ 5186165 w 6565124"/>
              <a:gd name="connsiteY124" fmla="*/ 0 h 1112703"/>
              <a:gd name="connsiteX125" fmla="*/ 5310254 w 6565124"/>
              <a:gd name="connsiteY125" fmla="*/ 0 h 1112703"/>
              <a:gd name="connsiteX126" fmla="*/ 5682832 w 6565124"/>
              <a:gd name="connsiteY126" fmla="*/ 0 h 1112703"/>
              <a:gd name="connsiteX127" fmla="*/ 5685849 w 6565124"/>
              <a:gd name="connsiteY127" fmla="*/ 0 h 1112703"/>
              <a:gd name="connsiteX128" fmla="*/ 5689822 w 6565124"/>
              <a:gd name="connsiteY128" fmla="*/ 0 h 1112703"/>
              <a:gd name="connsiteX129" fmla="*/ 5690821 w 6565124"/>
              <a:gd name="connsiteY129" fmla="*/ 0 h 1112703"/>
              <a:gd name="connsiteX130" fmla="*/ 5775852 w 6565124"/>
              <a:gd name="connsiteY130" fmla="*/ 0 h 1112703"/>
              <a:gd name="connsiteX131" fmla="*/ 6197162 w 6565124"/>
              <a:gd name="connsiteY131" fmla="*/ 0 h 1112703"/>
              <a:gd name="connsiteX132" fmla="*/ 6295772 w 6565124"/>
              <a:gd name="connsiteY132" fmla="*/ 56641 h 1112703"/>
              <a:gd name="connsiteX133" fmla="*/ 6551428 w 6565124"/>
              <a:gd name="connsiteY133" fmla="*/ 499712 h 1112703"/>
              <a:gd name="connsiteX134" fmla="*/ 6551428 w 6565124"/>
              <a:gd name="connsiteY134" fmla="*/ 612992 h 1112703"/>
              <a:gd name="connsiteX135" fmla="*/ 6295772 w 6565124"/>
              <a:gd name="connsiteY135" fmla="*/ 1056063 h 1112703"/>
              <a:gd name="connsiteX136" fmla="*/ 6197162 w 6565124"/>
              <a:gd name="connsiteY136" fmla="*/ 1112703 h 111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6565124" h="1112703">
                <a:moveTo>
                  <a:pt x="6197162" y="1112703"/>
                </a:moveTo>
                <a:lnTo>
                  <a:pt x="5690821" y="1112703"/>
                </a:lnTo>
                <a:lnTo>
                  <a:pt x="5685849" y="1112703"/>
                </a:lnTo>
                <a:lnTo>
                  <a:pt x="5186165" y="1112703"/>
                </a:lnTo>
                <a:lnTo>
                  <a:pt x="5179508" y="1112703"/>
                </a:lnTo>
                <a:lnTo>
                  <a:pt x="4679824" y="1112703"/>
                </a:lnTo>
                <a:lnTo>
                  <a:pt x="4674852" y="1112703"/>
                </a:lnTo>
                <a:lnTo>
                  <a:pt x="4354760" y="1112703"/>
                </a:lnTo>
                <a:lnTo>
                  <a:pt x="4238331" y="1112703"/>
                </a:lnTo>
                <a:lnTo>
                  <a:pt x="4168511" y="1112703"/>
                </a:lnTo>
                <a:lnTo>
                  <a:pt x="3848419" y="1112703"/>
                </a:lnTo>
                <a:lnTo>
                  <a:pt x="3843447" y="1112703"/>
                </a:lnTo>
                <a:lnTo>
                  <a:pt x="3731991" y="1112703"/>
                </a:lnTo>
                <a:lnTo>
                  <a:pt x="3727018" y="1112703"/>
                </a:lnTo>
                <a:lnTo>
                  <a:pt x="3343763" y="1112703"/>
                </a:lnTo>
                <a:lnTo>
                  <a:pt x="3337106" y="1112703"/>
                </a:lnTo>
                <a:lnTo>
                  <a:pt x="3227334" y="1112703"/>
                </a:lnTo>
                <a:lnTo>
                  <a:pt x="3220677" y="1112703"/>
                </a:lnTo>
                <a:lnTo>
                  <a:pt x="2837422" y="1112703"/>
                </a:lnTo>
                <a:lnTo>
                  <a:pt x="2832450" y="1112703"/>
                </a:lnTo>
                <a:lnTo>
                  <a:pt x="2720994" y="1112703"/>
                </a:lnTo>
                <a:lnTo>
                  <a:pt x="2716021" y="1112703"/>
                </a:lnTo>
                <a:lnTo>
                  <a:pt x="2395929" y="1112703"/>
                </a:lnTo>
                <a:lnTo>
                  <a:pt x="2326109" y="1112703"/>
                </a:lnTo>
                <a:lnTo>
                  <a:pt x="2209681" y="1112703"/>
                </a:lnTo>
                <a:lnTo>
                  <a:pt x="1889589" y="1112703"/>
                </a:lnTo>
                <a:lnTo>
                  <a:pt x="1884616" y="1112703"/>
                </a:lnTo>
                <a:lnTo>
                  <a:pt x="1384932" y="1112703"/>
                </a:lnTo>
                <a:lnTo>
                  <a:pt x="1378275" y="1112703"/>
                </a:lnTo>
                <a:lnTo>
                  <a:pt x="878592" y="1112703"/>
                </a:lnTo>
                <a:lnTo>
                  <a:pt x="873619" y="1112703"/>
                </a:lnTo>
                <a:lnTo>
                  <a:pt x="367278" y="1112703"/>
                </a:lnTo>
                <a:cubicBezTo>
                  <a:pt x="331669" y="1112703"/>
                  <a:pt x="286929" y="1087124"/>
                  <a:pt x="268668" y="1056063"/>
                </a:cubicBezTo>
                <a:cubicBezTo>
                  <a:pt x="13011" y="612992"/>
                  <a:pt x="13011" y="612992"/>
                  <a:pt x="13011" y="612992"/>
                </a:cubicBezTo>
                <a:cubicBezTo>
                  <a:pt x="-4337" y="581931"/>
                  <a:pt x="-4337" y="530773"/>
                  <a:pt x="13011" y="499712"/>
                </a:cubicBezTo>
                <a:cubicBezTo>
                  <a:pt x="268668" y="56641"/>
                  <a:pt x="268668" y="56641"/>
                  <a:pt x="268668" y="56641"/>
                </a:cubicBezTo>
                <a:cubicBezTo>
                  <a:pt x="286929" y="25580"/>
                  <a:pt x="331669" y="0"/>
                  <a:pt x="367278" y="0"/>
                </a:cubicBezTo>
                <a:cubicBezTo>
                  <a:pt x="750764" y="0"/>
                  <a:pt x="846635" y="0"/>
                  <a:pt x="870602" y="0"/>
                </a:cubicBezTo>
                <a:lnTo>
                  <a:pt x="873619" y="0"/>
                </a:lnTo>
                <a:lnTo>
                  <a:pt x="877593" y="0"/>
                </a:lnTo>
                <a:cubicBezTo>
                  <a:pt x="878592" y="0"/>
                  <a:pt x="878592" y="0"/>
                  <a:pt x="878592" y="0"/>
                </a:cubicBezTo>
                <a:lnTo>
                  <a:pt x="963623" y="0"/>
                </a:lnTo>
                <a:cubicBezTo>
                  <a:pt x="1226941" y="0"/>
                  <a:pt x="1325686" y="0"/>
                  <a:pt x="1362715" y="0"/>
                </a:cubicBezTo>
                <a:lnTo>
                  <a:pt x="1378275" y="0"/>
                </a:lnTo>
                <a:lnTo>
                  <a:pt x="1378349" y="0"/>
                </a:lnTo>
                <a:cubicBezTo>
                  <a:pt x="1384932" y="0"/>
                  <a:pt x="1384932" y="0"/>
                  <a:pt x="1384932" y="0"/>
                </a:cubicBezTo>
                <a:lnTo>
                  <a:pt x="1509022" y="0"/>
                </a:lnTo>
                <a:cubicBezTo>
                  <a:pt x="1784605" y="0"/>
                  <a:pt x="1860628" y="0"/>
                  <a:pt x="1881599" y="0"/>
                </a:cubicBezTo>
                <a:lnTo>
                  <a:pt x="1884616" y="0"/>
                </a:lnTo>
                <a:lnTo>
                  <a:pt x="1888590" y="0"/>
                </a:lnTo>
                <a:cubicBezTo>
                  <a:pt x="1889589" y="0"/>
                  <a:pt x="1889589" y="0"/>
                  <a:pt x="1889589" y="0"/>
                </a:cubicBezTo>
                <a:lnTo>
                  <a:pt x="1974620" y="0"/>
                </a:lnTo>
                <a:cubicBezTo>
                  <a:pt x="2053615" y="0"/>
                  <a:pt x="2117799" y="0"/>
                  <a:pt x="2169948" y="0"/>
                </a:cubicBezTo>
                <a:lnTo>
                  <a:pt x="2209681" y="0"/>
                </a:lnTo>
                <a:lnTo>
                  <a:pt x="2293070" y="0"/>
                </a:lnTo>
                <a:lnTo>
                  <a:pt x="2326109" y="0"/>
                </a:lnTo>
                <a:lnTo>
                  <a:pt x="2343265" y="0"/>
                </a:lnTo>
                <a:cubicBezTo>
                  <a:pt x="2395929" y="0"/>
                  <a:pt x="2395929" y="0"/>
                  <a:pt x="2395929" y="0"/>
                </a:cubicBezTo>
                <a:lnTo>
                  <a:pt x="2446737" y="0"/>
                </a:lnTo>
                <a:lnTo>
                  <a:pt x="2456856" y="0"/>
                </a:lnTo>
                <a:lnTo>
                  <a:pt x="2596162" y="0"/>
                </a:lnTo>
                <a:lnTo>
                  <a:pt x="2628383" y="0"/>
                </a:lnTo>
                <a:lnTo>
                  <a:pt x="2678176" y="0"/>
                </a:lnTo>
                <a:lnTo>
                  <a:pt x="2713004" y="0"/>
                </a:lnTo>
                <a:lnTo>
                  <a:pt x="2716021" y="0"/>
                </a:lnTo>
                <a:lnTo>
                  <a:pt x="2719995" y="0"/>
                </a:lnTo>
                <a:lnTo>
                  <a:pt x="2720994" y="0"/>
                </a:lnTo>
                <a:lnTo>
                  <a:pt x="2738624" y="0"/>
                </a:lnTo>
                <a:cubicBezTo>
                  <a:pt x="2766661" y="0"/>
                  <a:pt x="2786742" y="0"/>
                  <a:pt x="2801125" y="0"/>
                </a:cubicBezTo>
                <a:lnTo>
                  <a:pt x="2806025" y="0"/>
                </a:lnTo>
                <a:lnTo>
                  <a:pt x="2829433" y="0"/>
                </a:lnTo>
                <a:lnTo>
                  <a:pt x="2832450" y="0"/>
                </a:lnTo>
                <a:lnTo>
                  <a:pt x="2836424" y="0"/>
                </a:lnTo>
                <a:cubicBezTo>
                  <a:pt x="2837422" y="0"/>
                  <a:pt x="2837422" y="0"/>
                  <a:pt x="2837422" y="0"/>
                </a:cubicBezTo>
                <a:lnTo>
                  <a:pt x="2922453" y="0"/>
                </a:lnTo>
                <a:lnTo>
                  <a:pt x="2974263" y="0"/>
                </a:lnTo>
                <a:lnTo>
                  <a:pt x="3090429" y="0"/>
                </a:lnTo>
                <a:lnTo>
                  <a:pt x="3090692" y="0"/>
                </a:lnTo>
                <a:lnTo>
                  <a:pt x="3205117" y="0"/>
                </a:lnTo>
                <a:lnTo>
                  <a:pt x="3206858" y="0"/>
                </a:lnTo>
                <a:lnTo>
                  <a:pt x="3220677" y="0"/>
                </a:lnTo>
                <a:lnTo>
                  <a:pt x="3220751" y="0"/>
                </a:lnTo>
                <a:lnTo>
                  <a:pt x="3227334" y="0"/>
                </a:lnTo>
                <a:lnTo>
                  <a:pt x="3321545" y="0"/>
                </a:lnTo>
                <a:lnTo>
                  <a:pt x="3337106" y="0"/>
                </a:lnTo>
                <a:lnTo>
                  <a:pt x="3337180" y="0"/>
                </a:lnTo>
                <a:cubicBezTo>
                  <a:pt x="3343763" y="0"/>
                  <a:pt x="3343763" y="0"/>
                  <a:pt x="3343763" y="0"/>
                </a:cubicBezTo>
                <a:lnTo>
                  <a:pt x="3351424" y="0"/>
                </a:lnTo>
                <a:lnTo>
                  <a:pt x="3467852" y="0"/>
                </a:lnTo>
                <a:lnTo>
                  <a:pt x="3522951" y="0"/>
                </a:lnTo>
                <a:lnTo>
                  <a:pt x="3633192" y="0"/>
                </a:lnTo>
                <a:lnTo>
                  <a:pt x="3639380" y="0"/>
                </a:lnTo>
                <a:lnTo>
                  <a:pt x="3695692" y="0"/>
                </a:lnTo>
                <a:lnTo>
                  <a:pt x="3724001" y="0"/>
                </a:lnTo>
                <a:lnTo>
                  <a:pt x="3727018" y="0"/>
                </a:lnTo>
                <a:lnTo>
                  <a:pt x="3730992" y="0"/>
                </a:lnTo>
                <a:lnTo>
                  <a:pt x="3731991" y="0"/>
                </a:lnTo>
                <a:lnTo>
                  <a:pt x="3749620" y="0"/>
                </a:lnTo>
                <a:cubicBezTo>
                  <a:pt x="3777658" y="0"/>
                  <a:pt x="3797739" y="0"/>
                  <a:pt x="3812121" y="0"/>
                </a:cubicBezTo>
                <a:lnTo>
                  <a:pt x="3817022" y="0"/>
                </a:lnTo>
                <a:lnTo>
                  <a:pt x="3840430" y="0"/>
                </a:lnTo>
                <a:lnTo>
                  <a:pt x="3843447" y="0"/>
                </a:lnTo>
                <a:lnTo>
                  <a:pt x="3847421" y="0"/>
                </a:lnTo>
                <a:cubicBezTo>
                  <a:pt x="3848419" y="0"/>
                  <a:pt x="3848419" y="0"/>
                  <a:pt x="3848419" y="0"/>
                </a:cubicBezTo>
                <a:lnTo>
                  <a:pt x="3933450" y="0"/>
                </a:lnTo>
                <a:lnTo>
                  <a:pt x="4012350" y="0"/>
                </a:lnTo>
                <a:lnTo>
                  <a:pt x="4135472" y="0"/>
                </a:lnTo>
                <a:lnTo>
                  <a:pt x="4168511" y="0"/>
                </a:lnTo>
                <a:lnTo>
                  <a:pt x="4177020" y="0"/>
                </a:lnTo>
                <a:lnTo>
                  <a:pt x="4185667" y="0"/>
                </a:lnTo>
                <a:lnTo>
                  <a:pt x="4231748" y="0"/>
                </a:lnTo>
                <a:lnTo>
                  <a:pt x="4238331" y="0"/>
                </a:lnTo>
                <a:lnTo>
                  <a:pt x="4299258" y="0"/>
                </a:lnTo>
                <a:lnTo>
                  <a:pt x="4302096" y="0"/>
                </a:lnTo>
                <a:cubicBezTo>
                  <a:pt x="4354760" y="0"/>
                  <a:pt x="4354760" y="0"/>
                  <a:pt x="4354760" y="0"/>
                </a:cubicBezTo>
                <a:lnTo>
                  <a:pt x="4470785" y="0"/>
                </a:lnTo>
                <a:cubicBezTo>
                  <a:pt x="4609411" y="0"/>
                  <a:pt x="4656107" y="0"/>
                  <a:pt x="4671835" y="0"/>
                </a:cubicBezTo>
                <a:lnTo>
                  <a:pt x="4674852" y="0"/>
                </a:lnTo>
                <a:lnTo>
                  <a:pt x="4678826" y="0"/>
                </a:lnTo>
                <a:cubicBezTo>
                  <a:pt x="4679824" y="0"/>
                  <a:pt x="4679824" y="0"/>
                  <a:pt x="4679824" y="0"/>
                </a:cubicBezTo>
                <a:lnTo>
                  <a:pt x="4764855" y="0"/>
                </a:lnTo>
                <a:cubicBezTo>
                  <a:pt x="5028174" y="0"/>
                  <a:pt x="5126918" y="0"/>
                  <a:pt x="5163947" y="0"/>
                </a:cubicBezTo>
                <a:lnTo>
                  <a:pt x="5179508" y="0"/>
                </a:lnTo>
                <a:lnTo>
                  <a:pt x="5179582" y="0"/>
                </a:lnTo>
                <a:cubicBezTo>
                  <a:pt x="5186165" y="0"/>
                  <a:pt x="5186165" y="0"/>
                  <a:pt x="5186165" y="0"/>
                </a:cubicBezTo>
                <a:lnTo>
                  <a:pt x="5310254" y="0"/>
                </a:lnTo>
                <a:cubicBezTo>
                  <a:pt x="5585838" y="0"/>
                  <a:pt x="5661860" y="0"/>
                  <a:pt x="5682832" y="0"/>
                </a:cubicBezTo>
                <a:lnTo>
                  <a:pt x="5685849" y="0"/>
                </a:lnTo>
                <a:lnTo>
                  <a:pt x="5689822" y="0"/>
                </a:lnTo>
                <a:cubicBezTo>
                  <a:pt x="5690821" y="0"/>
                  <a:pt x="5690821" y="0"/>
                  <a:pt x="5690821" y="0"/>
                </a:cubicBezTo>
                <a:lnTo>
                  <a:pt x="5775852" y="0"/>
                </a:lnTo>
                <a:cubicBezTo>
                  <a:pt x="6197162" y="0"/>
                  <a:pt x="6197162" y="0"/>
                  <a:pt x="6197162" y="0"/>
                </a:cubicBezTo>
                <a:cubicBezTo>
                  <a:pt x="6233684" y="0"/>
                  <a:pt x="6277511" y="25580"/>
                  <a:pt x="6295772" y="56641"/>
                </a:cubicBezTo>
                <a:cubicBezTo>
                  <a:pt x="6551428" y="499712"/>
                  <a:pt x="6551428" y="499712"/>
                  <a:pt x="6551428" y="499712"/>
                </a:cubicBezTo>
                <a:cubicBezTo>
                  <a:pt x="6569690" y="530772"/>
                  <a:pt x="6569690" y="581931"/>
                  <a:pt x="6551428" y="612992"/>
                </a:cubicBezTo>
                <a:cubicBezTo>
                  <a:pt x="6295772" y="1056063"/>
                  <a:pt x="6295772" y="1056063"/>
                  <a:pt x="6295772" y="1056063"/>
                </a:cubicBezTo>
                <a:cubicBezTo>
                  <a:pt x="6277511" y="1087124"/>
                  <a:pt x="6233684" y="1112703"/>
                  <a:pt x="6197162" y="1112703"/>
                </a:cubicBezTo>
                <a:close/>
              </a:path>
            </a:pathLst>
          </a:custGeom>
          <a:gradFill>
            <a:gsLst>
              <a:gs pos="0">
                <a:srgbClr val="DEDEDE"/>
              </a:gs>
              <a:gs pos="100000">
                <a:srgbClr val="FBFBFB"/>
              </a:gs>
            </a:gsLst>
            <a:lin ang="5400000" scaled="1"/>
          </a:gradFill>
          <a:ln w="31750" cap="flat">
            <a:gradFill>
              <a:gsLst>
                <a:gs pos="0">
                  <a:schemeClr val="bg1"/>
                </a:gs>
                <a:gs pos="100000">
                  <a:srgbClr val="DDDDDD"/>
                </a:gs>
              </a:gsLst>
              <a:lin ang="5400000" scaled="1"/>
            </a:gradFill>
            <a:prstDash val="solid"/>
            <a:miter lim="800000"/>
          </a:ln>
          <a:effectLst>
            <a:outerShdw blurRad="228600" dist="101600" dir="5400000" algn="t" rotWithShape="0">
              <a:schemeClr val="tx1">
                <a:lumMod val="85000"/>
                <a:lumOff val="15000"/>
                <a:alpha val="33000"/>
              </a:schemeClr>
            </a:outerShdw>
          </a:effectLst>
        </p:spPr>
        <p:txBody>
          <a:bodyPr vert="horz" wrap="square" lIns="91440" tIns="45720" rIns="91440" bIns="45720" numCol="1" anchor="t" anchorCtr="0" compatLnSpc="1"/>
          <a:lstStyle/>
          <a:p>
            <a:endParaRPr lang="zh-CN" altLang="en-US" sz="2400">
              <a:solidFill>
                <a:prstClr val="black"/>
              </a:solidFill>
            </a:endParaRPr>
          </a:p>
        </p:txBody>
      </p:sp>
      <p:sp>
        <p:nvSpPr>
          <p:cNvPr id="9" name="Rectangle 11"/>
          <p:cNvSpPr>
            <a:spLocks noChangeArrowheads="1"/>
          </p:cNvSpPr>
          <p:nvPr/>
        </p:nvSpPr>
        <p:spPr bwMode="gray">
          <a:xfrm>
            <a:off x="6805920" y="2704240"/>
            <a:ext cx="2614859" cy="471989"/>
          </a:xfrm>
          <a:prstGeom prst="rect">
            <a:avLst/>
          </a:prstGeom>
          <a:noFill/>
          <a:ln>
            <a:noFill/>
          </a:ln>
        </p:spPr>
        <p:txBody>
          <a:bodyPr wrap="square" lIns="0" tIns="0" rIns="0" bIns="0">
            <a:spAutoFit/>
          </a:bodyPr>
          <a:lstStyle/>
          <a:p>
            <a:pPr algn="ctr"/>
            <a:r>
              <a:rPr lang="zh-CN" altLang="en-US" sz="3065" dirty="0">
                <a:solidFill>
                  <a:schemeClr val="tx1">
                    <a:lumMod val="65000"/>
                    <a:lumOff val="35000"/>
                  </a:schemeClr>
                </a:solidFill>
                <a:latin typeface="微软雅黑" panose="020B0503020204020204" pitchFamily="34" charset="-122"/>
                <a:ea typeface="微软雅黑" panose="020B0503020204020204" pitchFamily="34" charset="-122"/>
              </a:rPr>
              <a:t>工作完成情况</a:t>
            </a:r>
          </a:p>
        </p:txBody>
      </p:sp>
      <p:sp>
        <p:nvSpPr>
          <p:cNvPr id="10" name="Rectangle 11"/>
          <p:cNvSpPr>
            <a:spLocks noChangeArrowheads="1"/>
          </p:cNvSpPr>
          <p:nvPr/>
        </p:nvSpPr>
        <p:spPr bwMode="gray">
          <a:xfrm>
            <a:off x="6805920" y="3950233"/>
            <a:ext cx="2614859" cy="471989"/>
          </a:xfrm>
          <a:prstGeom prst="rect">
            <a:avLst/>
          </a:prstGeom>
          <a:noFill/>
          <a:ln>
            <a:noFill/>
          </a:ln>
        </p:spPr>
        <p:txBody>
          <a:bodyPr wrap="square" lIns="0" tIns="0" rIns="0" bIns="0">
            <a:spAutoFit/>
          </a:bodyPr>
          <a:lstStyle/>
          <a:p>
            <a:pPr algn="ctr"/>
            <a:r>
              <a:rPr lang="zh-CN" altLang="en-US" sz="3065" dirty="0">
                <a:solidFill>
                  <a:schemeClr val="tx1">
                    <a:lumMod val="65000"/>
                    <a:lumOff val="35000"/>
                  </a:schemeClr>
                </a:solidFill>
                <a:latin typeface="微软雅黑" panose="020B0503020204020204" pitchFamily="34" charset="-122"/>
                <a:ea typeface="微软雅黑" panose="020B0503020204020204" pitchFamily="34" charset="-122"/>
              </a:rPr>
              <a:t>工作成果展示</a:t>
            </a:r>
          </a:p>
        </p:txBody>
      </p:sp>
      <p:sp>
        <p:nvSpPr>
          <p:cNvPr id="11" name="Rectangle 11"/>
          <p:cNvSpPr>
            <a:spLocks noChangeArrowheads="1"/>
          </p:cNvSpPr>
          <p:nvPr/>
        </p:nvSpPr>
        <p:spPr bwMode="gray">
          <a:xfrm>
            <a:off x="6805920" y="1458247"/>
            <a:ext cx="2614859" cy="471989"/>
          </a:xfrm>
          <a:prstGeom prst="rect">
            <a:avLst/>
          </a:prstGeom>
          <a:noFill/>
          <a:ln>
            <a:noFill/>
          </a:ln>
        </p:spPr>
        <p:txBody>
          <a:bodyPr wrap="square" lIns="0" tIns="0" rIns="0" bIns="0">
            <a:spAutoFit/>
          </a:bodyPr>
          <a:lstStyle/>
          <a:p>
            <a:pPr algn="ctr"/>
            <a:r>
              <a:rPr lang="zh-CN" altLang="en-US" sz="3065" dirty="0">
                <a:solidFill>
                  <a:schemeClr val="tx1">
                    <a:lumMod val="65000"/>
                    <a:lumOff val="35000"/>
                  </a:schemeClr>
                </a:solidFill>
                <a:latin typeface="微软雅黑" panose="020B0503020204020204" pitchFamily="34" charset="-122"/>
                <a:ea typeface="微软雅黑" panose="020B0503020204020204" pitchFamily="34" charset="-122"/>
              </a:rPr>
              <a:t>年度工作概述</a:t>
            </a:r>
          </a:p>
        </p:txBody>
      </p:sp>
      <p:sp>
        <p:nvSpPr>
          <p:cNvPr id="12" name="Rectangle 11"/>
          <p:cNvSpPr>
            <a:spLocks noChangeArrowheads="1"/>
          </p:cNvSpPr>
          <p:nvPr/>
        </p:nvSpPr>
        <p:spPr bwMode="gray">
          <a:xfrm>
            <a:off x="6805920" y="5196227"/>
            <a:ext cx="2614859" cy="471989"/>
          </a:xfrm>
          <a:prstGeom prst="rect">
            <a:avLst/>
          </a:prstGeom>
          <a:noFill/>
          <a:ln>
            <a:noFill/>
          </a:ln>
        </p:spPr>
        <p:txBody>
          <a:bodyPr wrap="square" lIns="0" tIns="0" rIns="0" bIns="0">
            <a:spAutoFit/>
          </a:bodyPr>
          <a:lstStyle/>
          <a:p>
            <a:pPr algn="ctr"/>
            <a:r>
              <a:rPr lang="zh-CN" altLang="en-US" sz="3065" dirty="0">
                <a:solidFill>
                  <a:schemeClr val="tx1">
                    <a:lumMod val="65000"/>
                    <a:lumOff val="35000"/>
                  </a:schemeClr>
                </a:solidFill>
                <a:latin typeface="微软雅黑" panose="020B0503020204020204" pitchFamily="34" charset="-122"/>
                <a:ea typeface="微软雅黑" panose="020B0503020204020204" pitchFamily="34" charset="-122"/>
              </a:rPr>
              <a:t>明年工作计划</a:t>
            </a:r>
          </a:p>
        </p:txBody>
      </p:sp>
      <p:grpSp>
        <p:nvGrpSpPr>
          <p:cNvPr id="13" name="组合 12"/>
          <p:cNvGrpSpPr/>
          <p:nvPr/>
        </p:nvGrpSpPr>
        <p:grpSpPr>
          <a:xfrm>
            <a:off x="10716933" y="1267949"/>
            <a:ext cx="755664" cy="756000"/>
            <a:chOff x="8424290" y="1837792"/>
            <a:chExt cx="755664" cy="756000"/>
          </a:xfrm>
        </p:grpSpPr>
        <p:sp>
          <p:nvSpPr>
            <p:cNvPr id="14" name="Freeform 5"/>
            <p:cNvSpPr/>
            <p:nvPr/>
          </p:nvSpPr>
          <p:spPr bwMode="auto">
            <a:xfrm rot="10800000">
              <a:off x="8424290" y="1837792"/>
              <a:ext cx="755664" cy="756000"/>
            </a:xfrm>
            <a:prstGeom prst="ellipse">
              <a:avLst/>
            </a:prstGeom>
            <a:gradFill flip="none" rotWithShape="1">
              <a:gsLst>
                <a:gs pos="0">
                  <a:schemeClr val="accent1"/>
                </a:gs>
                <a:gs pos="100000">
                  <a:schemeClr val="accent1">
                    <a:lumMod val="75000"/>
                  </a:schemeClr>
                </a:gs>
              </a:gsLst>
              <a:lin ang="2700000" scaled="1"/>
              <a:tileRect/>
            </a:gradFill>
            <a:ln w="25400">
              <a:gradFill flip="none" rotWithShape="1">
                <a:gsLst>
                  <a:gs pos="0">
                    <a:schemeClr val="accent1">
                      <a:lumMod val="75000"/>
                    </a:schemeClr>
                  </a:gs>
                  <a:gs pos="100000">
                    <a:schemeClr val="accent1"/>
                  </a:gs>
                </a:gsLst>
                <a:lin ang="2700000" scaled="1"/>
                <a:tileRect/>
              </a:gradFill>
            </a:ln>
            <a:effectLst>
              <a:outerShdw blurRad="254000" dist="114300" dir="2700000" algn="tl" rotWithShape="0">
                <a:prstClr val="black">
                  <a:alpha val="25000"/>
                </a:prstClr>
              </a:outerShdw>
            </a:effectLst>
          </p:spPr>
          <p:txBody>
            <a:bodyPr vert="horz" wrap="square" lIns="121920" tIns="60960" rIns="121920" bIns="60960" numCol="1" anchor="t" anchorCtr="0" compatLnSpc="1"/>
            <a:lstStyle/>
            <a:p>
              <a:endParaRPr lang="zh-CN" altLang="en-US" sz="2400">
                <a:solidFill>
                  <a:prstClr val="black"/>
                </a:solidFill>
              </a:endParaRPr>
            </a:p>
          </p:txBody>
        </p:sp>
        <p:sp>
          <p:nvSpPr>
            <p:cNvPr id="15" name="KSO_Shape"/>
            <p:cNvSpPr/>
            <p:nvPr/>
          </p:nvSpPr>
          <p:spPr bwMode="auto">
            <a:xfrm>
              <a:off x="8626330" y="2066077"/>
              <a:ext cx="351584" cy="299431"/>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2400">
                <a:solidFill>
                  <a:srgbClr val="FFFFFF"/>
                </a:solidFill>
                <a:ea typeface="宋体" panose="02010600030101010101" pitchFamily="2" charset="-122"/>
              </a:endParaRPr>
            </a:p>
          </p:txBody>
        </p:sp>
      </p:grpSp>
      <p:grpSp>
        <p:nvGrpSpPr>
          <p:cNvPr id="16" name="组合 15"/>
          <p:cNvGrpSpPr/>
          <p:nvPr/>
        </p:nvGrpSpPr>
        <p:grpSpPr>
          <a:xfrm>
            <a:off x="4202409" y="1028733"/>
            <a:ext cx="1321544" cy="1320691"/>
            <a:chOff x="1991991" y="1508806"/>
            <a:chExt cx="1501200" cy="1500230"/>
          </a:xfrm>
        </p:grpSpPr>
        <p:sp>
          <p:nvSpPr>
            <p:cNvPr id="17" name="Freeform 5"/>
            <p:cNvSpPr/>
            <p:nvPr/>
          </p:nvSpPr>
          <p:spPr bwMode="auto">
            <a:xfrm rot="10800000">
              <a:off x="1991991" y="1508806"/>
              <a:ext cx="1501200" cy="1500230"/>
            </a:xfrm>
            <a:prstGeom prst="ellipse">
              <a:avLst/>
            </a:prstGeom>
            <a:gradFill flip="none" rotWithShape="1">
              <a:gsLst>
                <a:gs pos="0">
                  <a:schemeClr val="bg1"/>
                </a:gs>
                <a:gs pos="100000">
                  <a:srgbClr val="D9D9D9"/>
                </a:gs>
              </a:gsLst>
              <a:lin ang="2700000" scaled="1"/>
              <a:tileRect/>
            </a:gradFill>
            <a:ln w="25400">
              <a:gradFill flip="none" rotWithShape="1">
                <a:gsLst>
                  <a:gs pos="29000">
                    <a:srgbClr val="E0E0E0"/>
                  </a:gs>
                  <a:gs pos="0">
                    <a:schemeClr val="bg1">
                      <a:lumMod val="65000"/>
                    </a:schemeClr>
                  </a:gs>
                  <a:gs pos="83000">
                    <a:schemeClr val="bg1"/>
                  </a:gs>
                </a:gsLst>
                <a:lin ang="2700000" scaled="1"/>
                <a:tileRect/>
              </a:gradFill>
            </a:ln>
            <a:effectLst>
              <a:outerShdw blurRad="355600" dist="88900" dir="2700000" algn="tl" rotWithShape="0">
                <a:prstClr val="black">
                  <a:alpha val="35000"/>
                </a:prstClr>
              </a:outerShdw>
            </a:effectLst>
          </p:spPr>
          <p:txBody>
            <a:bodyPr vert="horz" wrap="square" lIns="121920" tIns="60960" rIns="121920" bIns="60960" numCol="1" anchor="t" anchorCtr="0" compatLnSpc="1"/>
            <a:lstStyle/>
            <a:p>
              <a:endParaRPr lang="zh-CN" altLang="en-US" sz="2400">
                <a:solidFill>
                  <a:prstClr val="black"/>
                </a:solidFill>
              </a:endParaRPr>
            </a:p>
          </p:txBody>
        </p:sp>
        <p:sp>
          <p:nvSpPr>
            <p:cNvPr id="18" name="Freeform 5"/>
            <p:cNvSpPr/>
            <p:nvPr/>
          </p:nvSpPr>
          <p:spPr bwMode="auto">
            <a:xfrm rot="10800000">
              <a:off x="2159391" y="1675388"/>
              <a:ext cx="1166400" cy="1167066"/>
            </a:xfrm>
            <a:prstGeom prst="ellipse">
              <a:avLst/>
            </a:prstGeom>
            <a:gradFill flip="none" rotWithShape="1">
              <a:gsLst>
                <a:gs pos="0">
                  <a:schemeClr val="accent1"/>
                </a:gs>
                <a:gs pos="100000">
                  <a:schemeClr val="accent1">
                    <a:lumMod val="75000"/>
                  </a:schemeClr>
                </a:gs>
              </a:gsLst>
              <a:lin ang="2700000" scaled="1"/>
              <a:tileRect/>
            </a:gradFill>
            <a:ln w="25400">
              <a:gradFill flip="none" rotWithShape="1">
                <a:gsLst>
                  <a:gs pos="0">
                    <a:schemeClr val="accent1">
                      <a:lumMod val="75000"/>
                    </a:schemeClr>
                  </a:gs>
                  <a:gs pos="100000">
                    <a:schemeClr val="accent1"/>
                  </a:gs>
                </a:gsLst>
                <a:lin ang="2700000" scaled="1"/>
                <a:tileRect/>
              </a:gradFill>
            </a:ln>
            <a:effectLst>
              <a:outerShdw blurRad="254000" dist="114300" dir="2700000" algn="tl" rotWithShape="0">
                <a:prstClr val="black">
                  <a:alpha val="25000"/>
                </a:prstClr>
              </a:outerShdw>
            </a:effectLst>
          </p:spPr>
          <p:txBody>
            <a:bodyPr vert="horz" wrap="square" lIns="121920" tIns="60960" rIns="121920" bIns="60960" numCol="1" anchor="t" anchorCtr="0" compatLnSpc="1"/>
            <a:lstStyle/>
            <a:p>
              <a:endParaRPr lang="zh-CN" altLang="en-US" sz="2400" dirty="0">
                <a:solidFill>
                  <a:prstClr val="black"/>
                </a:solidFill>
              </a:endParaRPr>
            </a:p>
          </p:txBody>
        </p:sp>
        <p:sp>
          <p:nvSpPr>
            <p:cNvPr id="19" name="TextBox 12"/>
            <p:cNvSpPr txBox="1"/>
            <p:nvPr/>
          </p:nvSpPr>
          <p:spPr>
            <a:xfrm>
              <a:off x="2423875" y="1889589"/>
              <a:ext cx="637430" cy="83908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defPPr>
                <a:defRPr lang="zh-CN"/>
              </a:defPPr>
              <a:lvl1pPr algn="ctr" fontAlgn="auto">
                <a:spcBef>
                  <a:spcPts val="0"/>
                </a:spcBef>
                <a:spcAft>
                  <a:spcPts val="0"/>
                </a:spcAft>
                <a:defRPr sz="14000" b="1">
                  <a:ln w="12700">
                    <a:gradFill flip="none" rotWithShape="1">
                      <a:gsLst>
                        <a:gs pos="20000">
                          <a:schemeClr val="bg1">
                            <a:alpha val="0"/>
                          </a:schemeClr>
                        </a:gs>
                        <a:gs pos="80000">
                          <a:schemeClr val="bg1"/>
                        </a:gs>
                      </a:gsLst>
                      <a:lin ang="8100000" scaled="1"/>
                      <a:tileRect/>
                    </a:gradFill>
                  </a:ln>
                  <a:solidFill>
                    <a:schemeClr val="bg2">
                      <a:lumMod val="50000"/>
                    </a:schemeClr>
                  </a:solidFill>
                  <a:effectLst>
                    <a:innerShdw blurRad="38100" dist="25400" dir="18900000">
                      <a:prstClr val="black">
                        <a:alpha val="50000"/>
                      </a:prstClr>
                    </a:innerShdw>
                  </a:effectLst>
                  <a:latin typeface="Agency FB" panose="020B0503020202020204" pitchFamily="34" charset="0"/>
                  <a:ea typeface="微软雅黑" panose="020B0503020204020204" pitchFamily="34" charset="-122"/>
                </a:defRPr>
              </a:lvl1pPr>
            </a:lstStyle>
            <a:p>
              <a:r>
                <a:rPr lang="en-US" altLang="zh-CN" sz="4800" b="0" dirty="0">
                  <a:ln w="12700">
                    <a:noFill/>
                  </a:ln>
                  <a:solidFill>
                    <a:schemeClr val="bg1"/>
                  </a:solidFill>
                  <a:effectLst/>
                </a:rPr>
                <a:t>01</a:t>
              </a:r>
              <a:endParaRPr lang="zh-CN" altLang="en-US" sz="4800" b="0" dirty="0">
                <a:ln w="12700">
                  <a:noFill/>
                </a:ln>
                <a:solidFill>
                  <a:schemeClr val="bg1"/>
                </a:solidFill>
                <a:effectLst/>
              </a:endParaRPr>
            </a:p>
          </p:txBody>
        </p:sp>
      </p:grpSp>
      <p:grpSp>
        <p:nvGrpSpPr>
          <p:cNvPr id="20" name="组合 19"/>
          <p:cNvGrpSpPr/>
          <p:nvPr/>
        </p:nvGrpSpPr>
        <p:grpSpPr>
          <a:xfrm>
            <a:off x="4202409" y="2274727"/>
            <a:ext cx="1321544" cy="1320691"/>
            <a:chOff x="8955123" y="2633014"/>
            <a:chExt cx="1501200" cy="1500230"/>
          </a:xfrm>
        </p:grpSpPr>
        <p:sp>
          <p:nvSpPr>
            <p:cNvPr id="21" name="Freeform 5"/>
            <p:cNvSpPr/>
            <p:nvPr/>
          </p:nvSpPr>
          <p:spPr bwMode="auto">
            <a:xfrm rot="10800000">
              <a:off x="8955123" y="2633014"/>
              <a:ext cx="1501200" cy="1500230"/>
            </a:xfrm>
            <a:prstGeom prst="ellipse">
              <a:avLst/>
            </a:prstGeom>
            <a:gradFill flip="none" rotWithShape="1">
              <a:gsLst>
                <a:gs pos="0">
                  <a:schemeClr val="bg1"/>
                </a:gs>
                <a:gs pos="100000">
                  <a:srgbClr val="D9D9D9"/>
                </a:gs>
              </a:gsLst>
              <a:lin ang="2700000" scaled="1"/>
              <a:tileRect/>
            </a:gradFill>
            <a:ln w="25400">
              <a:gradFill flip="none" rotWithShape="1">
                <a:gsLst>
                  <a:gs pos="29000">
                    <a:srgbClr val="E0E0E0"/>
                  </a:gs>
                  <a:gs pos="0">
                    <a:schemeClr val="bg1">
                      <a:lumMod val="65000"/>
                    </a:schemeClr>
                  </a:gs>
                  <a:gs pos="83000">
                    <a:schemeClr val="bg1"/>
                  </a:gs>
                </a:gsLst>
                <a:lin ang="2700000" scaled="1"/>
                <a:tileRect/>
              </a:gradFill>
            </a:ln>
            <a:effectLst>
              <a:outerShdw blurRad="355600" dist="88900" dir="2700000" algn="tl" rotWithShape="0">
                <a:prstClr val="black">
                  <a:alpha val="35000"/>
                </a:prstClr>
              </a:outerShdw>
            </a:effectLst>
          </p:spPr>
          <p:txBody>
            <a:bodyPr vert="horz" wrap="square" lIns="121920" tIns="60960" rIns="121920" bIns="60960" numCol="1" anchor="t" anchorCtr="0" compatLnSpc="1"/>
            <a:lstStyle/>
            <a:p>
              <a:endParaRPr lang="zh-CN" altLang="en-US" sz="2400">
                <a:solidFill>
                  <a:prstClr val="black"/>
                </a:solidFill>
              </a:endParaRPr>
            </a:p>
          </p:txBody>
        </p:sp>
        <p:sp>
          <p:nvSpPr>
            <p:cNvPr id="22" name="Freeform 5"/>
            <p:cNvSpPr/>
            <p:nvPr/>
          </p:nvSpPr>
          <p:spPr bwMode="auto">
            <a:xfrm rot="10800000">
              <a:off x="9122523" y="2799596"/>
              <a:ext cx="1166400" cy="1167066"/>
            </a:xfrm>
            <a:prstGeom prst="ellipse">
              <a:avLst/>
            </a:prstGeom>
            <a:gradFill flip="none" rotWithShape="1">
              <a:gsLst>
                <a:gs pos="0">
                  <a:schemeClr val="accent2"/>
                </a:gs>
                <a:gs pos="100000">
                  <a:schemeClr val="accent2">
                    <a:lumMod val="75000"/>
                  </a:schemeClr>
                </a:gs>
              </a:gsLst>
              <a:lin ang="2700000" scaled="1"/>
              <a:tileRect/>
            </a:gradFill>
            <a:ln w="25400">
              <a:gradFill flip="none" rotWithShape="1">
                <a:gsLst>
                  <a:gs pos="0">
                    <a:schemeClr val="accent2">
                      <a:lumMod val="75000"/>
                    </a:schemeClr>
                  </a:gs>
                  <a:gs pos="100000">
                    <a:schemeClr val="accent2"/>
                  </a:gs>
                </a:gsLst>
                <a:lin ang="2700000" scaled="1"/>
                <a:tileRect/>
              </a:gradFill>
            </a:ln>
            <a:effectLst>
              <a:outerShdw blurRad="254000" dist="114300" dir="2700000" algn="tl" rotWithShape="0">
                <a:prstClr val="black">
                  <a:alpha val="25000"/>
                </a:prstClr>
              </a:outerShdw>
            </a:effectLst>
          </p:spPr>
          <p:txBody>
            <a:bodyPr vert="horz" wrap="square" lIns="121920" tIns="60960" rIns="121920" bIns="60960" numCol="1" anchor="t" anchorCtr="0" compatLnSpc="1"/>
            <a:lstStyle/>
            <a:p>
              <a:endParaRPr lang="zh-CN" altLang="en-US" sz="2400">
                <a:solidFill>
                  <a:prstClr val="black"/>
                </a:solidFill>
              </a:endParaRPr>
            </a:p>
          </p:txBody>
        </p:sp>
        <p:sp>
          <p:nvSpPr>
            <p:cNvPr id="23" name="TextBox 12"/>
            <p:cNvSpPr txBox="1"/>
            <p:nvPr/>
          </p:nvSpPr>
          <p:spPr>
            <a:xfrm>
              <a:off x="9387007" y="3013797"/>
              <a:ext cx="637430" cy="83908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defPPr>
                <a:defRPr lang="zh-CN"/>
              </a:defPPr>
              <a:lvl1pPr algn="ctr" fontAlgn="auto">
                <a:spcBef>
                  <a:spcPts val="0"/>
                </a:spcBef>
                <a:spcAft>
                  <a:spcPts val="0"/>
                </a:spcAft>
                <a:defRPr sz="14000" b="1">
                  <a:ln w="12700">
                    <a:gradFill flip="none" rotWithShape="1">
                      <a:gsLst>
                        <a:gs pos="20000">
                          <a:schemeClr val="bg1">
                            <a:alpha val="0"/>
                          </a:schemeClr>
                        </a:gs>
                        <a:gs pos="80000">
                          <a:schemeClr val="bg1"/>
                        </a:gs>
                      </a:gsLst>
                      <a:lin ang="8100000" scaled="1"/>
                      <a:tileRect/>
                    </a:gradFill>
                  </a:ln>
                  <a:solidFill>
                    <a:schemeClr val="bg2">
                      <a:lumMod val="50000"/>
                    </a:schemeClr>
                  </a:solidFill>
                  <a:effectLst>
                    <a:innerShdw blurRad="38100" dist="25400" dir="18900000">
                      <a:prstClr val="black">
                        <a:alpha val="50000"/>
                      </a:prstClr>
                    </a:innerShdw>
                  </a:effectLst>
                  <a:latin typeface="Agency FB" panose="020B0503020202020204" pitchFamily="34" charset="0"/>
                  <a:ea typeface="微软雅黑" panose="020B0503020204020204" pitchFamily="34" charset="-122"/>
                </a:defRPr>
              </a:lvl1pPr>
            </a:lstStyle>
            <a:p>
              <a:r>
                <a:rPr lang="en-US" altLang="zh-CN" sz="4800" b="0" dirty="0">
                  <a:ln w="12700">
                    <a:noFill/>
                  </a:ln>
                  <a:solidFill>
                    <a:schemeClr val="bg1"/>
                  </a:solidFill>
                  <a:effectLst/>
                </a:rPr>
                <a:t>02</a:t>
              </a:r>
              <a:endParaRPr lang="zh-CN" altLang="en-US" sz="4800" b="0" dirty="0">
                <a:ln w="12700">
                  <a:noFill/>
                </a:ln>
                <a:solidFill>
                  <a:schemeClr val="bg1"/>
                </a:solidFill>
                <a:effectLst/>
              </a:endParaRPr>
            </a:p>
          </p:txBody>
        </p:sp>
      </p:grpSp>
      <p:grpSp>
        <p:nvGrpSpPr>
          <p:cNvPr id="24" name="组合 23"/>
          <p:cNvGrpSpPr/>
          <p:nvPr/>
        </p:nvGrpSpPr>
        <p:grpSpPr>
          <a:xfrm>
            <a:off x="4202409" y="3520720"/>
            <a:ext cx="1321544" cy="1320691"/>
            <a:chOff x="1991991" y="3757222"/>
            <a:chExt cx="1501200" cy="1500230"/>
          </a:xfrm>
        </p:grpSpPr>
        <p:sp>
          <p:nvSpPr>
            <p:cNvPr id="25" name="Freeform 5"/>
            <p:cNvSpPr/>
            <p:nvPr/>
          </p:nvSpPr>
          <p:spPr bwMode="auto">
            <a:xfrm rot="10800000">
              <a:off x="1991991" y="3757222"/>
              <a:ext cx="1501200" cy="1500230"/>
            </a:xfrm>
            <a:prstGeom prst="ellipse">
              <a:avLst/>
            </a:prstGeom>
            <a:gradFill flip="none" rotWithShape="1">
              <a:gsLst>
                <a:gs pos="0">
                  <a:schemeClr val="bg1"/>
                </a:gs>
                <a:gs pos="100000">
                  <a:srgbClr val="D9D9D9"/>
                </a:gs>
              </a:gsLst>
              <a:lin ang="2700000" scaled="1"/>
              <a:tileRect/>
            </a:gradFill>
            <a:ln w="25400">
              <a:gradFill flip="none" rotWithShape="1">
                <a:gsLst>
                  <a:gs pos="29000">
                    <a:srgbClr val="E0E0E0"/>
                  </a:gs>
                  <a:gs pos="0">
                    <a:schemeClr val="bg1">
                      <a:lumMod val="65000"/>
                    </a:schemeClr>
                  </a:gs>
                  <a:gs pos="83000">
                    <a:schemeClr val="bg1"/>
                  </a:gs>
                </a:gsLst>
                <a:lin ang="2700000" scaled="1"/>
                <a:tileRect/>
              </a:gradFill>
            </a:ln>
            <a:effectLst>
              <a:outerShdw blurRad="355600" dist="88900" dir="2700000" algn="tl" rotWithShape="0">
                <a:prstClr val="black">
                  <a:alpha val="35000"/>
                </a:prstClr>
              </a:outerShdw>
            </a:effectLst>
          </p:spPr>
          <p:txBody>
            <a:bodyPr vert="horz" wrap="square" lIns="121920" tIns="60960" rIns="121920" bIns="60960" numCol="1" anchor="t" anchorCtr="0" compatLnSpc="1"/>
            <a:lstStyle/>
            <a:p>
              <a:endParaRPr lang="zh-CN" altLang="en-US" sz="2400">
                <a:solidFill>
                  <a:prstClr val="black"/>
                </a:solidFill>
              </a:endParaRPr>
            </a:p>
          </p:txBody>
        </p:sp>
        <p:sp>
          <p:nvSpPr>
            <p:cNvPr id="26" name="Freeform 5"/>
            <p:cNvSpPr/>
            <p:nvPr/>
          </p:nvSpPr>
          <p:spPr bwMode="auto">
            <a:xfrm rot="10800000">
              <a:off x="2159391" y="3923804"/>
              <a:ext cx="1166400" cy="1167066"/>
            </a:xfrm>
            <a:prstGeom prst="ellipse">
              <a:avLst/>
            </a:prstGeom>
            <a:gradFill flip="none" rotWithShape="1">
              <a:gsLst>
                <a:gs pos="0">
                  <a:schemeClr val="accent3"/>
                </a:gs>
                <a:gs pos="100000">
                  <a:schemeClr val="accent3">
                    <a:lumMod val="75000"/>
                  </a:schemeClr>
                </a:gs>
              </a:gsLst>
              <a:lin ang="2700000" scaled="1"/>
              <a:tileRect/>
            </a:gradFill>
            <a:ln w="25400">
              <a:gradFill flip="none" rotWithShape="1">
                <a:gsLst>
                  <a:gs pos="0">
                    <a:schemeClr val="accent3">
                      <a:lumMod val="75000"/>
                    </a:schemeClr>
                  </a:gs>
                  <a:gs pos="100000">
                    <a:schemeClr val="accent3"/>
                  </a:gs>
                </a:gsLst>
                <a:lin ang="2700000" scaled="1"/>
                <a:tileRect/>
              </a:gradFill>
            </a:ln>
            <a:effectLst>
              <a:outerShdw blurRad="254000" dist="114300" dir="2700000" algn="tl" rotWithShape="0">
                <a:prstClr val="black">
                  <a:alpha val="25000"/>
                </a:prstClr>
              </a:outerShdw>
            </a:effectLst>
          </p:spPr>
          <p:txBody>
            <a:bodyPr vert="horz" wrap="square" lIns="121920" tIns="60960" rIns="121920" bIns="60960" numCol="1" anchor="t" anchorCtr="0" compatLnSpc="1"/>
            <a:lstStyle/>
            <a:p>
              <a:endParaRPr lang="zh-CN" altLang="en-US" sz="2400" dirty="0">
                <a:solidFill>
                  <a:prstClr val="black"/>
                </a:solidFill>
              </a:endParaRPr>
            </a:p>
          </p:txBody>
        </p:sp>
        <p:sp>
          <p:nvSpPr>
            <p:cNvPr id="27" name="TextBox 12"/>
            <p:cNvSpPr txBox="1"/>
            <p:nvPr/>
          </p:nvSpPr>
          <p:spPr>
            <a:xfrm>
              <a:off x="2423875" y="4138005"/>
              <a:ext cx="637430" cy="83908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defPPr>
                <a:defRPr lang="zh-CN"/>
              </a:defPPr>
              <a:lvl1pPr algn="ctr" fontAlgn="auto">
                <a:spcBef>
                  <a:spcPts val="0"/>
                </a:spcBef>
                <a:spcAft>
                  <a:spcPts val="0"/>
                </a:spcAft>
                <a:defRPr sz="14000" b="1">
                  <a:ln w="12700">
                    <a:gradFill flip="none" rotWithShape="1">
                      <a:gsLst>
                        <a:gs pos="20000">
                          <a:schemeClr val="bg1">
                            <a:alpha val="0"/>
                          </a:schemeClr>
                        </a:gs>
                        <a:gs pos="80000">
                          <a:schemeClr val="bg1"/>
                        </a:gs>
                      </a:gsLst>
                      <a:lin ang="8100000" scaled="1"/>
                      <a:tileRect/>
                    </a:gradFill>
                  </a:ln>
                  <a:solidFill>
                    <a:schemeClr val="bg2">
                      <a:lumMod val="50000"/>
                    </a:schemeClr>
                  </a:solidFill>
                  <a:effectLst>
                    <a:innerShdw blurRad="38100" dist="25400" dir="18900000">
                      <a:prstClr val="black">
                        <a:alpha val="50000"/>
                      </a:prstClr>
                    </a:innerShdw>
                  </a:effectLst>
                  <a:latin typeface="Agency FB" panose="020B0503020202020204" pitchFamily="34" charset="0"/>
                  <a:ea typeface="微软雅黑" panose="020B0503020204020204" pitchFamily="34" charset="-122"/>
                </a:defRPr>
              </a:lvl1pPr>
            </a:lstStyle>
            <a:p>
              <a:r>
                <a:rPr lang="en-US" altLang="zh-CN" sz="4800" b="0" dirty="0">
                  <a:ln w="12700">
                    <a:noFill/>
                  </a:ln>
                  <a:solidFill>
                    <a:schemeClr val="bg1"/>
                  </a:solidFill>
                  <a:effectLst/>
                </a:rPr>
                <a:t>03</a:t>
              </a:r>
              <a:endParaRPr lang="zh-CN" altLang="en-US" sz="4800" b="0" dirty="0">
                <a:ln w="12700">
                  <a:noFill/>
                </a:ln>
                <a:solidFill>
                  <a:schemeClr val="bg1"/>
                </a:solidFill>
                <a:effectLst/>
              </a:endParaRPr>
            </a:p>
          </p:txBody>
        </p:sp>
      </p:grpSp>
      <p:grpSp>
        <p:nvGrpSpPr>
          <p:cNvPr id="28" name="组合 27"/>
          <p:cNvGrpSpPr/>
          <p:nvPr/>
        </p:nvGrpSpPr>
        <p:grpSpPr>
          <a:xfrm>
            <a:off x="4202409" y="4766715"/>
            <a:ext cx="1321544" cy="1320691"/>
            <a:chOff x="8955123" y="4881431"/>
            <a:chExt cx="1501200" cy="1500230"/>
          </a:xfrm>
        </p:grpSpPr>
        <p:sp>
          <p:nvSpPr>
            <p:cNvPr id="29" name="Freeform 5"/>
            <p:cNvSpPr/>
            <p:nvPr/>
          </p:nvSpPr>
          <p:spPr bwMode="auto">
            <a:xfrm rot="10800000">
              <a:off x="8955123" y="4881431"/>
              <a:ext cx="1501200" cy="1500230"/>
            </a:xfrm>
            <a:prstGeom prst="ellipse">
              <a:avLst/>
            </a:prstGeom>
            <a:gradFill flip="none" rotWithShape="1">
              <a:gsLst>
                <a:gs pos="0">
                  <a:schemeClr val="bg1"/>
                </a:gs>
                <a:gs pos="100000">
                  <a:srgbClr val="D9D9D9"/>
                </a:gs>
              </a:gsLst>
              <a:lin ang="2700000" scaled="1"/>
              <a:tileRect/>
            </a:gradFill>
            <a:ln w="25400">
              <a:gradFill flip="none" rotWithShape="1">
                <a:gsLst>
                  <a:gs pos="29000">
                    <a:srgbClr val="E0E0E0"/>
                  </a:gs>
                  <a:gs pos="0">
                    <a:schemeClr val="bg1">
                      <a:lumMod val="65000"/>
                    </a:schemeClr>
                  </a:gs>
                  <a:gs pos="83000">
                    <a:schemeClr val="bg1"/>
                  </a:gs>
                </a:gsLst>
                <a:lin ang="2700000" scaled="1"/>
                <a:tileRect/>
              </a:gradFill>
            </a:ln>
            <a:effectLst>
              <a:outerShdw blurRad="355600" dist="88900" dir="2700000" algn="tl" rotWithShape="0">
                <a:prstClr val="black">
                  <a:alpha val="35000"/>
                </a:prstClr>
              </a:outerShdw>
            </a:effectLst>
          </p:spPr>
          <p:txBody>
            <a:bodyPr vert="horz" wrap="square" lIns="121920" tIns="60960" rIns="121920" bIns="60960" numCol="1" anchor="t" anchorCtr="0" compatLnSpc="1"/>
            <a:lstStyle/>
            <a:p>
              <a:endParaRPr lang="zh-CN" altLang="en-US" sz="2400">
                <a:solidFill>
                  <a:prstClr val="black"/>
                </a:solidFill>
              </a:endParaRPr>
            </a:p>
          </p:txBody>
        </p:sp>
        <p:sp>
          <p:nvSpPr>
            <p:cNvPr id="30" name="Freeform 5"/>
            <p:cNvSpPr/>
            <p:nvPr/>
          </p:nvSpPr>
          <p:spPr bwMode="auto">
            <a:xfrm rot="10800000">
              <a:off x="9122523" y="5048013"/>
              <a:ext cx="1166400" cy="1167066"/>
            </a:xfrm>
            <a:prstGeom prst="ellipse">
              <a:avLst/>
            </a:prstGeom>
            <a:gradFill flip="none" rotWithShape="1">
              <a:gsLst>
                <a:gs pos="0">
                  <a:schemeClr val="accent5"/>
                </a:gs>
                <a:gs pos="100000">
                  <a:schemeClr val="accent5">
                    <a:lumMod val="75000"/>
                  </a:schemeClr>
                </a:gs>
              </a:gsLst>
              <a:lin ang="2700000" scaled="1"/>
              <a:tileRect/>
            </a:gradFill>
            <a:ln w="25400">
              <a:gradFill flip="none" rotWithShape="1">
                <a:gsLst>
                  <a:gs pos="0">
                    <a:schemeClr val="accent5">
                      <a:lumMod val="75000"/>
                    </a:schemeClr>
                  </a:gs>
                  <a:gs pos="100000">
                    <a:schemeClr val="accent5"/>
                  </a:gs>
                </a:gsLst>
                <a:lin ang="2700000" scaled="1"/>
                <a:tileRect/>
              </a:gradFill>
            </a:ln>
            <a:effectLst>
              <a:outerShdw blurRad="254000" dist="114300" dir="2700000" algn="tl" rotWithShape="0">
                <a:prstClr val="black">
                  <a:alpha val="25000"/>
                </a:prstClr>
              </a:outerShdw>
            </a:effectLst>
          </p:spPr>
          <p:txBody>
            <a:bodyPr vert="horz" wrap="square" lIns="121920" tIns="60960" rIns="121920" bIns="60960" numCol="1" anchor="t" anchorCtr="0" compatLnSpc="1"/>
            <a:lstStyle/>
            <a:p>
              <a:endParaRPr lang="zh-CN" altLang="en-US" sz="2400">
                <a:solidFill>
                  <a:prstClr val="black"/>
                </a:solidFill>
              </a:endParaRPr>
            </a:p>
          </p:txBody>
        </p:sp>
        <p:sp>
          <p:nvSpPr>
            <p:cNvPr id="31" name="TextBox 12"/>
            <p:cNvSpPr txBox="1"/>
            <p:nvPr/>
          </p:nvSpPr>
          <p:spPr>
            <a:xfrm>
              <a:off x="9387007" y="5262214"/>
              <a:ext cx="637430" cy="83908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defPPr>
                <a:defRPr lang="zh-CN"/>
              </a:defPPr>
              <a:lvl1pPr algn="ctr" fontAlgn="auto">
                <a:spcBef>
                  <a:spcPts val="0"/>
                </a:spcBef>
                <a:spcAft>
                  <a:spcPts val="0"/>
                </a:spcAft>
                <a:defRPr sz="14000" b="1">
                  <a:ln w="12700">
                    <a:gradFill flip="none" rotWithShape="1">
                      <a:gsLst>
                        <a:gs pos="20000">
                          <a:schemeClr val="bg1">
                            <a:alpha val="0"/>
                          </a:schemeClr>
                        </a:gs>
                        <a:gs pos="80000">
                          <a:schemeClr val="bg1"/>
                        </a:gs>
                      </a:gsLst>
                      <a:lin ang="8100000" scaled="1"/>
                      <a:tileRect/>
                    </a:gradFill>
                  </a:ln>
                  <a:solidFill>
                    <a:schemeClr val="bg2">
                      <a:lumMod val="50000"/>
                    </a:schemeClr>
                  </a:solidFill>
                  <a:effectLst>
                    <a:innerShdw blurRad="38100" dist="25400" dir="18900000">
                      <a:prstClr val="black">
                        <a:alpha val="50000"/>
                      </a:prstClr>
                    </a:innerShdw>
                  </a:effectLst>
                  <a:latin typeface="Agency FB" panose="020B0503020202020204" pitchFamily="34" charset="0"/>
                  <a:ea typeface="微软雅黑" panose="020B0503020204020204" pitchFamily="34" charset="-122"/>
                </a:defRPr>
              </a:lvl1pPr>
            </a:lstStyle>
            <a:p>
              <a:r>
                <a:rPr lang="en-US" altLang="zh-CN" sz="4800" b="0" dirty="0">
                  <a:ln w="12700">
                    <a:noFill/>
                  </a:ln>
                  <a:solidFill>
                    <a:schemeClr val="bg1"/>
                  </a:solidFill>
                  <a:effectLst/>
                </a:rPr>
                <a:t>04</a:t>
              </a:r>
              <a:endParaRPr lang="zh-CN" altLang="en-US" sz="4800" b="0" dirty="0">
                <a:ln w="12700">
                  <a:noFill/>
                </a:ln>
                <a:solidFill>
                  <a:schemeClr val="bg1"/>
                </a:solidFill>
                <a:effectLst/>
              </a:endParaRPr>
            </a:p>
          </p:txBody>
        </p:sp>
      </p:grpSp>
      <p:grpSp>
        <p:nvGrpSpPr>
          <p:cNvPr id="32" name="组合 31"/>
          <p:cNvGrpSpPr/>
          <p:nvPr/>
        </p:nvGrpSpPr>
        <p:grpSpPr>
          <a:xfrm>
            <a:off x="10716933" y="5005929"/>
            <a:ext cx="755664" cy="756000"/>
            <a:chOff x="3074803" y="5210417"/>
            <a:chExt cx="755664" cy="756000"/>
          </a:xfrm>
        </p:grpSpPr>
        <p:sp>
          <p:nvSpPr>
            <p:cNvPr id="33" name="Freeform 5"/>
            <p:cNvSpPr/>
            <p:nvPr/>
          </p:nvSpPr>
          <p:spPr bwMode="auto">
            <a:xfrm rot="10800000">
              <a:off x="3074803" y="5210417"/>
              <a:ext cx="755664" cy="756000"/>
            </a:xfrm>
            <a:prstGeom prst="ellipse">
              <a:avLst/>
            </a:prstGeom>
            <a:gradFill flip="none" rotWithShape="1">
              <a:gsLst>
                <a:gs pos="0">
                  <a:schemeClr val="accent5"/>
                </a:gs>
                <a:gs pos="100000">
                  <a:schemeClr val="accent5">
                    <a:lumMod val="75000"/>
                  </a:schemeClr>
                </a:gs>
              </a:gsLst>
              <a:lin ang="2700000" scaled="1"/>
              <a:tileRect/>
            </a:gradFill>
            <a:ln w="25400">
              <a:gradFill flip="none" rotWithShape="1">
                <a:gsLst>
                  <a:gs pos="0">
                    <a:schemeClr val="accent5">
                      <a:lumMod val="75000"/>
                    </a:schemeClr>
                  </a:gs>
                  <a:gs pos="100000">
                    <a:schemeClr val="accent5"/>
                  </a:gs>
                </a:gsLst>
                <a:lin ang="2700000" scaled="1"/>
                <a:tileRect/>
              </a:gradFill>
            </a:ln>
            <a:effectLst>
              <a:outerShdw blurRad="254000" dist="114300" dir="2700000" algn="tl" rotWithShape="0">
                <a:prstClr val="black">
                  <a:alpha val="25000"/>
                </a:prstClr>
              </a:outerShdw>
            </a:effectLst>
          </p:spPr>
          <p:txBody>
            <a:bodyPr vert="horz" wrap="square" lIns="121920" tIns="60960" rIns="121920" bIns="60960" numCol="1" anchor="t" anchorCtr="0" compatLnSpc="1"/>
            <a:lstStyle/>
            <a:p>
              <a:endParaRPr lang="zh-CN" altLang="en-US" sz="2400">
                <a:solidFill>
                  <a:prstClr val="black"/>
                </a:solidFill>
              </a:endParaRPr>
            </a:p>
          </p:txBody>
        </p:sp>
        <p:sp>
          <p:nvSpPr>
            <p:cNvPr id="34" name="KSO_Shape"/>
            <p:cNvSpPr/>
            <p:nvPr/>
          </p:nvSpPr>
          <p:spPr bwMode="auto">
            <a:xfrm>
              <a:off x="3274389" y="5400714"/>
              <a:ext cx="402718" cy="342308"/>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2400">
                <a:solidFill>
                  <a:srgbClr val="FFFFFF"/>
                </a:solidFill>
                <a:ea typeface="宋体" panose="02010600030101010101" pitchFamily="2" charset="-122"/>
              </a:endParaRPr>
            </a:p>
          </p:txBody>
        </p:sp>
      </p:grpSp>
      <p:grpSp>
        <p:nvGrpSpPr>
          <p:cNvPr id="35" name="组合 34"/>
          <p:cNvGrpSpPr/>
          <p:nvPr/>
        </p:nvGrpSpPr>
        <p:grpSpPr>
          <a:xfrm>
            <a:off x="10716933" y="2541488"/>
            <a:ext cx="755664" cy="756000"/>
            <a:chOff x="3099566" y="2962000"/>
            <a:chExt cx="755664" cy="756000"/>
          </a:xfrm>
        </p:grpSpPr>
        <p:sp>
          <p:nvSpPr>
            <p:cNvPr id="36" name="Freeform 5"/>
            <p:cNvSpPr/>
            <p:nvPr/>
          </p:nvSpPr>
          <p:spPr bwMode="auto">
            <a:xfrm rot="10800000">
              <a:off x="3099566" y="2962000"/>
              <a:ext cx="755664" cy="756000"/>
            </a:xfrm>
            <a:prstGeom prst="ellipse">
              <a:avLst/>
            </a:prstGeom>
            <a:gradFill flip="none" rotWithShape="1">
              <a:gsLst>
                <a:gs pos="0">
                  <a:schemeClr val="accent2"/>
                </a:gs>
                <a:gs pos="100000">
                  <a:schemeClr val="accent2">
                    <a:lumMod val="75000"/>
                  </a:schemeClr>
                </a:gs>
              </a:gsLst>
              <a:lin ang="2700000" scaled="1"/>
              <a:tileRect/>
            </a:gradFill>
            <a:ln w="25400">
              <a:gradFill flip="none" rotWithShape="1">
                <a:gsLst>
                  <a:gs pos="0">
                    <a:schemeClr val="accent2">
                      <a:lumMod val="75000"/>
                    </a:schemeClr>
                  </a:gs>
                  <a:gs pos="100000">
                    <a:schemeClr val="accent2"/>
                  </a:gs>
                </a:gsLst>
                <a:lin ang="2700000" scaled="1"/>
                <a:tileRect/>
              </a:gradFill>
            </a:ln>
            <a:effectLst>
              <a:outerShdw blurRad="254000" dist="114300" dir="2700000" algn="tl" rotWithShape="0">
                <a:prstClr val="black">
                  <a:alpha val="25000"/>
                </a:prstClr>
              </a:outerShdw>
            </a:effectLst>
          </p:spPr>
          <p:txBody>
            <a:bodyPr vert="horz" wrap="square" lIns="121920" tIns="60960" rIns="121920" bIns="60960" numCol="1" anchor="t" anchorCtr="0" compatLnSpc="1"/>
            <a:lstStyle/>
            <a:p>
              <a:endParaRPr lang="zh-CN" altLang="en-US" sz="2400">
                <a:solidFill>
                  <a:prstClr val="black"/>
                </a:solidFill>
              </a:endParaRPr>
            </a:p>
          </p:txBody>
        </p:sp>
        <p:sp>
          <p:nvSpPr>
            <p:cNvPr id="37" name="KSO_Shape"/>
            <p:cNvSpPr/>
            <p:nvPr/>
          </p:nvSpPr>
          <p:spPr bwMode="auto">
            <a:xfrm>
              <a:off x="3289471" y="3178070"/>
              <a:ext cx="375854" cy="323860"/>
            </a:xfrm>
            <a:custGeom>
              <a:avLst/>
              <a:gdLst>
                <a:gd name="T0" fmla="*/ 838518 w 3856038"/>
                <a:gd name="T1" fmla="*/ 3035936 h 3319463"/>
                <a:gd name="T2" fmla="*/ 807086 w 3856038"/>
                <a:gd name="T3" fmla="*/ 3078481 h 3319463"/>
                <a:gd name="T4" fmla="*/ 345758 w 3856038"/>
                <a:gd name="T5" fmla="*/ 3083244 h 3319463"/>
                <a:gd name="T6" fmla="*/ 306705 w 3856038"/>
                <a:gd name="T7" fmla="*/ 3047684 h 3319463"/>
                <a:gd name="T8" fmla="*/ 1938189 w 3856038"/>
                <a:gd name="T9" fmla="*/ 1874411 h 3319463"/>
                <a:gd name="T10" fmla="*/ 2032113 w 3856038"/>
                <a:gd name="T11" fmla="*/ 1927728 h 3319463"/>
                <a:gd name="T12" fmla="*/ 2127625 w 3856038"/>
                <a:gd name="T13" fmla="*/ 1936931 h 3319463"/>
                <a:gd name="T14" fmla="*/ 2209174 w 3856038"/>
                <a:gd name="T15" fmla="*/ 1913446 h 3319463"/>
                <a:gd name="T16" fmla="*/ 2208222 w 3856038"/>
                <a:gd name="T17" fmla="*/ 3063251 h 3319463"/>
                <a:gd name="T18" fmla="*/ 2159673 w 3856038"/>
                <a:gd name="T19" fmla="*/ 3086101 h 3319463"/>
                <a:gd name="T20" fmla="*/ 1703060 w 3856038"/>
                <a:gd name="T21" fmla="*/ 3067694 h 3319463"/>
                <a:gd name="T22" fmla="*/ 1684338 w 3856038"/>
                <a:gd name="T23" fmla="*/ 1620838 h 3319463"/>
                <a:gd name="T24" fmla="*/ 1517659 w 3856038"/>
                <a:gd name="T25" fmla="*/ 3063249 h 3319463"/>
                <a:gd name="T26" fmla="*/ 1469110 w 3856038"/>
                <a:gd name="T27" fmla="*/ 3086100 h 3319463"/>
                <a:gd name="T28" fmla="*/ 1012179 w 3856038"/>
                <a:gd name="T29" fmla="*/ 3067693 h 3319463"/>
                <a:gd name="T30" fmla="*/ 993775 w 3856038"/>
                <a:gd name="T31" fmla="*/ 2030516 h 3319463"/>
                <a:gd name="T32" fmla="*/ 2903512 w 3856038"/>
                <a:gd name="T33" fmla="*/ 3058483 h 3319463"/>
                <a:gd name="T34" fmla="*/ 2858002 w 3856038"/>
                <a:gd name="T35" fmla="*/ 3085784 h 3319463"/>
                <a:gd name="T36" fmla="*/ 2397814 w 3856038"/>
                <a:gd name="T37" fmla="*/ 3071816 h 3319463"/>
                <a:gd name="T38" fmla="*/ 2374900 w 3856038"/>
                <a:gd name="T39" fmla="*/ 3023247 h 3319463"/>
                <a:gd name="T40" fmla="*/ 3393565 w 3856038"/>
                <a:gd name="T41" fmla="*/ 829618 h 3319463"/>
                <a:gd name="T42" fmla="*/ 3441797 w 3856038"/>
                <a:gd name="T43" fmla="*/ 916284 h 3319463"/>
                <a:gd name="T44" fmla="*/ 3518904 w 3856038"/>
                <a:gd name="T45" fmla="*/ 976601 h 3319463"/>
                <a:gd name="T46" fmla="*/ 3605213 w 3856038"/>
                <a:gd name="T47" fmla="*/ 3023244 h 3319463"/>
                <a:gd name="T48" fmla="*/ 3582367 w 3856038"/>
                <a:gd name="T49" fmla="*/ 3071815 h 3319463"/>
                <a:gd name="T50" fmla="*/ 3123532 w 3856038"/>
                <a:gd name="T51" fmla="*/ 3085783 h 3319463"/>
                <a:gd name="T52" fmla="*/ 3077839 w 3856038"/>
                <a:gd name="T53" fmla="*/ 3058481 h 3319463"/>
                <a:gd name="T54" fmla="*/ 3032368 w 3856038"/>
                <a:gd name="T55" fmla="*/ 0 h 3319463"/>
                <a:gd name="T56" fmla="*/ 3669057 w 3856038"/>
                <a:gd name="T57" fmla="*/ 6984 h 3319463"/>
                <a:gd name="T58" fmla="*/ 3714445 w 3856038"/>
                <a:gd name="T59" fmla="*/ 35552 h 3319463"/>
                <a:gd name="T60" fmla="*/ 3742692 w 3856038"/>
                <a:gd name="T61" fmla="*/ 80308 h 3319463"/>
                <a:gd name="T62" fmla="*/ 3749358 w 3856038"/>
                <a:gd name="T63" fmla="*/ 717377 h 3319463"/>
                <a:gd name="T64" fmla="*/ 3735075 w 3856038"/>
                <a:gd name="T65" fmla="*/ 769117 h 3319463"/>
                <a:gd name="T66" fmla="*/ 3700797 w 3856038"/>
                <a:gd name="T67" fmla="*/ 808795 h 3319463"/>
                <a:gd name="T68" fmla="*/ 3652870 w 3856038"/>
                <a:gd name="T69" fmla="*/ 830698 h 3319463"/>
                <a:gd name="T70" fmla="*/ 3597644 w 3856038"/>
                <a:gd name="T71" fmla="*/ 829110 h 3319463"/>
                <a:gd name="T72" fmla="*/ 3550670 w 3856038"/>
                <a:gd name="T73" fmla="*/ 804986 h 3319463"/>
                <a:gd name="T74" fmla="*/ 3518296 w 3856038"/>
                <a:gd name="T75" fmla="*/ 764039 h 3319463"/>
                <a:gd name="T76" fmla="*/ 3506552 w 3856038"/>
                <a:gd name="T77" fmla="*/ 711346 h 3319463"/>
                <a:gd name="T78" fmla="*/ 2155095 w 3856038"/>
                <a:gd name="T79" fmla="*/ 1756621 h 3319463"/>
                <a:gd name="T80" fmla="*/ 2103678 w 3856038"/>
                <a:gd name="T81" fmla="*/ 1768049 h 3319463"/>
                <a:gd name="T82" fmla="*/ 2052577 w 3856038"/>
                <a:gd name="T83" fmla="*/ 1756621 h 3319463"/>
                <a:gd name="T84" fmla="*/ 207257 w 3856038"/>
                <a:gd name="T85" fmla="*/ 2594619 h 3319463"/>
                <a:gd name="T86" fmla="*/ 161553 w 3856038"/>
                <a:gd name="T87" fmla="*/ 2623505 h 3319463"/>
                <a:gd name="T88" fmla="*/ 109818 w 3856038"/>
                <a:gd name="T89" fmla="*/ 2629853 h 3319463"/>
                <a:gd name="T90" fmla="*/ 59670 w 3856038"/>
                <a:gd name="T91" fmla="*/ 2613665 h 3319463"/>
                <a:gd name="T92" fmla="*/ 19996 w 3856038"/>
                <a:gd name="T93" fmla="*/ 2575574 h 3319463"/>
                <a:gd name="T94" fmla="*/ 952 w 3856038"/>
                <a:gd name="T95" fmla="*/ 2526056 h 3319463"/>
                <a:gd name="T96" fmla="*/ 5078 w 3856038"/>
                <a:gd name="T97" fmla="*/ 2473998 h 3319463"/>
                <a:gd name="T98" fmla="*/ 31105 w 3856038"/>
                <a:gd name="T99" fmla="*/ 2427337 h 3319463"/>
                <a:gd name="T100" fmla="*/ 1492697 w 3856038"/>
                <a:gd name="T101" fmla="*/ 975760 h 3319463"/>
                <a:gd name="T102" fmla="*/ 1543797 w 3856038"/>
                <a:gd name="T103" fmla="*/ 964333 h 3319463"/>
                <a:gd name="T104" fmla="*/ 1595215 w 3856038"/>
                <a:gd name="T105" fmla="*/ 975760 h 3319463"/>
                <a:gd name="T106" fmla="*/ 3334526 w 3856038"/>
                <a:gd name="T107" fmla="*/ 243464 h 3319463"/>
                <a:gd name="T108" fmla="*/ 2991107 w 3856038"/>
                <a:gd name="T109" fmla="*/ 233624 h 3319463"/>
                <a:gd name="T110" fmla="*/ 2948576 w 3856038"/>
                <a:gd name="T111" fmla="*/ 203151 h 3319463"/>
                <a:gd name="T112" fmla="*/ 2922550 w 3856038"/>
                <a:gd name="T113" fmla="*/ 157760 h 3319463"/>
                <a:gd name="T114" fmla="*/ 2918424 w 3856038"/>
                <a:gd name="T115" fmla="*/ 102845 h 3319463"/>
                <a:gd name="T116" fmla="*/ 2937468 w 3856038"/>
                <a:gd name="T117" fmla="*/ 53645 h 3319463"/>
                <a:gd name="T118" fmla="*/ 2975555 w 3856038"/>
                <a:gd name="T119" fmla="*/ 17459 h 3319463"/>
                <a:gd name="T120" fmla="*/ 3026338 w 3856038"/>
                <a:gd name="T121" fmla="*/ 318 h 3319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56038" h="3319463">
                  <a:moveTo>
                    <a:pt x="50800" y="3187700"/>
                  </a:moveTo>
                  <a:lnTo>
                    <a:pt x="3856038" y="3187700"/>
                  </a:lnTo>
                  <a:lnTo>
                    <a:pt x="3856038" y="3319463"/>
                  </a:lnTo>
                  <a:lnTo>
                    <a:pt x="50800" y="3319463"/>
                  </a:lnTo>
                  <a:lnTo>
                    <a:pt x="50800" y="3187700"/>
                  </a:lnTo>
                  <a:close/>
                  <a:moveTo>
                    <a:pt x="839788" y="2182813"/>
                  </a:moveTo>
                  <a:lnTo>
                    <a:pt x="839788" y="3023236"/>
                  </a:lnTo>
                  <a:lnTo>
                    <a:pt x="839471" y="3029586"/>
                  </a:lnTo>
                  <a:lnTo>
                    <a:pt x="838518" y="3035936"/>
                  </a:lnTo>
                  <a:lnTo>
                    <a:pt x="837248" y="3041969"/>
                  </a:lnTo>
                  <a:lnTo>
                    <a:pt x="834708" y="3047684"/>
                  </a:lnTo>
                  <a:lnTo>
                    <a:pt x="832486" y="3053399"/>
                  </a:lnTo>
                  <a:lnTo>
                    <a:pt x="829311" y="3058479"/>
                  </a:lnTo>
                  <a:lnTo>
                    <a:pt x="825501" y="3063241"/>
                  </a:lnTo>
                  <a:lnTo>
                    <a:pt x="821373" y="3067686"/>
                  </a:lnTo>
                  <a:lnTo>
                    <a:pt x="816928" y="3071814"/>
                  </a:lnTo>
                  <a:lnTo>
                    <a:pt x="812166" y="3075306"/>
                  </a:lnTo>
                  <a:lnTo>
                    <a:pt x="807086" y="3078481"/>
                  </a:lnTo>
                  <a:lnTo>
                    <a:pt x="801688" y="3081339"/>
                  </a:lnTo>
                  <a:lnTo>
                    <a:pt x="795656" y="3083244"/>
                  </a:lnTo>
                  <a:lnTo>
                    <a:pt x="789623" y="3084831"/>
                  </a:lnTo>
                  <a:lnTo>
                    <a:pt x="783591" y="3085784"/>
                  </a:lnTo>
                  <a:lnTo>
                    <a:pt x="777241" y="3086101"/>
                  </a:lnTo>
                  <a:lnTo>
                    <a:pt x="364173" y="3086101"/>
                  </a:lnTo>
                  <a:lnTo>
                    <a:pt x="357823" y="3085784"/>
                  </a:lnTo>
                  <a:lnTo>
                    <a:pt x="351473" y="3084831"/>
                  </a:lnTo>
                  <a:lnTo>
                    <a:pt x="345758" y="3083244"/>
                  </a:lnTo>
                  <a:lnTo>
                    <a:pt x="339725" y="3081339"/>
                  </a:lnTo>
                  <a:lnTo>
                    <a:pt x="334328" y="3078481"/>
                  </a:lnTo>
                  <a:lnTo>
                    <a:pt x="329248" y="3075306"/>
                  </a:lnTo>
                  <a:lnTo>
                    <a:pt x="324485" y="3071814"/>
                  </a:lnTo>
                  <a:lnTo>
                    <a:pt x="320040" y="3067686"/>
                  </a:lnTo>
                  <a:lnTo>
                    <a:pt x="315595" y="3063241"/>
                  </a:lnTo>
                  <a:lnTo>
                    <a:pt x="312103" y="3058479"/>
                  </a:lnTo>
                  <a:lnTo>
                    <a:pt x="308928" y="3053399"/>
                  </a:lnTo>
                  <a:lnTo>
                    <a:pt x="306705" y="3047684"/>
                  </a:lnTo>
                  <a:lnTo>
                    <a:pt x="304165" y="3041969"/>
                  </a:lnTo>
                  <a:lnTo>
                    <a:pt x="302578" y="3035936"/>
                  </a:lnTo>
                  <a:lnTo>
                    <a:pt x="301943" y="3029586"/>
                  </a:lnTo>
                  <a:lnTo>
                    <a:pt x="301625" y="3023236"/>
                  </a:lnTo>
                  <a:lnTo>
                    <a:pt x="301625" y="2721293"/>
                  </a:lnTo>
                  <a:lnTo>
                    <a:pt x="839788" y="2182813"/>
                  </a:lnTo>
                  <a:close/>
                  <a:moveTo>
                    <a:pt x="1684338" y="1620838"/>
                  </a:moveTo>
                  <a:lnTo>
                    <a:pt x="1929304" y="1865842"/>
                  </a:lnTo>
                  <a:lnTo>
                    <a:pt x="1938189" y="1874411"/>
                  </a:lnTo>
                  <a:lnTo>
                    <a:pt x="1947708" y="1882345"/>
                  </a:lnTo>
                  <a:lnTo>
                    <a:pt x="1957227" y="1889644"/>
                  </a:lnTo>
                  <a:lnTo>
                    <a:pt x="1967064" y="1896944"/>
                  </a:lnTo>
                  <a:lnTo>
                    <a:pt x="1977218" y="1903291"/>
                  </a:lnTo>
                  <a:lnTo>
                    <a:pt x="1987690" y="1909003"/>
                  </a:lnTo>
                  <a:lnTo>
                    <a:pt x="1998478" y="1914716"/>
                  </a:lnTo>
                  <a:lnTo>
                    <a:pt x="2009267" y="1919476"/>
                  </a:lnTo>
                  <a:lnTo>
                    <a:pt x="2020690" y="1923602"/>
                  </a:lnTo>
                  <a:lnTo>
                    <a:pt x="2032113" y="1927728"/>
                  </a:lnTo>
                  <a:lnTo>
                    <a:pt x="2043537" y="1930901"/>
                  </a:lnTo>
                  <a:lnTo>
                    <a:pt x="2055277" y="1933440"/>
                  </a:lnTo>
                  <a:lnTo>
                    <a:pt x="2067335" y="1935344"/>
                  </a:lnTo>
                  <a:lnTo>
                    <a:pt x="2079393" y="1936931"/>
                  </a:lnTo>
                  <a:lnTo>
                    <a:pt x="2091768" y="1937883"/>
                  </a:lnTo>
                  <a:lnTo>
                    <a:pt x="2103826" y="1938201"/>
                  </a:lnTo>
                  <a:lnTo>
                    <a:pt x="2111759" y="1937883"/>
                  </a:lnTo>
                  <a:lnTo>
                    <a:pt x="2119692" y="1937566"/>
                  </a:lnTo>
                  <a:lnTo>
                    <a:pt x="2127625" y="1936931"/>
                  </a:lnTo>
                  <a:lnTo>
                    <a:pt x="2135240" y="1935979"/>
                  </a:lnTo>
                  <a:lnTo>
                    <a:pt x="2142856" y="1934710"/>
                  </a:lnTo>
                  <a:lnTo>
                    <a:pt x="2150788" y="1933440"/>
                  </a:lnTo>
                  <a:lnTo>
                    <a:pt x="2158404" y="1931536"/>
                  </a:lnTo>
                  <a:lnTo>
                    <a:pt x="2165702" y="1929949"/>
                  </a:lnTo>
                  <a:lnTo>
                    <a:pt x="2173318" y="1927728"/>
                  </a:lnTo>
                  <a:lnTo>
                    <a:pt x="2180299" y="1925189"/>
                  </a:lnTo>
                  <a:lnTo>
                    <a:pt x="2194895" y="1919794"/>
                  </a:lnTo>
                  <a:lnTo>
                    <a:pt x="2209174" y="1913446"/>
                  </a:lnTo>
                  <a:lnTo>
                    <a:pt x="2222501" y="1906782"/>
                  </a:lnTo>
                  <a:lnTo>
                    <a:pt x="2222501" y="3023263"/>
                  </a:lnTo>
                  <a:lnTo>
                    <a:pt x="2222501" y="3029611"/>
                  </a:lnTo>
                  <a:lnTo>
                    <a:pt x="2221232" y="3035958"/>
                  </a:lnTo>
                  <a:lnTo>
                    <a:pt x="2219645" y="3041988"/>
                  </a:lnTo>
                  <a:lnTo>
                    <a:pt x="2217742" y="3047700"/>
                  </a:lnTo>
                  <a:lnTo>
                    <a:pt x="2214886" y="3053413"/>
                  </a:lnTo>
                  <a:lnTo>
                    <a:pt x="2211713" y="3058491"/>
                  </a:lnTo>
                  <a:lnTo>
                    <a:pt x="2208222" y="3063251"/>
                  </a:lnTo>
                  <a:lnTo>
                    <a:pt x="2204414" y="3067694"/>
                  </a:lnTo>
                  <a:lnTo>
                    <a:pt x="2199655" y="3071820"/>
                  </a:lnTo>
                  <a:lnTo>
                    <a:pt x="2194895" y="3075311"/>
                  </a:lnTo>
                  <a:lnTo>
                    <a:pt x="2189818" y="3078484"/>
                  </a:lnTo>
                  <a:lnTo>
                    <a:pt x="2184424" y="3081341"/>
                  </a:lnTo>
                  <a:lnTo>
                    <a:pt x="2178712" y="3083245"/>
                  </a:lnTo>
                  <a:lnTo>
                    <a:pt x="2172366" y="3084832"/>
                  </a:lnTo>
                  <a:lnTo>
                    <a:pt x="2166654" y="3085784"/>
                  </a:lnTo>
                  <a:lnTo>
                    <a:pt x="2159673" y="3086101"/>
                  </a:lnTo>
                  <a:lnTo>
                    <a:pt x="1747166" y="3086101"/>
                  </a:lnTo>
                  <a:lnTo>
                    <a:pt x="1740820" y="3085784"/>
                  </a:lnTo>
                  <a:lnTo>
                    <a:pt x="1734474" y="3084832"/>
                  </a:lnTo>
                  <a:lnTo>
                    <a:pt x="1728445" y="3083245"/>
                  </a:lnTo>
                  <a:lnTo>
                    <a:pt x="1723050" y="3081341"/>
                  </a:lnTo>
                  <a:lnTo>
                    <a:pt x="1717656" y="3078484"/>
                  </a:lnTo>
                  <a:lnTo>
                    <a:pt x="1712579" y="3075311"/>
                  </a:lnTo>
                  <a:lnTo>
                    <a:pt x="1707185" y="3071820"/>
                  </a:lnTo>
                  <a:lnTo>
                    <a:pt x="1703060" y="3067694"/>
                  </a:lnTo>
                  <a:lnTo>
                    <a:pt x="1698935" y="3063251"/>
                  </a:lnTo>
                  <a:lnTo>
                    <a:pt x="1695444" y="3058491"/>
                  </a:lnTo>
                  <a:lnTo>
                    <a:pt x="1692271" y="3053413"/>
                  </a:lnTo>
                  <a:lnTo>
                    <a:pt x="1689415" y="3047700"/>
                  </a:lnTo>
                  <a:lnTo>
                    <a:pt x="1687511" y="3041988"/>
                  </a:lnTo>
                  <a:lnTo>
                    <a:pt x="1685925" y="3035958"/>
                  </a:lnTo>
                  <a:lnTo>
                    <a:pt x="1684973" y="3029611"/>
                  </a:lnTo>
                  <a:lnTo>
                    <a:pt x="1684338" y="3023263"/>
                  </a:lnTo>
                  <a:lnTo>
                    <a:pt x="1684338" y="1620838"/>
                  </a:lnTo>
                  <a:close/>
                  <a:moveTo>
                    <a:pt x="1531938" y="1492251"/>
                  </a:moveTo>
                  <a:lnTo>
                    <a:pt x="1531938" y="3023260"/>
                  </a:lnTo>
                  <a:lnTo>
                    <a:pt x="1531304" y="3029608"/>
                  </a:lnTo>
                  <a:lnTo>
                    <a:pt x="1530669" y="3035955"/>
                  </a:lnTo>
                  <a:lnTo>
                    <a:pt x="1529082" y="3041985"/>
                  </a:lnTo>
                  <a:lnTo>
                    <a:pt x="1527178" y="3047698"/>
                  </a:lnTo>
                  <a:lnTo>
                    <a:pt x="1524323" y="3053411"/>
                  </a:lnTo>
                  <a:lnTo>
                    <a:pt x="1521150" y="3058489"/>
                  </a:lnTo>
                  <a:lnTo>
                    <a:pt x="1517659" y="3063249"/>
                  </a:lnTo>
                  <a:lnTo>
                    <a:pt x="1513217" y="3067693"/>
                  </a:lnTo>
                  <a:lnTo>
                    <a:pt x="1509092" y="3071818"/>
                  </a:lnTo>
                  <a:lnTo>
                    <a:pt x="1504332" y="3075309"/>
                  </a:lnTo>
                  <a:lnTo>
                    <a:pt x="1498938" y="3078483"/>
                  </a:lnTo>
                  <a:lnTo>
                    <a:pt x="1493543" y="3081340"/>
                  </a:lnTo>
                  <a:lnTo>
                    <a:pt x="1487514" y="3083244"/>
                  </a:lnTo>
                  <a:lnTo>
                    <a:pt x="1481803" y="3084831"/>
                  </a:lnTo>
                  <a:lnTo>
                    <a:pt x="1475456" y="3085783"/>
                  </a:lnTo>
                  <a:lnTo>
                    <a:pt x="1469110" y="3086100"/>
                  </a:lnTo>
                  <a:lnTo>
                    <a:pt x="1056286" y="3086100"/>
                  </a:lnTo>
                  <a:lnTo>
                    <a:pt x="1050257" y="3085783"/>
                  </a:lnTo>
                  <a:lnTo>
                    <a:pt x="1043911" y="3084831"/>
                  </a:lnTo>
                  <a:lnTo>
                    <a:pt x="1037882" y="3083244"/>
                  </a:lnTo>
                  <a:lnTo>
                    <a:pt x="1031853" y="3081340"/>
                  </a:lnTo>
                  <a:lnTo>
                    <a:pt x="1026776" y="3078483"/>
                  </a:lnTo>
                  <a:lnTo>
                    <a:pt x="1021381" y="3075309"/>
                  </a:lnTo>
                  <a:lnTo>
                    <a:pt x="1016622" y="3071818"/>
                  </a:lnTo>
                  <a:lnTo>
                    <a:pt x="1012179" y="3067693"/>
                  </a:lnTo>
                  <a:lnTo>
                    <a:pt x="1008372" y="3063249"/>
                  </a:lnTo>
                  <a:lnTo>
                    <a:pt x="1004246" y="3058489"/>
                  </a:lnTo>
                  <a:lnTo>
                    <a:pt x="1001391" y="3053411"/>
                  </a:lnTo>
                  <a:lnTo>
                    <a:pt x="998852" y="3047698"/>
                  </a:lnTo>
                  <a:lnTo>
                    <a:pt x="996631" y="3041985"/>
                  </a:lnTo>
                  <a:lnTo>
                    <a:pt x="995044" y="3035955"/>
                  </a:lnTo>
                  <a:lnTo>
                    <a:pt x="994092" y="3029608"/>
                  </a:lnTo>
                  <a:lnTo>
                    <a:pt x="993775" y="3023260"/>
                  </a:lnTo>
                  <a:lnTo>
                    <a:pt x="993775" y="2030516"/>
                  </a:lnTo>
                  <a:lnTo>
                    <a:pt x="1531938" y="1492251"/>
                  </a:lnTo>
                  <a:close/>
                  <a:moveTo>
                    <a:pt x="2914650" y="1230313"/>
                  </a:moveTo>
                  <a:lnTo>
                    <a:pt x="2914650" y="3023247"/>
                  </a:lnTo>
                  <a:lnTo>
                    <a:pt x="2914014" y="3029596"/>
                  </a:lnTo>
                  <a:lnTo>
                    <a:pt x="2913059" y="3035945"/>
                  </a:lnTo>
                  <a:lnTo>
                    <a:pt x="2911468" y="3041976"/>
                  </a:lnTo>
                  <a:lnTo>
                    <a:pt x="2909240" y="3047690"/>
                  </a:lnTo>
                  <a:lnTo>
                    <a:pt x="2906694" y="3053404"/>
                  </a:lnTo>
                  <a:lnTo>
                    <a:pt x="2903512" y="3058483"/>
                  </a:lnTo>
                  <a:lnTo>
                    <a:pt x="2900011" y="3063245"/>
                  </a:lnTo>
                  <a:lnTo>
                    <a:pt x="2895874" y="3067689"/>
                  </a:lnTo>
                  <a:lnTo>
                    <a:pt x="2891736" y="3071816"/>
                  </a:lnTo>
                  <a:lnTo>
                    <a:pt x="2886326" y="3075308"/>
                  </a:lnTo>
                  <a:lnTo>
                    <a:pt x="2881234" y="3078482"/>
                  </a:lnTo>
                  <a:lnTo>
                    <a:pt x="2875824" y="3081340"/>
                  </a:lnTo>
                  <a:lnTo>
                    <a:pt x="2870414" y="3083244"/>
                  </a:lnTo>
                  <a:lnTo>
                    <a:pt x="2864367" y="3084831"/>
                  </a:lnTo>
                  <a:lnTo>
                    <a:pt x="2858002" y="3085784"/>
                  </a:lnTo>
                  <a:lnTo>
                    <a:pt x="2851637" y="3086101"/>
                  </a:lnTo>
                  <a:lnTo>
                    <a:pt x="2437914" y="3086101"/>
                  </a:lnTo>
                  <a:lnTo>
                    <a:pt x="2430912" y="3085784"/>
                  </a:lnTo>
                  <a:lnTo>
                    <a:pt x="2425184" y="3084831"/>
                  </a:lnTo>
                  <a:lnTo>
                    <a:pt x="2418819" y="3083244"/>
                  </a:lnTo>
                  <a:lnTo>
                    <a:pt x="2413090" y="3081340"/>
                  </a:lnTo>
                  <a:lnTo>
                    <a:pt x="2407680" y="3078482"/>
                  </a:lnTo>
                  <a:lnTo>
                    <a:pt x="2402588" y="3075308"/>
                  </a:lnTo>
                  <a:lnTo>
                    <a:pt x="2397814" y="3071816"/>
                  </a:lnTo>
                  <a:lnTo>
                    <a:pt x="2393040" y="3067689"/>
                  </a:lnTo>
                  <a:lnTo>
                    <a:pt x="2389221" y="3063245"/>
                  </a:lnTo>
                  <a:lnTo>
                    <a:pt x="2385721" y="3058483"/>
                  </a:lnTo>
                  <a:lnTo>
                    <a:pt x="2382538" y="3053404"/>
                  </a:lnTo>
                  <a:lnTo>
                    <a:pt x="2379674" y="3047690"/>
                  </a:lnTo>
                  <a:lnTo>
                    <a:pt x="2377764" y="3041976"/>
                  </a:lnTo>
                  <a:lnTo>
                    <a:pt x="2376173" y="3035945"/>
                  </a:lnTo>
                  <a:lnTo>
                    <a:pt x="2374900" y="3029596"/>
                  </a:lnTo>
                  <a:lnTo>
                    <a:pt x="2374900" y="3023247"/>
                  </a:lnTo>
                  <a:lnTo>
                    <a:pt x="2374900" y="1768701"/>
                  </a:lnTo>
                  <a:lnTo>
                    <a:pt x="2914650" y="1230313"/>
                  </a:lnTo>
                  <a:close/>
                  <a:moveTo>
                    <a:pt x="3382142" y="762000"/>
                  </a:moveTo>
                  <a:lnTo>
                    <a:pt x="3382777" y="774063"/>
                  </a:lnTo>
                  <a:lnTo>
                    <a:pt x="3384046" y="785492"/>
                  </a:lnTo>
                  <a:lnTo>
                    <a:pt x="3385633" y="796920"/>
                  </a:lnTo>
                  <a:lnTo>
                    <a:pt x="3387536" y="808031"/>
                  </a:lnTo>
                  <a:lnTo>
                    <a:pt x="3390392" y="818825"/>
                  </a:lnTo>
                  <a:lnTo>
                    <a:pt x="3393565" y="829618"/>
                  </a:lnTo>
                  <a:lnTo>
                    <a:pt x="3397056" y="840094"/>
                  </a:lnTo>
                  <a:lnTo>
                    <a:pt x="3401181" y="850888"/>
                  </a:lnTo>
                  <a:lnTo>
                    <a:pt x="3405623" y="860729"/>
                  </a:lnTo>
                  <a:lnTo>
                    <a:pt x="3410383" y="870570"/>
                  </a:lnTo>
                  <a:lnTo>
                    <a:pt x="3416095" y="880411"/>
                  </a:lnTo>
                  <a:lnTo>
                    <a:pt x="3421806" y="889935"/>
                  </a:lnTo>
                  <a:lnTo>
                    <a:pt x="3427835" y="899141"/>
                  </a:lnTo>
                  <a:lnTo>
                    <a:pt x="3434499" y="907713"/>
                  </a:lnTo>
                  <a:lnTo>
                    <a:pt x="3441797" y="916284"/>
                  </a:lnTo>
                  <a:lnTo>
                    <a:pt x="3448778" y="924220"/>
                  </a:lnTo>
                  <a:lnTo>
                    <a:pt x="3456711" y="932157"/>
                  </a:lnTo>
                  <a:lnTo>
                    <a:pt x="3464644" y="939776"/>
                  </a:lnTo>
                  <a:lnTo>
                    <a:pt x="3472894" y="946760"/>
                  </a:lnTo>
                  <a:lnTo>
                    <a:pt x="3481461" y="953426"/>
                  </a:lnTo>
                  <a:lnTo>
                    <a:pt x="3490663" y="960093"/>
                  </a:lnTo>
                  <a:lnTo>
                    <a:pt x="3499548" y="966125"/>
                  </a:lnTo>
                  <a:lnTo>
                    <a:pt x="3509067" y="971521"/>
                  </a:lnTo>
                  <a:lnTo>
                    <a:pt x="3518904" y="976601"/>
                  </a:lnTo>
                  <a:lnTo>
                    <a:pt x="3529058" y="981363"/>
                  </a:lnTo>
                  <a:lnTo>
                    <a:pt x="3539529" y="985807"/>
                  </a:lnTo>
                  <a:lnTo>
                    <a:pt x="3549683" y="989616"/>
                  </a:lnTo>
                  <a:lnTo>
                    <a:pt x="3560155" y="992791"/>
                  </a:lnTo>
                  <a:lnTo>
                    <a:pt x="3571261" y="995966"/>
                  </a:lnTo>
                  <a:lnTo>
                    <a:pt x="3582367" y="998505"/>
                  </a:lnTo>
                  <a:lnTo>
                    <a:pt x="3593790" y="1000093"/>
                  </a:lnTo>
                  <a:lnTo>
                    <a:pt x="3605213" y="1001680"/>
                  </a:lnTo>
                  <a:lnTo>
                    <a:pt x="3605213" y="3023244"/>
                  </a:lnTo>
                  <a:lnTo>
                    <a:pt x="3604896" y="3029593"/>
                  </a:lnTo>
                  <a:lnTo>
                    <a:pt x="3603944" y="3035942"/>
                  </a:lnTo>
                  <a:lnTo>
                    <a:pt x="3602357" y="3041974"/>
                  </a:lnTo>
                  <a:lnTo>
                    <a:pt x="3600136" y="3047688"/>
                  </a:lnTo>
                  <a:lnTo>
                    <a:pt x="3597598" y="3053402"/>
                  </a:lnTo>
                  <a:lnTo>
                    <a:pt x="3594425" y="3058481"/>
                  </a:lnTo>
                  <a:lnTo>
                    <a:pt x="3590617" y="3063243"/>
                  </a:lnTo>
                  <a:lnTo>
                    <a:pt x="3586809" y="3067688"/>
                  </a:lnTo>
                  <a:lnTo>
                    <a:pt x="3582367" y="3071815"/>
                  </a:lnTo>
                  <a:lnTo>
                    <a:pt x="3577607" y="3075307"/>
                  </a:lnTo>
                  <a:lnTo>
                    <a:pt x="3572213" y="3078481"/>
                  </a:lnTo>
                  <a:lnTo>
                    <a:pt x="3567136" y="3081338"/>
                  </a:lnTo>
                  <a:lnTo>
                    <a:pt x="3561107" y="3083243"/>
                  </a:lnTo>
                  <a:lnTo>
                    <a:pt x="3555078" y="3084830"/>
                  </a:lnTo>
                  <a:lnTo>
                    <a:pt x="3548732" y="3085783"/>
                  </a:lnTo>
                  <a:lnTo>
                    <a:pt x="3542703" y="3086100"/>
                  </a:lnTo>
                  <a:lnTo>
                    <a:pt x="3129878" y="3086100"/>
                  </a:lnTo>
                  <a:lnTo>
                    <a:pt x="3123532" y="3085783"/>
                  </a:lnTo>
                  <a:lnTo>
                    <a:pt x="3117186" y="3084830"/>
                  </a:lnTo>
                  <a:lnTo>
                    <a:pt x="3111474" y="3083243"/>
                  </a:lnTo>
                  <a:lnTo>
                    <a:pt x="3105445" y="3081338"/>
                  </a:lnTo>
                  <a:lnTo>
                    <a:pt x="3099733" y="3078481"/>
                  </a:lnTo>
                  <a:lnTo>
                    <a:pt x="3094656" y="3075307"/>
                  </a:lnTo>
                  <a:lnTo>
                    <a:pt x="3089897" y="3071815"/>
                  </a:lnTo>
                  <a:lnTo>
                    <a:pt x="3085454" y="3067688"/>
                  </a:lnTo>
                  <a:lnTo>
                    <a:pt x="3081329" y="3063243"/>
                  </a:lnTo>
                  <a:lnTo>
                    <a:pt x="3077839" y="3058481"/>
                  </a:lnTo>
                  <a:lnTo>
                    <a:pt x="3074666" y="3053402"/>
                  </a:lnTo>
                  <a:lnTo>
                    <a:pt x="3071810" y="3047688"/>
                  </a:lnTo>
                  <a:lnTo>
                    <a:pt x="3069906" y="3041974"/>
                  </a:lnTo>
                  <a:lnTo>
                    <a:pt x="3068320" y="3035942"/>
                  </a:lnTo>
                  <a:lnTo>
                    <a:pt x="3067685" y="3029593"/>
                  </a:lnTo>
                  <a:lnTo>
                    <a:pt x="3067050" y="3023244"/>
                  </a:lnTo>
                  <a:lnTo>
                    <a:pt x="3067050" y="1077552"/>
                  </a:lnTo>
                  <a:lnTo>
                    <a:pt x="3382142" y="762000"/>
                  </a:lnTo>
                  <a:close/>
                  <a:moveTo>
                    <a:pt x="3032368" y="0"/>
                  </a:moveTo>
                  <a:lnTo>
                    <a:pt x="3038399" y="0"/>
                  </a:lnTo>
                  <a:lnTo>
                    <a:pt x="3628114" y="0"/>
                  </a:lnTo>
                  <a:lnTo>
                    <a:pt x="3634144" y="0"/>
                  </a:lnTo>
                  <a:lnTo>
                    <a:pt x="3640175" y="318"/>
                  </a:lnTo>
                  <a:lnTo>
                    <a:pt x="3646205" y="1270"/>
                  </a:lnTo>
                  <a:lnTo>
                    <a:pt x="3651918" y="2222"/>
                  </a:lnTo>
                  <a:lnTo>
                    <a:pt x="3657631" y="3492"/>
                  </a:lnTo>
                  <a:lnTo>
                    <a:pt x="3663344" y="5079"/>
                  </a:lnTo>
                  <a:lnTo>
                    <a:pt x="3669057" y="6984"/>
                  </a:lnTo>
                  <a:lnTo>
                    <a:pt x="3674453" y="9206"/>
                  </a:lnTo>
                  <a:lnTo>
                    <a:pt x="3680166" y="11428"/>
                  </a:lnTo>
                  <a:lnTo>
                    <a:pt x="3685562" y="14284"/>
                  </a:lnTo>
                  <a:lnTo>
                    <a:pt x="3690640" y="17459"/>
                  </a:lnTo>
                  <a:lnTo>
                    <a:pt x="3695718" y="20633"/>
                  </a:lnTo>
                  <a:lnTo>
                    <a:pt x="3700479" y="23807"/>
                  </a:lnTo>
                  <a:lnTo>
                    <a:pt x="3705240" y="27616"/>
                  </a:lnTo>
                  <a:lnTo>
                    <a:pt x="3710001" y="31425"/>
                  </a:lnTo>
                  <a:lnTo>
                    <a:pt x="3714445" y="35552"/>
                  </a:lnTo>
                  <a:lnTo>
                    <a:pt x="3718253" y="39678"/>
                  </a:lnTo>
                  <a:lnTo>
                    <a:pt x="3722062" y="44440"/>
                  </a:lnTo>
                  <a:lnTo>
                    <a:pt x="3725871" y="49201"/>
                  </a:lnTo>
                  <a:lnTo>
                    <a:pt x="3729362" y="53962"/>
                  </a:lnTo>
                  <a:lnTo>
                    <a:pt x="3732536" y="59041"/>
                  </a:lnTo>
                  <a:lnTo>
                    <a:pt x="3735075" y="64437"/>
                  </a:lnTo>
                  <a:lnTo>
                    <a:pt x="3737932" y="69516"/>
                  </a:lnTo>
                  <a:lnTo>
                    <a:pt x="3740471" y="74912"/>
                  </a:lnTo>
                  <a:lnTo>
                    <a:pt x="3742692" y="80308"/>
                  </a:lnTo>
                  <a:lnTo>
                    <a:pt x="3744279" y="86339"/>
                  </a:lnTo>
                  <a:lnTo>
                    <a:pt x="3745866" y="91736"/>
                  </a:lnTo>
                  <a:lnTo>
                    <a:pt x="3747453" y="97767"/>
                  </a:lnTo>
                  <a:lnTo>
                    <a:pt x="3748088" y="103798"/>
                  </a:lnTo>
                  <a:lnTo>
                    <a:pt x="3749040" y="109511"/>
                  </a:lnTo>
                  <a:lnTo>
                    <a:pt x="3749358" y="115542"/>
                  </a:lnTo>
                  <a:lnTo>
                    <a:pt x="3749675" y="121573"/>
                  </a:lnTo>
                  <a:lnTo>
                    <a:pt x="3749675" y="711346"/>
                  </a:lnTo>
                  <a:lnTo>
                    <a:pt x="3749358" y="717377"/>
                  </a:lnTo>
                  <a:lnTo>
                    <a:pt x="3749040" y="723726"/>
                  </a:lnTo>
                  <a:lnTo>
                    <a:pt x="3748088" y="729757"/>
                  </a:lnTo>
                  <a:lnTo>
                    <a:pt x="3747453" y="735788"/>
                  </a:lnTo>
                  <a:lnTo>
                    <a:pt x="3745866" y="741819"/>
                  </a:lnTo>
                  <a:lnTo>
                    <a:pt x="3744279" y="747215"/>
                  </a:lnTo>
                  <a:lnTo>
                    <a:pt x="3742375" y="753246"/>
                  </a:lnTo>
                  <a:lnTo>
                    <a:pt x="3740471" y="758642"/>
                  </a:lnTo>
                  <a:lnTo>
                    <a:pt x="3737614" y="764039"/>
                  </a:lnTo>
                  <a:lnTo>
                    <a:pt x="3735075" y="769117"/>
                  </a:lnTo>
                  <a:lnTo>
                    <a:pt x="3732219" y="774196"/>
                  </a:lnTo>
                  <a:lnTo>
                    <a:pt x="3729045" y="779275"/>
                  </a:lnTo>
                  <a:lnTo>
                    <a:pt x="3725871" y="784036"/>
                  </a:lnTo>
                  <a:lnTo>
                    <a:pt x="3721745" y="788798"/>
                  </a:lnTo>
                  <a:lnTo>
                    <a:pt x="3718253" y="793242"/>
                  </a:lnTo>
                  <a:lnTo>
                    <a:pt x="3714445" y="797368"/>
                  </a:lnTo>
                  <a:lnTo>
                    <a:pt x="3710001" y="801495"/>
                  </a:lnTo>
                  <a:lnTo>
                    <a:pt x="3705558" y="804986"/>
                  </a:lnTo>
                  <a:lnTo>
                    <a:pt x="3700797" y="808795"/>
                  </a:lnTo>
                  <a:lnTo>
                    <a:pt x="3696036" y="811970"/>
                  </a:lnTo>
                  <a:lnTo>
                    <a:pt x="3690958" y="815144"/>
                  </a:lnTo>
                  <a:lnTo>
                    <a:pt x="3685879" y="818318"/>
                  </a:lnTo>
                  <a:lnTo>
                    <a:pt x="3680801" y="820857"/>
                  </a:lnTo>
                  <a:lnTo>
                    <a:pt x="3675405" y="823397"/>
                  </a:lnTo>
                  <a:lnTo>
                    <a:pt x="3669692" y="825301"/>
                  </a:lnTo>
                  <a:lnTo>
                    <a:pt x="3664297" y="827523"/>
                  </a:lnTo>
                  <a:lnTo>
                    <a:pt x="3658583" y="829110"/>
                  </a:lnTo>
                  <a:lnTo>
                    <a:pt x="3652870" y="830698"/>
                  </a:lnTo>
                  <a:lnTo>
                    <a:pt x="3646523" y="831332"/>
                  </a:lnTo>
                  <a:lnTo>
                    <a:pt x="3640492" y="832285"/>
                  </a:lnTo>
                  <a:lnTo>
                    <a:pt x="3634144" y="832919"/>
                  </a:lnTo>
                  <a:lnTo>
                    <a:pt x="3628114" y="832919"/>
                  </a:lnTo>
                  <a:lnTo>
                    <a:pt x="3622083" y="832919"/>
                  </a:lnTo>
                  <a:lnTo>
                    <a:pt x="3615735" y="832285"/>
                  </a:lnTo>
                  <a:lnTo>
                    <a:pt x="3609705" y="831332"/>
                  </a:lnTo>
                  <a:lnTo>
                    <a:pt x="3603675" y="830698"/>
                  </a:lnTo>
                  <a:lnTo>
                    <a:pt x="3597644" y="829110"/>
                  </a:lnTo>
                  <a:lnTo>
                    <a:pt x="3592248" y="827523"/>
                  </a:lnTo>
                  <a:lnTo>
                    <a:pt x="3586218" y="825301"/>
                  </a:lnTo>
                  <a:lnTo>
                    <a:pt x="3580822" y="823397"/>
                  </a:lnTo>
                  <a:lnTo>
                    <a:pt x="3575427" y="820857"/>
                  </a:lnTo>
                  <a:lnTo>
                    <a:pt x="3570031" y="818318"/>
                  </a:lnTo>
                  <a:lnTo>
                    <a:pt x="3565270" y="815144"/>
                  </a:lnTo>
                  <a:lnTo>
                    <a:pt x="3560192" y="811970"/>
                  </a:lnTo>
                  <a:lnTo>
                    <a:pt x="3555431" y="808795"/>
                  </a:lnTo>
                  <a:lnTo>
                    <a:pt x="3550670" y="804986"/>
                  </a:lnTo>
                  <a:lnTo>
                    <a:pt x="3546227" y="801495"/>
                  </a:lnTo>
                  <a:lnTo>
                    <a:pt x="3542100" y="797368"/>
                  </a:lnTo>
                  <a:lnTo>
                    <a:pt x="3537974" y="793242"/>
                  </a:lnTo>
                  <a:lnTo>
                    <a:pt x="3534166" y="788798"/>
                  </a:lnTo>
                  <a:lnTo>
                    <a:pt x="3530674" y="784036"/>
                  </a:lnTo>
                  <a:lnTo>
                    <a:pt x="3527500" y="779275"/>
                  </a:lnTo>
                  <a:lnTo>
                    <a:pt x="3524326" y="774196"/>
                  </a:lnTo>
                  <a:lnTo>
                    <a:pt x="3521153" y="769117"/>
                  </a:lnTo>
                  <a:lnTo>
                    <a:pt x="3518296" y="764039"/>
                  </a:lnTo>
                  <a:lnTo>
                    <a:pt x="3516074" y="758642"/>
                  </a:lnTo>
                  <a:lnTo>
                    <a:pt x="3514170" y="753246"/>
                  </a:lnTo>
                  <a:lnTo>
                    <a:pt x="3511948" y="747215"/>
                  </a:lnTo>
                  <a:lnTo>
                    <a:pt x="3510361" y="741819"/>
                  </a:lnTo>
                  <a:lnTo>
                    <a:pt x="3508774" y="735788"/>
                  </a:lnTo>
                  <a:lnTo>
                    <a:pt x="3508139" y="729757"/>
                  </a:lnTo>
                  <a:lnTo>
                    <a:pt x="3507187" y="723726"/>
                  </a:lnTo>
                  <a:lnTo>
                    <a:pt x="3506552" y="717377"/>
                  </a:lnTo>
                  <a:lnTo>
                    <a:pt x="3506552" y="711346"/>
                  </a:lnTo>
                  <a:lnTo>
                    <a:pt x="3506552" y="415190"/>
                  </a:lnTo>
                  <a:lnTo>
                    <a:pt x="2189691" y="1732180"/>
                  </a:lnTo>
                  <a:lnTo>
                    <a:pt x="2185247" y="1736624"/>
                  </a:lnTo>
                  <a:lnTo>
                    <a:pt x="2180487" y="1740433"/>
                  </a:lnTo>
                  <a:lnTo>
                    <a:pt x="2175726" y="1744242"/>
                  </a:lnTo>
                  <a:lnTo>
                    <a:pt x="2170647" y="1748051"/>
                  </a:lnTo>
                  <a:lnTo>
                    <a:pt x="2165569" y="1750908"/>
                  </a:lnTo>
                  <a:lnTo>
                    <a:pt x="2160491" y="1753765"/>
                  </a:lnTo>
                  <a:lnTo>
                    <a:pt x="2155095" y="1756621"/>
                  </a:lnTo>
                  <a:lnTo>
                    <a:pt x="2149382" y="1758843"/>
                  </a:lnTo>
                  <a:lnTo>
                    <a:pt x="2143986" y="1761065"/>
                  </a:lnTo>
                  <a:lnTo>
                    <a:pt x="2138273" y="1762970"/>
                  </a:lnTo>
                  <a:lnTo>
                    <a:pt x="2132878" y="1764557"/>
                  </a:lnTo>
                  <a:lnTo>
                    <a:pt x="2126847" y="1765509"/>
                  </a:lnTo>
                  <a:lnTo>
                    <a:pt x="2121452" y="1766461"/>
                  </a:lnTo>
                  <a:lnTo>
                    <a:pt x="2115421" y="1767096"/>
                  </a:lnTo>
                  <a:lnTo>
                    <a:pt x="2109708" y="1767731"/>
                  </a:lnTo>
                  <a:lnTo>
                    <a:pt x="2103678" y="1768049"/>
                  </a:lnTo>
                  <a:lnTo>
                    <a:pt x="2098282" y="1767731"/>
                  </a:lnTo>
                  <a:lnTo>
                    <a:pt x="2092252" y="1767096"/>
                  </a:lnTo>
                  <a:lnTo>
                    <a:pt x="2086221" y="1766461"/>
                  </a:lnTo>
                  <a:lnTo>
                    <a:pt x="2080508" y="1765509"/>
                  </a:lnTo>
                  <a:lnTo>
                    <a:pt x="2074795" y="1764557"/>
                  </a:lnTo>
                  <a:lnTo>
                    <a:pt x="2069399" y="1762970"/>
                  </a:lnTo>
                  <a:lnTo>
                    <a:pt x="2063369" y="1761065"/>
                  </a:lnTo>
                  <a:lnTo>
                    <a:pt x="2057973" y="1758843"/>
                  </a:lnTo>
                  <a:lnTo>
                    <a:pt x="2052577" y="1756621"/>
                  </a:lnTo>
                  <a:lnTo>
                    <a:pt x="2047182" y="1753765"/>
                  </a:lnTo>
                  <a:lnTo>
                    <a:pt x="2042104" y="1750908"/>
                  </a:lnTo>
                  <a:lnTo>
                    <a:pt x="2037025" y="1748051"/>
                  </a:lnTo>
                  <a:lnTo>
                    <a:pt x="2031947" y="1744242"/>
                  </a:lnTo>
                  <a:lnTo>
                    <a:pt x="2027186" y="1740433"/>
                  </a:lnTo>
                  <a:lnTo>
                    <a:pt x="2022425" y="1736624"/>
                  </a:lnTo>
                  <a:lnTo>
                    <a:pt x="2017664" y="1732180"/>
                  </a:lnTo>
                  <a:lnTo>
                    <a:pt x="1543797" y="1257949"/>
                  </a:lnTo>
                  <a:lnTo>
                    <a:pt x="207257" y="2594619"/>
                  </a:lnTo>
                  <a:lnTo>
                    <a:pt x="202814" y="2599063"/>
                  </a:lnTo>
                  <a:lnTo>
                    <a:pt x="198053" y="2602872"/>
                  </a:lnTo>
                  <a:lnTo>
                    <a:pt x="193292" y="2606999"/>
                  </a:lnTo>
                  <a:lnTo>
                    <a:pt x="188214" y="2610490"/>
                  </a:lnTo>
                  <a:lnTo>
                    <a:pt x="183136" y="2613665"/>
                  </a:lnTo>
                  <a:lnTo>
                    <a:pt x="178057" y="2616204"/>
                  </a:lnTo>
                  <a:lnTo>
                    <a:pt x="172662" y="2619061"/>
                  </a:lnTo>
                  <a:lnTo>
                    <a:pt x="166949" y="2621600"/>
                  </a:lnTo>
                  <a:lnTo>
                    <a:pt x="161553" y="2623505"/>
                  </a:lnTo>
                  <a:lnTo>
                    <a:pt x="155840" y="2625409"/>
                  </a:lnTo>
                  <a:lnTo>
                    <a:pt x="150444" y="2626996"/>
                  </a:lnTo>
                  <a:lnTo>
                    <a:pt x="144414" y="2628266"/>
                  </a:lnTo>
                  <a:lnTo>
                    <a:pt x="139018" y="2628901"/>
                  </a:lnTo>
                  <a:lnTo>
                    <a:pt x="132988" y="2629853"/>
                  </a:lnTo>
                  <a:lnTo>
                    <a:pt x="127275" y="2630171"/>
                  </a:lnTo>
                  <a:lnTo>
                    <a:pt x="121244" y="2630488"/>
                  </a:lnTo>
                  <a:lnTo>
                    <a:pt x="115214" y="2630171"/>
                  </a:lnTo>
                  <a:lnTo>
                    <a:pt x="109818" y="2629853"/>
                  </a:lnTo>
                  <a:lnTo>
                    <a:pt x="103787" y="2628901"/>
                  </a:lnTo>
                  <a:lnTo>
                    <a:pt x="98074" y="2628266"/>
                  </a:lnTo>
                  <a:lnTo>
                    <a:pt x="92361" y="2626996"/>
                  </a:lnTo>
                  <a:lnTo>
                    <a:pt x="86648" y="2625409"/>
                  </a:lnTo>
                  <a:lnTo>
                    <a:pt x="80935" y="2623505"/>
                  </a:lnTo>
                  <a:lnTo>
                    <a:pt x="75540" y="2621600"/>
                  </a:lnTo>
                  <a:lnTo>
                    <a:pt x="70144" y="2619061"/>
                  </a:lnTo>
                  <a:lnTo>
                    <a:pt x="64748" y="2616204"/>
                  </a:lnTo>
                  <a:lnTo>
                    <a:pt x="59670" y="2613665"/>
                  </a:lnTo>
                  <a:lnTo>
                    <a:pt x="54592" y="2610490"/>
                  </a:lnTo>
                  <a:lnTo>
                    <a:pt x="49513" y="2606999"/>
                  </a:lnTo>
                  <a:lnTo>
                    <a:pt x="44752" y="2602872"/>
                  </a:lnTo>
                  <a:lnTo>
                    <a:pt x="39992" y="2599063"/>
                  </a:lnTo>
                  <a:lnTo>
                    <a:pt x="35231" y="2594619"/>
                  </a:lnTo>
                  <a:lnTo>
                    <a:pt x="31105" y="2590175"/>
                  </a:lnTo>
                  <a:lnTo>
                    <a:pt x="26978" y="2585731"/>
                  </a:lnTo>
                  <a:lnTo>
                    <a:pt x="23170" y="2580335"/>
                  </a:lnTo>
                  <a:lnTo>
                    <a:pt x="19996" y="2575574"/>
                  </a:lnTo>
                  <a:lnTo>
                    <a:pt x="16822" y="2570495"/>
                  </a:lnTo>
                  <a:lnTo>
                    <a:pt x="13648" y="2565099"/>
                  </a:lnTo>
                  <a:lnTo>
                    <a:pt x="10791" y="2560020"/>
                  </a:lnTo>
                  <a:lnTo>
                    <a:pt x="8570" y="2554307"/>
                  </a:lnTo>
                  <a:lnTo>
                    <a:pt x="6665" y="2548910"/>
                  </a:lnTo>
                  <a:lnTo>
                    <a:pt x="5078" y="2543514"/>
                  </a:lnTo>
                  <a:lnTo>
                    <a:pt x="3491" y="2537483"/>
                  </a:lnTo>
                  <a:lnTo>
                    <a:pt x="2222" y="2532087"/>
                  </a:lnTo>
                  <a:lnTo>
                    <a:pt x="952" y="2526056"/>
                  </a:lnTo>
                  <a:lnTo>
                    <a:pt x="318" y="2520660"/>
                  </a:lnTo>
                  <a:lnTo>
                    <a:pt x="0" y="2514629"/>
                  </a:lnTo>
                  <a:lnTo>
                    <a:pt x="0" y="2508598"/>
                  </a:lnTo>
                  <a:lnTo>
                    <a:pt x="0" y="2502884"/>
                  </a:lnTo>
                  <a:lnTo>
                    <a:pt x="318" y="2497170"/>
                  </a:lnTo>
                  <a:lnTo>
                    <a:pt x="952" y="2491457"/>
                  </a:lnTo>
                  <a:lnTo>
                    <a:pt x="2222" y="2485426"/>
                  </a:lnTo>
                  <a:lnTo>
                    <a:pt x="3491" y="2480029"/>
                  </a:lnTo>
                  <a:lnTo>
                    <a:pt x="5078" y="2473998"/>
                  </a:lnTo>
                  <a:lnTo>
                    <a:pt x="6665" y="2468285"/>
                  </a:lnTo>
                  <a:lnTo>
                    <a:pt x="8570" y="2462889"/>
                  </a:lnTo>
                  <a:lnTo>
                    <a:pt x="10791" y="2457492"/>
                  </a:lnTo>
                  <a:lnTo>
                    <a:pt x="13648" y="2452414"/>
                  </a:lnTo>
                  <a:lnTo>
                    <a:pt x="16822" y="2446700"/>
                  </a:lnTo>
                  <a:lnTo>
                    <a:pt x="19996" y="2441621"/>
                  </a:lnTo>
                  <a:lnTo>
                    <a:pt x="23487" y="2436860"/>
                  </a:lnTo>
                  <a:lnTo>
                    <a:pt x="26978" y="2431781"/>
                  </a:lnTo>
                  <a:lnTo>
                    <a:pt x="31105" y="2427337"/>
                  </a:lnTo>
                  <a:lnTo>
                    <a:pt x="35231" y="2422576"/>
                  </a:lnTo>
                  <a:lnTo>
                    <a:pt x="1457784" y="1000202"/>
                  </a:lnTo>
                  <a:lnTo>
                    <a:pt x="1462227" y="995758"/>
                  </a:lnTo>
                  <a:lnTo>
                    <a:pt x="1466988" y="991631"/>
                  </a:lnTo>
                  <a:lnTo>
                    <a:pt x="1471749" y="987822"/>
                  </a:lnTo>
                  <a:lnTo>
                    <a:pt x="1476827" y="984330"/>
                  </a:lnTo>
                  <a:lnTo>
                    <a:pt x="1481906" y="981156"/>
                  </a:lnTo>
                  <a:lnTo>
                    <a:pt x="1486984" y="978617"/>
                  </a:lnTo>
                  <a:lnTo>
                    <a:pt x="1492697" y="975760"/>
                  </a:lnTo>
                  <a:lnTo>
                    <a:pt x="1498093" y="973221"/>
                  </a:lnTo>
                  <a:lnTo>
                    <a:pt x="1503488" y="971316"/>
                  </a:lnTo>
                  <a:lnTo>
                    <a:pt x="1509202" y="969411"/>
                  </a:lnTo>
                  <a:lnTo>
                    <a:pt x="1514597" y="967824"/>
                  </a:lnTo>
                  <a:lnTo>
                    <a:pt x="1520628" y="966555"/>
                  </a:lnTo>
                  <a:lnTo>
                    <a:pt x="1526023" y="965602"/>
                  </a:lnTo>
                  <a:lnTo>
                    <a:pt x="1532054" y="964968"/>
                  </a:lnTo>
                  <a:lnTo>
                    <a:pt x="1537767" y="964650"/>
                  </a:lnTo>
                  <a:lnTo>
                    <a:pt x="1543797" y="964333"/>
                  </a:lnTo>
                  <a:lnTo>
                    <a:pt x="1549828" y="964650"/>
                  </a:lnTo>
                  <a:lnTo>
                    <a:pt x="1555223" y="964968"/>
                  </a:lnTo>
                  <a:lnTo>
                    <a:pt x="1561254" y="965602"/>
                  </a:lnTo>
                  <a:lnTo>
                    <a:pt x="1566967" y="966555"/>
                  </a:lnTo>
                  <a:lnTo>
                    <a:pt x="1572680" y="967824"/>
                  </a:lnTo>
                  <a:lnTo>
                    <a:pt x="1578393" y="969411"/>
                  </a:lnTo>
                  <a:lnTo>
                    <a:pt x="1584106" y="971316"/>
                  </a:lnTo>
                  <a:lnTo>
                    <a:pt x="1589502" y="973221"/>
                  </a:lnTo>
                  <a:lnTo>
                    <a:pt x="1595215" y="975760"/>
                  </a:lnTo>
                  <a:lnTo>
                    <a:pt x="1600293" y="978617"/>
                  </a:lnTo>
                  <a:lnTo>
                    <a:pt x="1605371" y="981156"/>
                  </a:lnTo>
                  <a:lnTo>
                    <a:pt x="1610450" y="984330"/>
                  </a:lnTo>
                  <a:lnTo>
                    <a:pt x="1615528" y="987822"/>
                  </a:lnTo>
                  <a:lnTo>
                    <a:pt x="1620289" y="991631"/>
                  </a:lnTo>
                  <a:lnTo>
                    <a:pt x="1625050" y="995758"/>
                  </a:lnTo>
                  <a:lnTo>
                    <a:pt x="1629811" y="1000202"/>
                  </a:lnTo>
                  <a:lnTo>
                    <a:pt x="2103678" y="1474115"/>
                  </a:lnTo>
                  <a:lnTo>
                    <a:pt x="3334526" y="243464"/>
                  </a:lnTo>
                  <a:lnTo>
                    <a:pt x="3038399" y="243464"/>
                  </a:lnTo>
                  <a:lnTo>
                    <a:pt x="3032368" y="242829"/>
                  </a:lnTo>
                  <a:lnTo>
                    <a:pt x="3026338" y="242512"/>
                  </a:lnTo>
                  <a:lnTo>
                    <a:pt x="3019990" y="241877"/>
                  </a:lnTo>
                  <a:lnTo>
                    <a:pt x="3013959" y="240607"/>
                  </a:lnTo>
                  <a:lnTo>
                    <a:pt x="3008246" y="239338"/>
                  </a:lnTo>
                  <a:lnTo>
                    <a:pt x="3002216" y="237750"/>
                  </a:lnTo>
                  <a:lnTo>
                    <a:pt x="2996820" y="235846"/>
                  </a:lnTo>
                  <a:lnTo>
                    <a:pt x="2991107" y="233624"/>
                  </a:lnTo>
                  <a:lnTo>
                    <a:pt x="2985711" y="231085"/>
                  </a:lnTo>
                  <a:lnTo>
                    <a:pt x="2980633" y="228228"/>
                  </a:lnTo>
                  <a:lnTo>
                    <a:pt x="2975555" y="225688"/>
                  </a:lnTo>
                  <a:lnTo>
                    <a:pt x="2970794" y="222514"/>
                  </a:lnTo>
                  <a:lnTo>
                    <a:pt x="2966033" y="219022"/>
                  </a:lnTo>
                  <a:lnTo>
                    <a:pt x="2961272" y="215213"/>
                  </a:lnTo>
                  <a:lnTo>
                    <a:pt x="2956829" y="211404"/>
                  </a:lnTo>
                  <a:lnTo>
                    <a:pt x="2952703" y="207595"/>
                  </a:lnTo>
                  <a:lnTo>
                    <a:pt x="2948576" y="203151"/>
                  </a:lnTo>
                  <a:lnTo>
                    <a:pt x="2944768" y="198707"/>
                  </a:lnTo>
                  <a:lnTo>
                    <a:pt x="2941276" y="194581"/>
                  </a:lnTo>
                  <a:lnTo>
                    <a:pt x="2937468" y="189820"/>
                  </a:lnTo>
                  <a:lnTo>
                    <a:pt x="2934294" y="184423"/>
                  </a:lnTo>
                  <a:lnTo>
                    <a:pt x="2931755" y="179345"/>
                  </a:lnTo>
                  <a:lnTo>
                    <a:pt x="2928898" y="174266"/>
                  </a:lnTo>
                  <a:lnTo>
                    <a:pt x="2926676" y="168870"/>
                  </a:lnTo>
                  <a:lnTo>
                    <a:pt x="2924137" y="163156"/>
                  </a:lnTo>
                  <a:lnTo>
                    <a:pt x="2922550" y="157760"/>
                  </a:lnTo>
                  <a:lnTo>
                    <a:pt x="2920646" y="151729"/>
                  </a:lnTo>
                  <a:lnTo>
                    <a:pt x="2919376" y="146015"/>
                  </a:lnTo>
                  <a:lnTo>
                    <a:pt x="2918424" y="139984"/>
                  </a:lnTo>
                  <a:lnTo>
                    <a:pt x="2917472" y="133953"/>
                  </a:lnTo>
                  <a:lnTo>
                    <a:pt x="2917155" y="127922"/>
                  </a:lnTo>
                  <a:lnTo>
                    <a:pt x="2917155" y="121573"/>
                  </a:lnTo>
                  <a:lnTo>
                    <a:pt x="2917155" y="115225"/>
                  </a:lnTo>
                  <a:lnTo>
                    <a:pt x="2917472" y="109194"/>
                  </a:lnTo>
                  <a:lnTo>
                    <a:pt x="2918424" y="102845"/>
                  </a:lnTo>
                  <a:lnTo>
                    <a:pt x="2919376" y="97132"/>
                  </a:lnTo>
                  <a:lnTo>
                    <a:pt x="2920646" y="91101"/>
                  </a:lnTo>
                  <a:lnTo>
                    <a:pt x="2922550" y="85070"/>
                  </a:lnTo>
                  <a:lnTo>
                    <a:pt x="2924137" y="79674"/>
                  </a:lnTo>
                  <a:lnTo>
                    <a:pt x="2926676" y="74277"/>
                  </a:lnTo>
                  <a:lnTo>
                    <a:pt x="2928898" y="68564"/>
                  </a:lnTo>
                  <a:lnTo>
                    <a:pt x="2931755" y="63485"/>
                  </a:lnTo>
                  <a:lnTo>
                    <a:pt x="2934294" y="58406"/>
                  </a:lnTo>
                  <a:lnTo>
                    <a:pt x="2937468" y="53645"/>
                  </a:lnTo>
                  <a:lnTo>
                    <a:pt x="2941276" y="48883"/>
                  </a:lnTo>
                  <a:lnTo>
                    <a:pt x="2944768" y="44122"/>
                  </a:lnTo>
                  <a:lnTo>
                    <a:pt x="2948576" y="39678"/>
                  </a:lnTo>
                  <a:lnTo>
                    <a:pt x="2952703" y="35552"/>
                  </a:lnTo>
                  <a:lnTo>
                    <a:pt x="2956829" y="31425"/>
                  </a:lnTo>
                  <a:lnTo>
                    <a:pt x="2961272" y="27616"/>
                  </a:lnTo>
                  <a:lnTo>
                    <a:pt x="2966033" y="24124"/>
                  </a:lnTo>
                  <a:lnTo>
                    <a:pt x="2970794" y="20633"/>
                  </a:lnTo>
                  <a:lnTo>
                    <a:pt x="2975555" y="17459"/>
                  </a:lnTo>
                  <a:lnTo>
                    <a:pt x="2980633" y="14602"/>
                  </a:lnTo>
                  <a:lnTo>
                    <a:pt x="2985711" y="11745"/>
                  </a:lnTo>
                  <a:lnTo>
                    <a:pt x="2991107" y="9523"/>
                  </a:lnTo>
                  <a:lnTo>
                    <a:pt x="2996820" y="6984"/>
                  </a:lnTo>
                  <a:lnTo>
                    <a:pt x="3002216" y="5397"/>
                  </a:lnTo>
                  <a:lnTo>
                    <a:pt x="3008246" y="3492"/>
                  </a:lnTo>
                  <a:lnTo>
                    <a:pt x="3013959" y="2222"/>
                  </a:lnTo>
                  <a:lnTo>
                    <a:pt x="3019990" y="1270"/>
                  </a:lnTo>
                  <a:lnTo>
                    <a:pt x="3026338" y="318"/>
                  </a:lnTo>
                  <a:lnTo>
                    <a:pt x="303236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endParaRPr lang="zh-CN" altLang="en-US" sz="2400">
                <a:solidFill>
                  <a:srgbClr val="FFFFFF"/>
                </a:solidFill>
                <a:ea typeface="宋体" panose="02010600030101010101" pitchFamily="2" charset="-122"/>
              </a:endParaRPr>
            </a:p>
          </p:txBody>
        </p:sp>
      </p:grpSp>
      <p:grpSp>
        <p:nvGrpSpPr>
          <p:cNvPr id="38" name="组合 37"/>
          <p:cNvGrpSpPr/>
          <p:nvPr/>
        </p:nvGrpSpPr>
        <p:grpSpPr>
          <a:xfrm>
            <a:off x="10716933" y="3881720"/>
            <a:ext cx="755664" cy="756000"/>
            <a:chOff x="8409111" y="4086208"/>
            <a:chExt cx="755664" cy="756000"/>
          </a:xfrm>
        </p:grpSpPr>
        <p:sp>
          <p:nvSpPr>
            <p:cNvPr id="39" name="Freeform 5"/>
            <p:cNvSpPr/>
            <p:nvPr/>
          </p:nvSpPr>
          <p:spPr bwMode="auto">
            <a:xfrm rot="10800000">
              <a:off x="8409111" y="4086208"/>
              <a:ext cx="755664" cy="756000"/>
            </a:xfrm>
            <a:prstGeom prst="ellipse">
              <a:avLst/>
            </a:prstGeom>
            <a:gradFill flip="none" rotWithShape="1">
              <a:gsLst>
                <a:gs pos="0">
                  <a:schemeClr val="accent3"/>
                </a:gs>
                <a:gs pos="100000">
                  <a:schemeClr val="accent3">
                    <a:lumMod val="75000"/>
                  </a:schemeClr>
                </a:gs>
              </a:gsLst>
              <a:lin ang="2700000" scaled="1"/>
              <a:tileRect/>
            </a:gradFill>
            <a:ln w="25400">
              <a:gradFill flip="none" rotWithShape="1">
                <a:gsLst>
                  <a:gs pos="0">
                    <a:schemeClr val="accent3">
                      <a:lumMod val="75000"/>
                    </a:schemeClr>
                  </a:gs>
                  <a:gs pos="100000">
                    <a:schemeClr val="accent3"/>
                  </a:gs>
                </a:gsLst>
                <a:lin ang="2700000" scaled="1"/>
                <a:tileRect/>
              </a:gradFill>
            </a:ln>
            <a:effectLst>
              <a:outerShdw blurRad="254000" dist="114300" dir="2700000" algn="tl" rotWithShape="0">
                <a:prstClr val="black">
                  <a:alpha val="25000"/>
                </a:prstClr>
              </a:outerShdw>
            </a:effectLst>
          </p:spPr>
          <p:txBody>
            <a:bodyPr vert="horz" wrap="square" lIns="121920" tIns="60960" rIns="121920" bIns="60960" numCol="1" anchor="t" anchorCtr="0" compatLnSpc="1"/>
            <a:lstStyle/>
            <a:p>
              <a:endParaRPr lang="zh-CN" altLang="en-US" sz="2400">
                <a:solidFill>
                  <a:prstClr val="black"/>
                </a:solidFill>
              </a:endParaRPr>
            </a:p>
          </p:txBody>
        </p:sp>
        <p:grpSp>
          <p:nvGrpSpPr>
            <p:cNvPr id="40" name="组合 39"/>
            <p:cNvGrpSpPr/>
            <p:nvPr/>
          </p:nvGrpSpPr>
          <p:grpSpPr>
            <a:xfrm>
              <a:off x="8644543" y="4276505"/>
              <a:ext cx="315158" cy="393578"/>
              <a:chOff x="2116138" y="2506419"/>
              <a:chExt cx="338137" cy="422275"/>
            </a:xfrm>
            <a:solidFill>
              <a:schemeClr val="bg1"/>
            </a:solidFill>
          </p:grpSpPr>
          <p:sp>
            <p:nvSpPr>
              <p:cNvPr id="41" name="Freeform 20"/>
              <p:cNvSpPr>
                <a:spLocks noEditPoints="1"/>
              </p:cNvSpPr>
              <p:nvPr/>
            </p:nvSpPr>
            <p:spPr bwMode="auto">
              <a:xfrm>
                <a:off x="2116138" y="2506419"/>
                <a:ext cx="338137" cy="422275"/>
              </a:xfrm>
              <a:custGeom>
                <a:avLst/>
                <a:gdLst>
                  <a:gd name="T0" fmla="*/ 147 w 216"/>
                  <a:gd name="T1" fmla="*/ 233 h 270"/>
                  <a:gd name="T2" fmla="*/ 165 w 216"/>
                  <a:gd name="T3" fmla="*/ 200 h 270"/>
                  <a:gd name="T4" fmla="*/ 216 w 216"/>
                  <a:gd name="T5" fmla="*/ 108 h 270"/>
                  <a:gd name="T6" fmla="*/ 108 w 216"/>
                  <a:gd name="T7" fmla="*/ 0 h 270"/>
                  <a:gd name="T8" fmla="*/ 0 w 216"/>
                  <a:gd name="T9" fmla="*/ 108 h 270"/>
                  <a:gd name="T10" fmla="*/ 51 w 216"/>
                  <a:gd name="T11" fmla="*/ 200 h 270"/>
                  <a:gd name="T12" fmla="*/ 70 w 216"/>
                  <a:gd name="T13" fmla="*/ 233 h 270"/>
                  <a:gd name="T14" fmla="*/ 70 w 216"/>
                  <a:gd name="T15" fmla="*/ 247 h 270"/>
                  <a:gd name="T16" fmla="*/ 93 w 216"/>
                  <a:gd name="T17" fmla="*/ 270 h 270"/>
                  <a:gd name="T18" fmla="*/ 123 w 216"/>
                  <a:gd name="T19" fmla="*/ 270 h 270"/>
                  <a:gd name="T20" fmla="*/ 147 w 216"/>
                  <a:gd name="T21" fmla="*/ 247 h 270"/>
                  <a:gd name="T22" fmla="*/ 147 w 216"/>
                  <a:gd name="T23" fmla="*/ 233 h 270"/>
                  <a:gd name="T24" fmla="*/ 124 w 216"/>
                  <a:gd name="T25" fmla="*/ 224 h 270"/>
                  <a:gd name="T26" fmla="*/ 92 w 216"/>
                  <a:gd name="T27" fmla="*/ 224 h 270"/>
                  <a:gd name="T28" fmla="*/ 64 w 216"/>
                  <a:gd name="T29" fmla="*/ 180 h 270"/>
                  <a:gd name="T30" fmla="*/ 23 w 216"/>
                  <a:gd name="T31" fmla="*/ 108 h 270"/>
                  <a:gd name="T32" fmla="*/ 108 w 216"/>
                  <a:gd name="T33" fmla="*/ 23 h 270"/>
                  <a:gd name="T34" fmla="*/ 193 w 216"/>
                  <a:gd name="T35" fmla="*/ 108 h 270"/>
                  <a:gd name="T36" fmla="*/ 153 w 216"/>
                  <a:gd name="T37" fmla="*/ 180 h 270"/>
                  <a:gd name="T38" fmla="*/ 124 w 216"/>
                  <a:gd name="T39" fmla="*/ 224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6" h="270">
                    <a:moveTo>
                      <a:pt x="147" y="233"/>
                    </a:moveTo>
                    <a:cubicBezTo>
                      <a:pt x="147" y="219"/>
                      <a:pt x="153" y="207"/>
                      <a:pt x="165" y="200"/>
                    </a:cubicBezTo>
                    <a:cubicBezTo>
                      <a:pt x="195" y="181"/>
                      <a:pt x="216" y="147"/>
                      <a:pt x="216" y="108"/>
                    </a:cubicBezTo>
                    <a:cubicBezTo>
                      <a:pt x="216" y="49"/>
                      <a:pt x="168" y="0"/>
                      <a:pt x="108" y="0"/>
                    </a:cubicBezTo>
                    <a:cubicBezTo>
                      <a:pt x="49" y="0"/>
                      <a:pt x="0" y="49"/>
                      <a:pt x="0" y="108"/>
                    </a:cubicBezTo>
                    <a:cubicBezTo>
                      <a:pt x="0" y="147"/>
                      <a:pt x="21" y="181"/>
                      <a:pt x="51" y="200"/>
                    </a:cubicBezTo>
                    <a:cubicBezTo>
                      <a:pt x="63" y="207"/>
                      <a:pt x="70" y="219"/>
                      <a:pt x="70" y="233"/>
                    </a:cubicBezTo>
                    <a:cubicBezTo>
                      <a:pt x="70" y="247"/>
                      <a:pt x="70" y="247"/>
                      <a:pt x="70" y="247"/>
                    </a:cubicBezTo>
                    <a:cubicBezTo>
                      <a:pt x="93" y="270"/>
                      <a:pt x="93" y="270"/>
                      <a:pt x="93" y="270"/>
                    </a:cubicBezTo>
                    <a:cubicBezTo>
                      <a:pt x="123" y="270"/>
                      <a:pt x="123" y="270"/>
                      <a:pt x="123" y="270"/>
                    </a:cubicBezTo>
                    <a:cubicBezTo>
                      <a:pt x="147" y="247"/>
                      <a:pt x="147" y="247"/>
                      <a:pt x="147" y="247"/>
                    </a:cubicBezTo>
                    <a:lnTo>
                      <a:pt x="147" y="233"/>
                    </a:lnTo>
                    <a:close/>
                    <a:moveTo>
                      <a:pt x="124" y="224"/>
                    </a:moveTo>
                    <a:cubicBezTo>
                      <a:pt x="92" y="224"/>
                      <a:pt x="92" y="224"/>
                      <a:pt x="92" y="224"/>
                    </a:cubicBezTo>
                    <a:cubicBezTo>
                      <a:pt x="89" y="206"/>
                      <a:pt x="79" y="190"/>
                      <a:pt x="64" y="180"/>
                    </a:cubicBezTo>
                    <a:cubicBezTo>
                      <a:pt x="38" y="165"/>
                      <a:pt x="23" y="138"/>
                      <a:pt x="23" y="108"/>
                    </a:cubicBezTo>
                    <a:cubicBezTo>
                      <a:pt x="23" y="62"/>
                      <a:pt x="61" y="23"/>
                      <a:pt x="108" y="23"/>
                    </a:cubicBezTo>
                    <a:cubicBezTo>
                      <a:pt x="155" y="23"/>
                      <a:pt x="193" y="62"/>
                      <a:pt x="193" y="108"/>
                    </a:cubicBezTo>
                    <a:cubicBezTo>
                      <a:pt x="193" y="138"/>
                      <a:pt x="178" y="165"/>
                      <a:pt x="153" y="180"/>
                    </a:cubicBezTo>
                    <a:cubicBezTo>
                      <a:pt x="137" y="190"/>
                      <a:pt x="127" y="206"/>
                      <a:pt x="124" y="224"/>
                    </a:cubicBezTo>
                    <a:close/>
                  </a:path>
                </a:pathLst>
              </a:custGeom>
              <a:grpFill/>
              <a:ln>
                <a:noFill/>
              </a:ln>
            </p:spPr>
            <p:txBody>
              <a:bodyPr anchor="ctr">
                <a:scene3d>
                  <a:camera prst="orthographicFront"/>
                  <a:lightRig rig="threePt" dir="t"/>
                </a:scene3d>
                <a:sp3d contourW="12700">
                  <a:contourClr>
                    <a:srgbClr val="FFFFFF"/>
                  </a:contourClr>
                </a:sp3d>
              </a:bodyPr>
              <a:lstStyle/>
              <a:p>
                <a:pPr algn="ctr"/>
                <a:endParaRPr lang="zh-CN" altLang="en-US" sz="2400">
                  <a:solidFill>
                    <a:srgbClr val="FFFFFF"/>
                  </a:solidFill>
                  <a:ea typeface="宋体" panose="02010600030101010101" pitchFamily="2" charset="-122"/>
                </a:endParaRPr>
              </a:p>
            </p:txBody>
          </p:sp>
          <p:sp>
            <p:nvSpPr>
              <p:cNvPr id="42" name="Freeform 21"/>
              <p:cNvSpPr/>
              <p:nvPr/>
            </p:nvSpPr>
            <p:spPr bwMode="auto">
              <a:xfrm>
                <a:off x="2212975" y="2581031"/>
                <a:ext cx="144462" cy="180975"/>
              </a:xfrm>
              <a:custGeom>
                <a:avLst/>
                <a:gdLst>
                  <a:gd name="T0" fmla="*/ 57 w 91"/>
                  <a:gd name="T1" fmla="*/ 44 h 114"/>
                  <a:gd name="T2" fmla="*/ 75 w 91"/>
                  <a:gd name="T3" fmla="*/ 0 h 114"/>
                  <a:gd name="T4" fmla="*/ 0 w 91"/>
                  <a:gd name="T5" fmla="*/ 70 h 114"/>
                  <a:gd name="T6" fmla="*/ 34 w 91"/>
                  <a:gd name="T7" fmla="*/ 70 h 114"/>
                  <a:gd name="T8" fmla="*/ 16 w 91"/>
                  <a:gd name="T9" fmla="*/ 114 h 114"/>
                  <a:gd name="T10" fmla="*/ 91 w 91"/>
                  <a:gd name="T11" fmla="*/ 44 h 114"/>
                  <a:gd name="T12" fmla="*/ 57 w 91"/>
                  <a:gd name="T13" fmla="*/ 44 h 114"/>
                </a:gdLst>
                <a:ahLst/>
                <a:cxnLst>
                  <a:cxn ang="0">
                    <a:pos x="T0" y="T1"/>
                  </a:cxn>
                  <a:cxn ang="0">
                    <a:pos x="T2" y="T3"/>
                  </a:cxn>
                  <a:cxn ang="0">
                    <a:pos x="T4" y="T5"/>
                  </a:cxn>
                  <a:cxn ang="0">
                    <a:pos x="T6" y="T7"/>
                  </a:cxn>
                  <a:cxn ang="0">
                    <a:pos x="T8" y="T9"/>
                  </a:cxn>
                  <a:cxn ang="0">
                    <a:pos x="T10" y="T11"/>
                  </a:cxn>
                  <a:cxn ang="0">
                    <a:pos x="T12" y="T13"/>
                  </a:cxn>
                </a:cxnLst>
                <a:rect l="0" t="0" r="r" b="b"/>
                <a:pathLst>
                  <a:path w="91" h="114">
                    <a:moveTo>
                      <a:pt x="57" y="44"/>
                    </a:moveTo>
                    <a:lnTo>
                      <a:pt x="75" y="0"/>
                    </a:lnTo>
                    <a:lnTo>
                      <a:pt x="0" y="70"/>
                    </a:lnTo>
                    <a:lnTo>
                      <a:pt x="34" y="70"/>
                    </a:lnTo>
                    <a:lnTo>
                      <a:pt x="16" y="114"/>
                    </a:lnTo>
                    <a:lnTo>
                      <a:pt x="91" y="44"/>
                    </a:lnTo>
                    <a:lnTo>
                      <a:pt x="57" y="44"/>
                    </a:lnTo>
                    <a:close/>
                  </a:path>
                </a:pathLst>
              </a:custGeom>
              <a:grpFill/>
              <a:ln>
                <a:noFill/>
              </a:ln>
            </p:spPr>
            <p:txBody>
              <a:bodyPr anchor="ctr">
                <a:scene3d>
                  <a:camera prst="orthographicFront"/>
                  <a:lightRig rig="threePt" dir="t"/>
                </a:scene3d>
                <a:sp3d contourW="12700">
                  <a:contourClr>
                    <a:srgbClr val="FFFFFF"/>
                  </a:contourClr>
                </a:sp3d>
              </a:bodyPr>
              <a:lstStyle/>
              <a:p>
                <a:pPr algn="ctr"/>
                <a:endParaRPr lang="zh-CN" altLang="en-US" sz="2400">
                  <a:solidFill>
                    <a:srgbClr val="FFFFFF"/>
                  </a:solidFill>
                  <a:ea typeface="宋体" panose="02010600030101010101" pitchFamily="2" charset="-122"/>
                </a:endParaRPr>
              </a:p>
            </p:txBody>
          </p:sp>
        </p:grpSp>
      </p:grpSp>
      <p:sp>
        <p:nvSpPr>
          <p:cNvPr id="43" name="矩形 42"/>
          <p:cNvSpPr/>
          <p:nvPr/>
        </p:nvSpPr>
        <p:spPr>
          <a:xfrm>
            <a:off x="107950" y="110490"/>
            <a:ext cx="3171825" cy="6598285"/>
          </a:xfrm>
          <a:prstGeom prst="rect">
            <a:avLst/>
          </a:prstGeom>
          <a:noFill/>
          <a:ln w="19050" cmpd="sng">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 name="WordArt 293"/>
          <p:cNvSpPr>
            <a:spLocks noChangeArrowheads="1" noChangeShapeType="1" noTextEdit="1"/>
          </p:cNvSpPr>
          <p:nvPr/>
        </p:nvSpPr>
        <p:spPr bwMode="auto">
          <a:xfrm>
            <a:off x="1636165" y="1558990"/>
            <a:ext cx="1072804" cy="1967377"/>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l"/>
            <a:r>
              <a:rPr lang="zh-CN" altLang="en-US" sz="4800" dirty="0">
                <a:solidFill>
                  <a:schemeClr val="bg1"/>
                </a:solidFill>
                <a:latin typeface="方正大黑简体" panose="02010601030101010101" charset="-122"/>
                <a:ea typeface="方正大黑简体" panose="02010601030101010101" charset="-122"/>
              </a:rPr>
              <a:t>目</a:t>
            </a:r>
            <a:endParaRPr lang="en-US" altLang="zh-CN" sz="4800" dirty="0">
              <a:solidFill>
                <a:schemeClr val="bg1"/>
              </a:solidFill>
              <a:latin typeface="方正大黑简体" panose="02010601030101010101" charset="-122"/>
              <a:ea typeface="方正大黑简体" panose="02010601030101010101" charset="-122"/>
            </a:endParaRPr>
          </a:p>
          <a:p>
            <a:pPr algn="l"/>
            <a:r>
              <a:rPr lang="zh-CN" altLang="en-US" sz="4800" dirty="0">
                <a:solidFill>
                  <a:schemeClr val="bg1"/>
                </a:solidFill>
                <a:latin typeface="方正大黑简体" panose="02010601030101010101" charset="-122"/>
                <a:ea typeface="方正大黑简体" panose="02010601030101010101" charset="-122"/>
              </a:rPr>
              <a:t>录</a:t>
            </a:r>
          </a:p>
        </p:txBody>
      </p:sp>
      <p:sp>
        <p:nvSpPr>
          <p:cNvPr id="4" name="文本框 42"/>
          <p:cNvSpPr txBox="1"/>
          <p:nvPr/>
        </p:nvSpPr>
        <p:spPr>
          <a:xfrm rot="5400000">
            <a:off x="-975728" y="3488177"/>
            <a:ext cx="4751851" cy="892552"/>
          </a:xfrm>
          <a:prstGeom prst="rect">
            <a:avLst/>
          </a:prstGeom>
          <a:noFill/>
        </p:spPr>
        <p:txBody>
          <a:bodyPr wrap="square" lIns="91440" tIns="45720" rIns="91440" bIns="45720" rtlCol="0">
            <a:spAutoFit/>
          </a:bodyPr>
          <a:lstStyle/>
          <a:p>
            <a:pPr algn="ctr">
              <a:lnSpc>
                <a:spcPct val="130000"/>
              </a:lnSpc>
            </a:pPr>
            <a:r>
              <a:rPr lang="en-US" altLang="zh-CN" sz="40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CONTENTS</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lide(fromLeft)">
                                      <p:cBhvr>
                                        <p:cTn id="11" dur="1000"/>
                                        <p:tgtEl>
                                          <p:spTgt spid="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20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grpId="0" nodeType="withEffect">
                                  <p:stCondLst>
                                    <p:cond delay="20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par>
                                <p:cTn id="28" presetID="10" presetClass="entr" presetSubtype="0" fill="hold" grpId="0" nodeType="withEffect">
                                  <p:stCondLst>
                                    <p:cond delay="40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grpId="0" nodeType="withEffect">
                                  <p:stCondLst>
                                    <p:cond delay="40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par>
                                <p:cTn id="34" presetID="10" presetClass="entr" presetSubtype="0" fill="hold" grpId="0" nodeType="withEffect">
                                  <p:stCondLst>
                                    <p:cond delay="80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par>
                                <p:cTn id="37" presetID="10" presetClass="entr" presetSubtype="0" fill="hold" grpId="0" nodeType="withEffect">
                                  <p:stCondLst>
                                    <p:cond delay="80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childTnLst>
                          </p:cTn>
                        </p:par>
                        <p:par>
                          <p:cTn id="40" fill="hold">
                            <p:stCondLst>
                              <p:cond delay="2000"/>
                            </p:stCondLst>
                            <p:childTnLst>
                              <p:par>
                                <p:cTn id="41" presetID="2" presetClass="entr" presetSubtype="8"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0-#ppt_w/2"/>
                                          </p:val>
                                        </p:tav>
                                        <p:tav tm="100000">
                                          <p:val>
                                            <p:strVal val="#ppt_x"/>
                                          </p:val>
                                        </p:tav>
                                      </p:tavLst>
                                    </p:anim>
                                    <p:anim calcmode="lin" valueType="num">
                                      <p:cBhvr additive="base">
                                        <p:cTn id="44" dur="500" fill="hold"/>
                                        <p:tgtEl>
                                          <p:spTgt spid="16"/>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20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0-#ppt_w/2"/>
                                          </p:val>
                                        </p:tav>
                                        <p:tav tm="100000">
                                          <p:val>
                                            <p:strVal val="#ppt_x"/>
                                          </p:val>
                                        </p:tav>
                                      </p:tavLst>
                                    </p:anim>
                                    <p:anim calcmode="lin" valueType="num">
                                      <p:cBhvr additive="base">
                                        <p:cTn id="52" dur="500" fill="hold"/>
                                        <p:tgtEl>
                                          <p:spTgt spid="20"/>
                                        </p:tgtEl>
                                        <p:attrNameLst>
                                          <p:attrName>ppt_y</p:attrName>
                                        </p:attrNameLst>
                                      </p:cBhvr>
                                      <p:tavLst>
                                        <p:tav tm="0">
                                          <p:val>
                                            <p:strVal val="#ppt_y"/>
                                          </p:val>
                                        </p:tav>
                                        <p:tav tm="100000">
                                          <p:val>
                                            <p:strVal val="#ppt_y"/>
                                          </p:val>
                                        </p:tav>
                                      </p:tavLst>
                                    </p:anim>
                                  </p:childTnLst>
                                </p:cTn>
                              </p:par>
                              <p:par>
                                <p:cTn id="53" presetID="2" presetClass="entr" presetSubtype="2" fill="hold" nodeType="withEffect">
                                  <p:stCondLst>
                                    <p:cond delay="200"/>
                                  </p:stCondLst>
                                  <p:childTnLst>
                                    <p:set>
                                      <p:cBhvr>
                                        <p:cTn id="54" dur="1" fill="hold">
                                          <p:stCondLst>
                                            <p:cond delay="0"/>
                                          </p:stCondLst>
                                        </p:cTn>
                                        <p:tgtEl>
                                          <p:spTgt spid="35"/>
                                        </p:tgtEl>
                                        <p:attrNameLst>
                                          <p:attrName>style.visibility</p:attrName>
                                        </p:attrNameLst>
                                      </p:cBhvr>
                                      <p:to>
                                        <p:strVal val="visible"/>
                                      </p:to>
                                    </p:set>
                                    <p:anim calcmode="lin" valueType="num">
                                      <p:cBhvr additive="base">
                                        <p:cTn id="55" dur="500" fill="hold"/>
                                        <p:tgtEl>
                                          <p:spTgt spid="35"/>
                                        </p:tgtEl>
                                        <p:attrNameLst>
                                          <p:attrName>ppt_x</p:attrName>
                                        </p:attrNameLst>
                                      </p:cBhvr>
                                      <p:tavLst>
                                        <p:tav tm="0">
                                          <p:val>
                                            <p:strVal val="1+#ppt_w/2"/>
                                          </p:val>
                                        </p:tav>
                                        <p:tav tm="100000">
                                          <p:val>
                                            <p:strVal val="#ppt_x"/>
                                          </p:val>
                                        </p:tav>
                                      </p:tavLst>
                                    </p:anim>
                                    <p:anim calcmode="lin" valueType="num">
                                      <p:cBhvr additive="base">
                                        <p:cTn id="56" dur="500" fill="hold"/>
                                        <p:tgtEl>
                                          <p:spTgt spid="35"/>
                                        </p:tgtEl>
                                        <p:attrNameLst>
                                          <p:attrName>ppt_y</p:attrName>
                                        </p:attrNameLst>
                                      </p:cBhvr>
                                      <p:tavLst>
                                        <p:tav tm="0">
                                          <p:val>
                                            <p:strVal val="#ppt_y"/>
                                          </p:val>
                                        </p:tav>
                                        <p:tav tm="100000">
                                          <p:val>
                                            <p:strVal val="#ppt_y"/>
                                          </p:val>
                                        </p:tav>
                                      </p:tavLst>
                                    </p:anim>
                                  </p:childTnLst>
                                </p:cTn>
                              </p:par>
                              <p:par>
                                <p:cTn id="57" presetID="2" presetClass="entr" presetSubtype="8" fill="hold" nodeType="withEffect">
                                  <p:stCondLst>
                                    <p:cond delay="40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500" fill="hold"/>
                                        <p:tgtEl>
                                          <p:spTgt spid="24"/>
                                        </p:tgtEl>
                                        <p:attrNameLst>
                                          <p:attrName>ppt_x</p:attrName>
                                        </p:attrNameLst>
                                      </p:cBhvr>
                                      <p:tavLst>
                                        <p:tav tm="0">
                                          <p:val>
                                            <p:strVal val="0-#ppt_w/2"/>
                                          </p:val>
                                        </p:tav>
                                        <p:tav tm="100000">
                                          <p:val>
                                            <p:strVal val="#ppt_x"/>
                                          </p:val>
                                        </p:tav>
                                      </p:tavLst>
                                    </p:anim>
                                    <p:anim calcmode="lin" valueType="num">
                                      <p:cBhvr additive="base">
                                        <p:cTn id="60" dur="500" fill="hold"/>
                                        <p:tgtEl>
                                          <p:spTgt spid="24"/>
                                        </p:tgtEl>
                                        <p:attrNameLst>
                                          <p:attrName>ppt_y</p:attrName>
                                        </p:attrNameLst>
                                      </p:cBhvr>
                                      <p:tavLst>
                                        <p:tav tm="0">
                                          <p:val>
                                            <p:strVal val="#ppt_y"/>
                                          </p:val>
                                        </p:tav>
                                        <p:tav tm="100000">
                                          <p:val>
                                            <p:strVal val="#ppt_y"/>
                                          </p:val>
                                        </p:tav>
                                      </p:tavLst>
                                    </p:anim>
                                  </p:childTnLst>
                                </p:cTn>
                              </p:par>
                              <p:par>
                                <p:cTn id="61" presetID="2" presetClass="entr" presetSubtype="2" fill="hold" nodeType="withEffect">
                                  <p:stCondLst>
                                    <p:cond delay="400"/>
                                  </p:stCondLst>
                                  <p:childTnLst>
                                    <p:set>
                                      <p:cBhvr>
                                        <p:cTn id="62" dur="1" fill="hold">
                                          <p:stCondLst>
                                            <p:cond delay="0"/>
                                          </p:stCondLst>
                                        </p:cTn>
                                        <p:tgtEl>
                                          <p:spTgt spid="38"/>
                                        </p:tgtEl>
                                        <p:attrNameLst>
                                          <p:attrName>style.visibility</p:attrName>
                                        </p:attrNameLst>
                                      </p:cBhvr>
                                      <p:to>
                                        <p:strVal val="visible"/>
                                      </p:to>
                                    </p:set>
                                    <p:anim calcmode="lin" valueType="num">
                                      <p:cBhvr additive="base">
                                        <p:cTn id="63" dur="500" fill="hold"/>
                                        <p:tgtEl>
                                          <p:spTgt spid="38"/>
                                        </p:tgtEl>
                                        <p:attrNameLst>
                                          <p:attrName>ppt_x</p:attrName>
                                        </p:attrNameLst>
                                      </p:cBhvr>
                                      <p:tavLst>
                                        <p:tav tm="0">
                                          <p:val>
                                            <p:strVal val="1+#ppt_w/2"/>
                                          </p:val>
                                        </p:tav>
                                        <p:tav tm="100000">
                                          <p:val>
                                            <p:strVal val="#ppt_x"/>
                                          </p:val>
                                        </p:tav>
                                      </p:tavLst>
                                    </p:anim>
                                    <p:anim calcmode="lin" valueType="num">
                                      <p:cBhvr additive="base">
                                        <p:cTn id="64" dur="500" fill="hold"/>
                                        <p:tgtEl>
                                          <p:spTgt spid="38"/>
                                        </p:tgtEl>
                                        <p:attrNameLst>
                                          <p:attrName>ppt_y</p:attrName>
                                        </p:attrNameLst>
                                      </p:cBhvr>
                                      <p:tavLst>
                                        <p:tav tm="0">
                                          <p:val>
                                            <p:strVal val="#ppt_y"/>
                                          </p:val>
                                        </p:tav>
                                        <p:tav tm="100000">
                                          <p:val>
                                            <p:strVal val="#ppt_y"/>
                                          </p:val>
                                        </p:tav>
                                      </p:tavLst>
                                    </p:anim>
                                  </p:childTnLst>
                                </p:cTn>
                              </p:par>
                              <p:par>
                                <p:cTn id="65" presetID="2" presetClass="entr" presetSubtype="8" fill="hold" nodeType="withEffect">
                                  <p:stCondLst>
                                    <p:cond delay="60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500" fill="hold"/>
                                        <p:tgtEl>
                                          <p:spTgt spid="28"/>
                                        </p:tgtEl>
                                        <p:attrNameLst>
                                          <p:attrName>ppt_x</p:attrName>
                                        </p:attrNameLst>
                                      </p:cBhvr>
                                      <p:tavLst>
                                        <p:tav tm="0">
                                          <p:val>
                                            <p:strVal val="0-#ppt_w/2"/>
                                          </p:val>
                                        </p:tav>
                                        <p:tav tm="100000">
                                          <p:val>
                                            <p:strVal val="#ppt_x"/>
                                          </p:val>
                                        </p:tav>
                                      </p:tavLst>
                                    </p:anim>
                                    <p:anim calcmode="lin" valueType="num">
                                      <p:cBhvr additive="base">
                                        <p:cTn id="68" dur="500" fill="hold"/>
                                        <p:tgtEl>
                                          <p:spTgt spid="28"/>
                                        </p:tgtEl>
                                        <p:attrNameLst>
                                          <p:attrName>ppt_y</p:attrName>
                                        </p:attrNameLst>
                                      </p:cBhvr>
                                      <p:tavLst>
                                        <p:tav tm="0">
                                          <p:val>
                                            <p:strVal val="#ppt_y"/>
                                          </p:val>
                                        </p:tav>
                                        <p:tav tm="100000">
                                          <p:val>
                                            <p:strVal val="#ppt_y"/>
                                          </p:val>
                                        </p:tav>
                                      </p:tavLst>
                                    </p:anim>
                                  </p:childTnLst>
                                </p:cTn>
                              </p:par>
                              <p:par>
                                <p:cTn id="69" presetID="2" presetClass="entr" presetSubtype="2" fill="hold" nodeType="withEffect">
                                  <p:stCondLst>
                                    <p:cond delay="600"/>
                                  </p:stCondLst>
                                  <p:childTnLst>
                                    <p:set>
                                      <p:cBhvr>
                                        <p:cTn id="70" dur="1" fill="hold">
                                          <p:stCondLst>
                                            <p:cond delay="0"/>
                                          </p:stCondLst>
                                        </p:cTn>
                                        <p:tgtEl>
                                          <p:spTgt spid="32"/>
                                        </p:tgtEl>
                                        <p:attrNameLst>
                                          <p:attrName>style.visibility</p:attrName>
                                        </p:attrNameLst>
                                      </p:cBhvr>
                                      <p:to>
                                        <p:strVal val="visible"/>
                                      </p:to>
                                    </p:set>
                                    <p:anim calcmode="lin" valueType="num">
                                      <p:cBhvr additive="base">
                                        <p:cTn id="71" dur="500" fill="hold"/>
                                        <p:tgtEl>
                                          <p:spTgt spid="32"/>
                                        </p:tgtEl>
                                        <p:attrNameLst>
                                          <p:attrName>ppt_x</p:attrName>
                                        </p:attrNameLst>
                                      </p:cBhvr>
                                      <p:tavLst>
                                        <p:tav tm="0">
                                          <p:val>
                                            <p:strVal val="1+#ppt_w/2"/>
                                          </p:val>
                                        </p:tav>
                                        <p:tav tm="100000">
                                          <p:val>
                                            <p:strVal val="#ppt_x"/>
                                          </p:val>
                                        </p:tav>
                                      </p:tavLst>
                                    </p:anim>
                                    <p:anim calcmode="lin" valueType="num">
                                      <p:cBhvr additive="base">
                                        <p:cTn id="72" dur="500" fill="hold"/>
                                        <p:tgtEl>
                                          <p:spTgt spid="32"/>
                                        </p:tgtEl>
                                        <p:attrNameLst>
                                          <p:attrName>ppt_y</p:attrName>
                                        </p:attrNameLst>
                                      </p:cBhvr>
                                      <p:tavLst>
                                        <p:tav tm="0">
                                          <p:val>
                                            <p:strVal val="#ppt_y"/>
                                          </p:val>
                                        </p:tav>
                                        <p:tav tm="100000">
                                          <p:val>
                                            <p:strVal val="#ppt_y"/>
                                          </p:val>
                                        </p:tav>
                                      </p:tavLst>
                                    </p:anim>
                                  </p:childTnLst>
                                </p:cTn>
                              </p:par>
                            </p:childTnLst>
                          </p:cTn>
                        </p:par>
                        <p:par>
                          <p:cTn id="73" fill="hold">
                            <p:stCondLst>
                              <p:cond delay="2500"/>
                            </p:stCondLst>
                            <p:childTnLst>
                              <p:par>
                                <p:cTn id="74" presetID="22" presetClass="entr" presetSubtype="8" fill="hold" grpId="0" nodeType="after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wipe(left)">
                                      <p:cBhvr>
                                        <p:cTn id="76"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5" grpId="0" bldLvl="0" animBg="1"/>
      <p:bldP spid="6" grpId="0" bldLvl="0" animBg="1"/>
      <p:bldP spid="7" grpId="0" bldLvl="0" animBg="1"/>
      <p:bldP spid="8" grpId="0" bldLvl="0" animBg="1"/>
      <p:bldP spid="9" grpId="0"/>
      <p:bldP spid="10" grpId="0"/>
      <p:bldP spid="11" grpId="0"/>
      <p:bldP spid="12" grpId="0"/>
      <p:bldP spid="43" grpId="0" bldLvl="0" animBg="1"/>
      <p:bldP spid="3"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任意多边形 25"/>
          <p:cNvSpPr/>
          <p:nvPr/>
        </p:nvSpPr>
        <p:spPr bwMode="auto">
          <a:xfrm>
            <a:off x="0" y="311150"/>
            <a:ext cx="5116513" cy="898525"/>
          </a:xfrm>
          <a:custGeom>
            <a:avLst/>
            <a:gdLst/>
            <a:ahLst/>
            <a:cxnLst/>
            <a:rect l="l" t="t" r="r" b="b"/>
            <a:pathLst>
              <a:path w="5116513" h="898525">
                <a:moveTo>
                  <a:pt x="4666612" y="0"/>
                </a:moveTo>
                <a:cubicBezTo>
                  <a:pt x="4915086" y="0"/>
                  <a:pt x="5116513" y="201141"/>
                  <a:pt x="5116513" y="449263"/>
                </a:cubicBezTo>
                <a:cubicBezTo>
                  <a:pt x="5116513" y="697384"/>
                  <a:pt x="4915086" y="898525"/>
                  <a:pt x="4666612" y="898525"/>
                </a:cubicBezTo>
                <a:cubicBezTo>
                  <a:pt x="4542375" y="898525"/>
                  <a:pt x="4429899" y="848240"/>
                  <a:pt x="4348483" y="766939"/>
                </a:cubicBezTo>
                <a:lnTo>
                  <a:pt x="4318243" y="730340"/>
                </a:lnTo>
                <a:lnTo>
                  <a:pt x="0" y="730340"/>
                </a:lnTo>
                <a:lnTo>
                  <a:pt x="0" y="168185"/>
                </a:lnTo>
                <a:lnTo>
                  <a:pt x="4318243" y="168185"/>
                </a:lnTo>
                <a:lnTo>
                  <a:pt x="4348483" y="131586"/>
                </a:lnTo>
                <a:cubicBezTo>
                  <a:pt x="4429899" y="50285"/>
                  <a:pt x="4542375" y="0"/>
                  <a:pt x="4666612" y="0"/>
                </a:cubicBezTo>
                <a:close/>
              </a:path>
            </a:pathLst>
          </a:custGeom>
          <a:solidFill>
            <a:srgbClr val="0099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7" name="文本框 1"/>
          <p:cNvSpPr txBox="1"/>
          <p:nvPr/>
        </p:nvSpPr>
        <p:spPr bwMode="auto">
          <a:xfrm>
            <a:off x="615950" y="498475"/>
            <a:ext cx="3595688" cy="523875"/>
          </a:xfrm>
          <a:prstGeom prst="rect">
            <a:avLst/>
          </a:prstGeom>
          <a:noFill/>
        </p:spPr>
        <p:txBody>
          <a:bodyPr>
            <a:spAutoFit/>
          </a:bodyPr>
          <a:lstStyle/>
          <a:p>
            <a:pPr eaLnBrk="1" fontAlgn="auto" hangingPunct="1">
              <a:spcBef>
                <a:spcPts val="0"/>
              </a:spcBef>
              <a:spcAft>
                <a:spcPts val="0"/>
              </a:spcAft>
              <a:defRPr/>
            </a:pPr>
            <a:r>
              <a:rPr lang="zh-CN" altLang="en-US" sz="2800" b="1" spc="300" dirty="0">
                <a:solidFill>
                  <a:schemeClr val="bg1"/>
                </a:solidFill>
                <a:latin typeface="微软雅黑" panose="020B0503020204020204" pitchFamily="34" charset="-122"/>
                <a:ea typeface="微软雅黑" panose="020B0503020204020204" pitchFamily="34" charset="-122"/>
              </a:rPr>
              <a:t>此处添加目录标题</a:t>
            </a:r>
          </a:p>
        </p:txBody>
      </p:sp>
      <p:grpSp>
        <p:nvGrpSpPr>
          <p:cNvPr id="3" name="组合 2"/>
          <p:cNvGrpSpPr/>
          <p:nvPr/>
        </p:nvGrpSpPr>
        <p:grpSpPr>
          <a:xfrm>
            <a:off x="1404531" y="1752031"/>
            <a:ext cx="5354435" cy="1550883"/>
            <a:chOff x="1244111" y="1588168"/>
            <a:chExt cx="5354435" cy="1550883"/>
          </a:xfrm>
          <a:solidFill>
            <a:schemeClr val="accent2"/>
          </a:solidFill>
          <a:effectLst>
            <a:outerShdw blurRad="254000" dist="152400" dir="2700000" algn="tl" rotWithShape="0">
              <a:prstClr val="black">
                <a:alpha val="60000"/>
              </a:prstClr>
            </a:outerShdw>
          </a:effectLst>
        </p:grpSpPr>
        <p:sp>
          <p:nvSpPr>
            <p:cNvPr id="9" name="Freeform 6"/>
            <p:cNvSpPr>
              <a:spLocks noChangeArrowheads="1"/>
            </p:cNvSpPr>
            <p:nvPr/>
          </p:nvSpPr>
          <p:spPr bwMode="auto">
            <a:xfrm>
              <a:off x="1244111" y="2040339"/>
              <a:ext cx="4885895" cy="1098712"/>
            </a:xfrm>
            <a:custGeom>
              <a:avLst/>
              <a:gdLst>
                <a:gd name="T0" fmla="*/ 0 w 1174"/>
                <a:gd name="T1" fmla="*/ 207 h 264"/>
                <a:gd name="T2" fmla="*/ 427 w 1174"/>
                <a:gd name="T3" fmla="*/ 207 h 264"/>
                <a:gd name="T4" fmla="*/ 725 w 1174"/>
                <a:gd name="T5" fmla="*/ 113 h 264"/>
                <a:gd name="T6" fmla="*/ 1104 w 1174"/>
                <a:gd name="T7" fmla="*/ 0 h 264"/>
                <a:gd name="T8" fmla="*/ 1174 w 1174"/>
                <a:gd name="T9" fmla="*/ 0 h 264"/>
                <a:gd name="T10" fmla="*/ 1174 w 1174"/>
                <a:gd name="T11" fmla="*/ 58 h 264"/>
                <a:gd name="T12" fmla="*/ 1104 w 1174"/>
                <a:gd name="T13" fmla="*/ 58 h 264"/>
                <a:gd name="T14" fmla="*/ 754 w 1174"/>
                <a:gd name="T15" fmla="*/ 163 h 264"/>
                <a:gd name="T16" fmla="*/ 427 w 1174"/>
                <a:gd name="T17" fmla="*/ 264 h 264"/>
                <a:gd name="T18" fmla="*/ 0 w 1174"/>
                <a:gd name="T19" fmla="*/ 264 h 264"/>
                <a:gd name="T20" fmla="*/ 0 w 1174"/>
                <a:gd name="T21" fmla="*/ 207 h 2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74"/>
                <a:gd name="T34" fmla="*/ 0 h 264"/>
                <a:gd name="T35" fmla="*/ 1174 w 1174"/>
                <a:gd name="T36" fmla="*/ 264 h 2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74" h="264">
                  <a:moveTo>
                    <a:pt x="0" y="207"/>
                  </a:moveTo>
                  <a:cubicBezTo>
                    <a:pt x="427" y="207"/>
                    <a:pt x="427" y="207"/>
                    <a:pt x="427" y="207"/>
                  </a:cubicBezTo>
                  <a:cubicBezTo>
                    <a:pt x="562" y="207"/>
                    <a:pt x="642" y="161"/>
                    <a:pt x="725" y="113"/>
                  </a:cubicBezTo>
                  <a:cubicBezTo>
                    <a:pt x="821" y="58"/>
                    <a:pt x="921" y="0"/>
                    <a:pt x="1104" y="0"/>
                  </a:cubicBezTo>
                  <a:cubicBezTo>
                    <a:pt x="1174" y="0"/>
                    <a:pt x="1174" y="0"/>
                    <a:pt x="1174" y="0"/>
                  </a:cubicBezTo>
                  <a:cubicBezTo>
                    <a:pt x="1174" y="58"/>
                    <a:pt x="1174" y="58"/>
                    <a:pt x="1174" y="58"/>
                  </a:cubicBezTo>
                  <a:cubicBezTo>
                    <a:pt x="1104" y="58"/>
                    <a:pt x="1104" y="58"/>
                    <a:pt x="1104" y="58"/>
                  </a:cubicBezTo>
                  <a:cubicBezTo>
                    <a:pt x="936" y="58"/>
                    <a:pt x="843" y="111"/>
                    <a:pt x="754" y="163"/>
                  </a:cubicBezTo>
                  <a:cubicBezTo>
                    <a:pt x="664" y="214"/>
                    <a:pt x="578" y="264"/>
                    <a:pt x="427" y="264"/>
                  </a:cubicBezTo>
                  <a:cubicBezTo>
                    <a:pt x="0" y="264"/>
                    <a:pt x="0" y="264"/>
                    <a:pt x="0" y="264"/>
                  </a:cubicBezTo>
                  <a:cubicBezTo>
                    <a:pt x="0" y="207"/>
                    <a:pt x="0" y="207"/>
                    <a:pt x="0" y="207"/>
                  </a:cubicBezTo>
                  <a:close/>
                </a:path>
              </a:pathLst>
            </a:custGeom>
            <a:grpFill/>
            <a:ln w="9525" cmpd="sng">
              <a:noFill/>
              <a:bevel/>
            </a:ln>
          </p:spPr>
          <p:txBody>
            <a:bodyPr/>
            <a:lstStyle/>
            <a:p>
              <a:endParaRPr lang="zh-CN" altLang="zh-CN" sz="1600">
                <a:solidFill>
                  <a:srgbClr val="000000"/>
                </a:solidFill>
                <a:sym typeface="宋体" panose="02010600030101010101" pitchFamily="2" charset="-122"/>
              </a:endParaRPr>
            </a:p>
          </p:txBody>
        </p:sp>
        <p:sp>
          <p:nvSpPr>
            <p:cNvPr id="16" name="Oval 12"/>
            <p:cNvSpPr>
              <a:spLocks noChangeArrowheads="1"/>
            </p:cNvSpPr>
            <p:nvPr/>
          </p:nvSpPr>
          <p:spPr bwMode="auto">
            <a:xfrm>
              <a:off x="5471188" y="1588168"/>
              <a:ext cx="1127358" cy="1121219"/>
            </a:xfrm>
            <a:prstGeom prst="ellipse">
              <a:avLst/>
            </a:prstGeom>
            <a:grpFill/>
            <a:ln w="9525" cmpd="sng">
              <a:noFill/>
              <a:bevel/>
            </a:ln>
          </p:spPr>
          <p:txBody>
            <a:bodyPr/>
            <a:lstStyle/>
            <a:p>
              <a:endParaRPr lang="zh-CN" altLang="zh-CN" sz="1600">
                <a:solidFill>
                  <a:srgbClr val="000000"/>
                </a:solidFill>
                <a:sym typeface="宋体" panose="02010600030101010101" pitchFamily="2" charset="-122"/>
              </a:endParaRPr>
            </a:p>
          </p:txBody>
        </p:sp>
      </p:grpSp>
      <p:sp>
        <p:nvSpPr>
          <p:cNvPr id="4" name="Oval 13"/>
          <p:cNvSpPr>
            <a:spLocks noChangeArrowheads="1"/>
          </p:cNvSpPr>
          <p:nvPr/>
        </p:nvSpPr>
        <p:spPr bwMode="auto">
          <a:xfrm>
            <a:off x="5799382" y="1913667"/>
            <a:ext cx="793856" cy="795901"/>
          </a:xfrm>
          <a:prstGeom prst="ellipse">
            <a:avLst/>
          </a:prstGeom>
          <a:gradFill flip="none" rotWithShape="1">
            <a:gsLst>
              <a:gs pos="0">
                <a:schemeClr val="bg1"/>
              </a:gs>
              <a:gs pos="100000">
                <a:schemeClr val="bg1">
                  <a:lumMod val="85000"/>
                </a:schemeClr>
              </a:gs>
            </a:gsLst>
            <a:lin ang="13500000" scaled="1"/>
            <a:tileRect/>
          </a:gradFill>
          <a:ln w="25400">
            <a:gradFill flip="none" rotWithShape="1">
              <a:gsLst>
                <a:gs pos="0">
                  <a:schemeClr val="bg1">
                    <a:lumMod val="100000"/>
                  </a:schemeClr>
                </a:gs>
                <a:gs pos="100000">
                  <a:schemeClr val="bg1">
                    <a:lumMod val="85000"/>
                  </a:schemeClr>
                </a:gs>
              </a:gsLst>
              <a:lin ang="2700000" scaled="1"/>
              <a:tileRect/>
            </a:gradFill>
          </a:ln>
          <a:effectLst>
            <a:outerShdw blurRad="304800" dist="1524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1400">
              <a:solidFill>
                <a:schemeClr val="tx1">
                  <a:lumMod val="75000"/>
                  <a:lumOff val="25000"/>
                </a:schemeClr>
              </a:solidFill>
              <a:sym typeface="宋体" panose="02010600030101010101" pitchFamily="2" charset="-122"/>
            </a:endParaRPr>
          </a:p>
        </p:txBody>
      </p:sp>
      <p:grpSp>
        <p:nvGrpSpPr>
          <p:cNvPr id="37" name="组合 36"/>
          <p:cNvGrpSpPr/>
          <p:nvPr/>
        </p:nvGrpSpPr>
        <p:grpSpPr>
          <a:xfrm>
            <a:off x="1404531" y="4227715"/>
            <a:ext cx="5354435" cy="1550883"/>
            <a:chOff x="1244111" y="4063852"/>
            <a:chExt cx="5354435" cy="1550883"/>
          </a:xfrm>
          <a:solidFill>
            <a:schemeClr val="accent3"/>
          </a:solidFill>
          <a:effectLst>
            <a:outerShdw blurRad="254000" dist="152400" dir="2700000" algn="tl" rotWithShape="0">
              <a:prstClr val="black">
                <a:alpha val="60000"/>
              </a:prstClr>
            </a:outerShdw>
          </a:effectLst>
        </p:grpSpPr>
        <p:sp>
          <p:nvSpPr>
            <p:cNvPr id="12" name="Freeform 8"/>
            <p:cNvSpPr>
              <a:spLocks noChangeArrowheads="1"/>
            </p:cNvSpPr>
            <p:nvPr/>
          </p:nvSpPr>
          <p:spPr bwMode="auto">
            <a:xfrm>
              <a:off x="1244111" y="4063852"/>
              <a:ext cx="4885895" cy="1098713"/>
            </a:xfrm>
            <a:custGeom>
              <a:avLst/>
              <a:gdLst>
                <a:gd name="T0" fmla="*/ 0 w 1174"/>
                <a:gd name="T1" fmla="*/ 0 h 264"/>
                <a:gd name="T2" fmla="*/ 427 w 1174"/>
                <a:gd name="T3" fmla="*/ 0 h 264"/>
                <a:gd name="T4" fmla="*/ 754 w 1174"/>
                <a:gd name="T5" fmla="*/ 102 h 264"/>
                <a:gd name="T6" fmla="*/ 1104 w 1174"/>
                <a:gd name="T7" fmla="*/ 206 h 264"/>
                <a:gd name="T8" fmla="*/ 1174 w 1174"/>
                <a:gd name="T9" fmla="*/ 206 h 264"/>
                <a:gd name="T10" fmla="*/ 1174 w 1174"/>
                <a:gd name="T11" fmla="*/ 264 h 264"/>
                <a:gd name="T12" fmla="*/ 1104 w 1174"/>
                <a:gd name="T13" fmla="*/ 264 h 264"/>
                <a:gd name="T14" fmla="*/ 725 w 1174"/>
                <a:gd name="T15" fmla="*/ 151 h 264"/>
                <a:gd name="T16" fmla="*/ 427 w 1174"/>
                <a:gd name="T17" fmla="*/ 57 h 264"/>
                <a:gd name="T18" fmla="*/ 0 w 1174"/>
                <a:gd name="T19" fmla="*/ 57 h 264"/>
                <a:gd name="T20" fmla="*/ 0 w 1174"/>
                <a:gd name="T21" fmla="*/ 0 h 2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74"/>
                <a:gd name="T34" fmla="*/ 0 h 264"/>
                <a:gd name="T35" fmla="*/ 1174 w 1174"/>
                <a:gd name="T36" fmla="*/ 264 h 2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74" h="264">
                  <a:moveTo>
                    <a:pt x="0" y="0"/>
                  </a:moveTo>
                  <a:cubicBezTo>
                    <a:pt x="427" y="0"/>
                    <a:pt x="427" y="0"/>
                    <a:pt x="427" y="0"/>
                  </a:cubicBezTo>
                  <a:cubicBezTo>
                    <a:pt x="578" y="0"/>
                    <a:pt x="664" y="50"/>
                    <a:pt x="754" y="102"/>
                  </a:cubicBezTo>
                  <a:cubicBezTo>
                    <a:pt x="843" y="153"/>
                    <a:pt x="936" y="206"/>
                    <a:pt x="1104" y="206"/>
                  </a:cubicBezTo>
                  <a:cubicBezTo>
                    <a:pt x="1174" y="206"/>
                    <a:pt x="1174" y="206"/>
                    <a:pt x="1174" y="206"/>
                  </a:cubicBezTo>
                  <a:cubicBezTo>
                    <a:pt x="1174" y="264"/>
                    <a:pt x="1174" y="264"/>
                    <a:pt x="1174" y="264"/>
                  </a:cubicBezTo>
                  <a:cubicBezTo>
                    <a:pt x="1104" y="264"/>
                    <a:pt x="1104" y="264"/>
                    <a:pt x="1104" y="264"/>
                  </a:cubicBezTo>
                  <a:cubicBezTo>
                    <a:pt x="921" y="264"/>
                    <a:pt x="821" y="206"/>
                    <a:pt x="725" y="151"/>
                  </a:cubicBezTo>
                  <a:cubicBezTo>
                    <a:pt x="642" y="103"/>
                    <a:pt x="562" y="57"/>
                    <a:pt x="427" y="57"/>
                  </a:cubicBezTo>
                  <a:cubicBezTo>
                    <a:pt x="0" y="57"/>
                    <a:pt x="0" y="57"/>
                    <a:pt x="0" y="57"/>
                  </a:cubicBezTo>
                  <a:cubicBezTo>
                    <a:pt x="0" y="0"/>
                    <a:pt x="0" y="0"/>
                    <a:pt x="0" y="0"/>
                  </a:cubicBezTo>
                  <a:close/>
                </a:path>
              </a:pathLst>
            </a:custGeom>
            <a:grpFill/>
            <a:ln w="9525" cmpd="sng">
              <a:noFill/>
              <a:bevel/>
            </a:ln>
          </p:spPr>
          <p:txBody>
            <a:bodyPr/>
            <a:lstStyle/>
            <a:p>
              <a:endParaRPr lang="zh-CN" altLang="zh-CN" sz="1600">
                <a:solidFill>
                  <a:srgbClr val="000000"/>
                </a:solidFill>
                <a:sym typeface="宋体" panose="02010600030101010101" pitchFamily="2" charset="-122"/>
              </a:endParaRPr>
            </a:p>
          </p:txBody>
        </p:sp>
        <p:sp>
          <p:nvSpPr>
            <p:cNvPr id="5" name="Oval 14"/>
            <p:cNvSpPr>
              <a:spLocks noChangeArrowheads="1"/>
            </p:cNvSpPr>
            <p:nvPr/>
          </p:nvSpPr>
          <p:spPr bwMode="auto">
            <a:xfrm>
              <a:off x="5471188" y="4487379"/>
              <a:ext cx="1127358" cy="1127356"/>
            </a:xfrm>
            <a:prstGeom prst="ellipse">
              <a:avLst/>
            </a:prstGeom>
            <a:grpFill/>
            <a:ln w="9525" cmpd="sng">
              <a:noFill/>
              <a:bevel/>
            </a:ln>
          </p:spPr>
          <p:txBody>
            <a:bodyPr/>
            <a:lstStyle/>
            <a:p>
              <a:endParaRPr lang="zh-CN" altLang="zh-CN" sz="1600">
                <a:solidFill>
                  <a:srgbClr val="000000"/>
                </a:solidFill>
                <a:sym typeface="宋体" panose="02010600030101010101" pitchFamily="2" charset="-122"/>
              </a:endParaRPr>
            </a:p>
          </p:txBody>
        </p:sp>
      </p:grpSp>
      <p:sp>
        <p:nvSpPr>
          <p:cNvPr id="19" name="Oval 15"/>
          <p:cNvSpPr>
            <a:spLocks noChangeArrowheads="1"/>
          </p:cNvSpPr>
          <p:nvPr/>
        </p:nvSpPr>
        <p:spPr bwMode="auto">
          <a:xfrm>
            <a:off x="5799382" y="4819015"/>
            <a:ext cx="793856" cy="793856"/>
          </a:xfrm>
          <a:prstGeom prst="ellipse">
            <a:avLst/>
          </a:prstGeom>
          <a:gradFill flip="none" rotWithShape="1">
            <a:gsLst>
              <a:gs pos="0">
                <a:schemeClr val="bg1"/>
              </a:gs>
              <a:gs pos="100000">
                <a:schemeClr val="bg1">
                  <a:lumMod val="85000"/>
                </a:schemeClr>
              </a:gs>
            </a:gsLst>
            <a:lin ang="13500000" scaled="1"/>
            <a:tileRect/>
          </a:gradFill>
          <a:ln w="25400">
            <a:gradFill flip="none" rotWithShape="1">
              <a:gsLst>
                <a:gs pos="0">
                  <a:schemeClr val="bg1">
                    <a:lumMod val="100000"/>
                  </a:schemeClr>
                </a:gs>
                <a:gs pos="100000">
                  <a:schemeClr val="bg1">
                    <a:lumMod val="85000"/>
                  </a:schemeClr>
                </a:gs>
              </a:gsLst>
              <a:lin ang="2700000" scaled="1"/>
              <a:tileRect/>
            </a:gradFill>
          </a:ln>
          <a:effectLst>
            <a:outerShdw blurRad="304800" dist="1524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1400">
              <a:solidFill>
                <a:schemeClr val="tx1">
                  <a:lumMod val="75000"/>
                  <a:lumOff val="25000"/>
                </a:schemeClr>
              </a:solidFill>
              <a:sym typeface="宋体" panose="02010600030101010101" pitchFamily="2" charset="-122"/>
            </a:endParaRPr>
          </a:p>
        </p:txBody>
      </p:sp>
      <p:grpSp>
        <p:nvGrpSpPr>
          <p:cNvPr id="6" name="组合 5"/>
          <p:cNvGrpSpPr/>
          <p:nvPr/>
        </p:nvGrpSpPr>
        <p:grpSpPr>
          <a:xfrm>
            <a:off x="1404531" y="2541795"/>
            <a:ext cx="6444963" cy="1141679"/>
            <a:chOff x="1244111" y="2377932"/>
            <a:chExt cx="6444963" cy="1141679"/>
          </a:xfrm>
          <a:solidFill>
            <a:schemeClr val="accent3"/>
          </a:solidFill>
          <a:effectLst>
            <a:outerShdw blurRad="254000" dist="152400" dir="2700000" algn="tl" rotWithShape="0">
              <a:prstClr val="black">
                <a:alpha val="60000"/>
              </a:prstClr>
            </a:outerShdw>
          </a:effectLst>
        </p:grpSpPr>
        <p:sp>
          <p:nvSpPr>
            <p:cNvPr id="8" name="Freeform 5"/>
            <p:cNvSpPr>
              <a:spLocks noChangeArrowheads="1"/>
            </p:cNvSpPr>
            <p:nvPr/>
          </p:nvSpPr>
          <p:spPr bwMode="auto">
            <a:xfrm>
              <a:off x="1244111" y="2815780"/>
              <a:ext cx="5908905" cy="703831"/>
            </a:xfrm>
            <a:custGeom>
              <a:avLst/>
              <a:gdLst>
                <a:gd name="T0" fmla="*/ 0 w 1420"/>
                <a:gd name="T1" fmla="*/ 112 h 169"/>
                <a:gd name="T2" fmla="*/ 558 w 1420"/>
                <a:gd name="T3" fmla="*/ 112 h 169"/>
                <a:gd name="T4" fmla="*/ 802 w 1420"/>
                <a:gd name="T5" fmla="*/ 58 h 169"/>
                <a:gd name="T6" fmla="*/ 1062 w 1420"/>
                <a:gd name="T7" fmla="*/ 0 h 169"/>
                <a:gd name="T8" fmla="*/ 1420 w 1420"/>
                <a:gd name="T9" fmla="*/ 0 h 169"/>
                <a:gd name="T10" fmla="*/ 1420 w 1420"/>
                <a:gd name="T11" fmla="*/ 58 h 169"/>
                <a:gd name="T12" fmla="*/ 1062 w 1420"/>
                <a:gd name="T13" fmla="*/ 58 h 169"/>
                <a:gd name="T14" fmla="*/ 824 w 1420"/>
                <a:gd name="T15" fmla="*/ 110 h 169"/>
                <a:gd name="T16" fmla="*/ 558 w 1420"/>
                <a:gd name="T17" fmla="*/ 169 h 169"/>
                <a:gd name="T18" fmla="*/ 0 w 1420"/>
                <a:gd name="T19" fmla="*/ 169 h 169"/>
                <a:gd name="T20" fmla="*/ 0 w 1420"/>
                <a:gd name="T21" fmla="*/ 112 h 16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20"/>
                <a:gd name="T34" fmla="*/ 0 h 169"/>
                <a:gd name="T35" fmla="*/ 1420 w 1420"/>
                <a:gd name="T36" fmla="*/ 169 h 16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20" h="169">
                  <a:moveTo>
                    <a:pt x="0" y="112"/>
                  </a:moveTo>
                  <a:cubicBezTo>
                    <a:pt x="558" y="112"/>
                    <a:pt x="558" y="112"/>
                    <a:pt x="558" y="112"/>
                  </a:cubicBezTo>
                  <a:cubicBezTo>
                    <a:pt x="676" y="112"/>
                    <a:pt x="739" y="85"/>
                    <a:pt x="802" y="58"/>
                  </a:cubicBezTo>
                  <a:cubicBezTo>
                    <a:pt x="869" y="29"/>
                    <a:pt x="936" y="0"/>
                    <a:pt x="1062" y="0"/>
                  </a:cubicBezTo>
                  <a:cubicBezTo>
                    <a:pt x="1420" y="0"/>
                    <a:pt x="1420" y="0"/>
                    <a:pt x="1420" y="0"/>
                  </a:cubicBezTo>
                  <a:cubicBezTo>
                    <a:pt x="1420" y="58"/>
                    <a:pt x="1420" y="58"/>
                    <a:pt x="1420" y="58"/>
                  </a:cubicBezTo>
                  <a:cubicBezTo>
                    <a:pt x="1062" y="58"/>
                    <a:pt x="1062" y="58"/>
                    <a:pt x="1062" y="58"/>
                  </a:cubicBezTo>
                  <a:cubicBezTo>
                    <a:pt x="947" y="58"/>
                    <a:pt x="886" y="84"/>
                    <a:pt x="824" y="110"/>
                  </a:cubicBezTo>
                  <a:cubicBezTo>
                    <a:pt x="756" y="140"/>
                    <a:pt x="688" y="169"/>
                    <a:pt x="558" y="169"/>
                  </a:cubicBezTo>
                  <a:cubicBezTo>
                    <a:pt x="0" y="169"/>
                    <a:pt x="0" y="169"/>
                    <a:pt x="0" y="169"/>
                  </a:cubicBezTo>
                  <a:cubicBezTo>
                    <a:pt x="0" y="112"/>
                    <a:pt x="0" y="112"/>
                    <a:pt x="0" y="112"/>
                  </a:cubicBezTo>
                  <a:close/>
                </a:path>
              </a:pathLst>
            </a:custGeom>
            <a:grpFill/>
            <a:ln w="9525" cmpd="sng">
              <a:noFill/>
              <a:bevel/>
            </a:ln>
          </p:spPr>
          <p:txBody>
            <a:bodyPr/>
            <a:lstStyle/>
            <a:p>
              <a:endParaRPr lang="zh-CN" altLang="zh-CN" sz="1600">
                <a:solidFill>
                  <a:srgbClr val="000000"/>
                </a:solidFill>
                <a:sym typeface="宋体" panose="02010600030101010101" pitchFamily="2" charset="-122"/>
              </a:endParaRPr>
            </a:p>
          </p:txBody>
        </p:sp>
        <p:sp>
          <p:nvSpPr>
            <p:cNvPr id="20" name="Oval 16"/>
            <p:cNvSpPr>
              <a:spLocks noChangeArrowheads="1"/>
            </p:cNvSpPr>
            <p:nvPr/>
          </p:nvSpPr>
          <p:spPr bwMode="auto">
            <a:xfrm>
              <a:off x="6561718" y="2377932"/>
              <a:ext cx="1127356" cy="1123266"/>
            </a:xfrm>
            <a:prstGeom prst="ellipse">
              <a:avLst/>
            </a:prstGeom>
            <a:grpFill/>
            <a:ln w="9525" cmpd="sng">
              <a:noFill/>
              <a:bevel/>
            </a:ln>
          </p:spPr>
          <p:txBody>
            <a:bodyPr/>
            <a:lstStyle/>
            <a:p>
              <a:endParaRPr lang="zh-CN" altLang="zh-CN" sz="1600">
                <a:solidFill>
                  <a:srgbClr val="000000"/>
                </a:solidFill>
                <a:sym typeface="宋体" panose="02010600030101010101" pitchFamily="2" charset="-122"/>
              </a:endParaRPr>
            </a:p>
          </p:txBody>
        </p:sp>
      </p:grpSp>
      <p:sp>
        <p:nvSpPr>
          <p:cNvPr id="21" name="Oval 17"/>
          <p:cNvSpPr>
            <a:spLocks noChangeArrowheads="1"/>
          </p:cNvSpPr>
          <p:nvPr/>
        </p:nvSpPr>
        <p:spPr bwMode="auto">
          <a:xfrm>
            <a:off x="6889911" y="2707523"/>
            <a:ext cx="793856" cy="795901"/>
          </a:xfrm>
          <a:prstGeom prst="ellipse">
            <a:avLst/>
          </a:prstGeom>
          <a:gradFill flip="none" rotWithShape="1">
            <a:gsLst>
              <a:gs pos="0">
                <a:schemeClr val="bg1"/>
              </a:gs>
              <a:gs pos="100000">
                <a:schemeClr val="bg1">
                  <a:lumMod val="85000"/>
                </a:schemeClr>
              </a:gs>
            </a:gsLst>
            <a:lin ang="13500000" scaled="1"/>
            <a:tileRect/>
          </a:gradFill>
          <a:ln w="25400">
            <a:gradFill flip="none" rotWithShape="1">
              <a:gsLst>
                <a:gs pos="0">
                  <a:schemeClr val="bg1">
                    <a:lumMod val="100000"/>
                  </a:schemeClr>
                </a:gs>
                <a:gs pos="100000">
                  <a:schemeClr val="bg1">
                    <a:lumMod val="85000"/>
                  </a:schemeClr>
                </a:gs>
              </a:gsLst>
              <a:lin ang="2700000" scaled="1"/>
              <a:tileRect/>
            </a:gradFill>
          </a:ln>
          <a:effectLst>
            <a:outerShdw blurRad="304800" dist="1524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1400">
              <a:solidFill>
                <a:schemeClr val="tx1">
                  <a:lumMod val="75000"/>
                  <a:lumOff val="25000"/>
                </a:schemeClr>
              </a:solidFill>
              <a:sym typeface="宋体" panose="02010600030101010101" pitchFamily="2" charset="-122"/>
            </a:endParaRPr>
          </a:p>
        </p:txBody>
      </p:sp>
      <p:grpSp>
        <p:nvGrpSpPr>
          <p:cNvPr id="7" name="组合 6"/>
          <p:cNvGrpSpPr/>
          <p:nvPr/>
        </p:nvGrpSpPr>
        <p:grpSpPr>
          <a:xfrm>
            <a:off x="1404531" y="3847155"/>
            <a:ext cx="6444963" cy="1137587"/>
            <a:chOff x="1244111" y="3683292"/>
            <a:chExt cx="6444963" cy="1137587"/>
          </a:xfrm>
          <a:solidFill>
            <a:schemeClr val="accent2"/>
          </a:solidFill>
          <a:effectLst>
            <a:outerShdw blurRad="254000" dist="152400" dir="2700000" algn="tl" rotWithShape="0">
              <a:prstClr val="black">
                <a:alpha val="60000"/>
              </a:prstClr>
            </a:outerShdw>
          </a:effectLst>
        </p:grpSpPr>
        <p:sp>
          <p:nvSpPr>
            <p:cNvPr id="10" name="Freeform 7"/>
            <p:cNvSpPr>
              <a:spLocks noChangeArrowheads="1"/>
            </p:cNvSpPr>
            <p:nvPr/>
          </p:nvSpPr>
          <p:spPr bwMode="auto">
            <a:xfrm>
              <a:off x="1244111" y="3683292"/>
              <a:ext cx="5908905" cy="705877"/>
            </a:xfrm>
            <a:custGeom>
              <a:avLst/>
              <a:gdLst>
                <a:gd name="T0" fmla="*/ 0 w 1420"/>
                <a:gd name="T1" fmla="*/ 0 h 169"/>
                <a:gd name="T2" fmla="*/ 558 w 1420"/>
                <a:gd name="T3" fmla="*/ 0 h 169"/>
                <a:gd name="T4" fmla="*/ 824 w 1420"/>
                <a:gd name="T5" fmla="*/ 59 h 169"/>
                <a:gd name="T6" fmla="*/ 1062 w 1420"/>
                <a:gd name="T7" fmla="*/ 111 h 169"/>
                <a:gd name="T8" fmla="*/ 1420 w 1420"/>
                <a:gd name="T9" fmla="*/ 111 h 169"/>
                <a:gd name="T10" fmla="*/ 1420 w 1420"/>
                <a:gd name="T11" fmla="*/ 169 h 169"/>
                <a:gd name="T12" fmla="*/ 1062 w 1420"/>
                <a:gd name="T13" fmla="*/ 169 h 169"/>
                <a:gd name="T14" fmla="*/ 802 w 1420"/>
                <a:gd name="T15" fmla="*/ 111 h 169"/>
                <a:gd name="T16" fmla="*/ 558 w 1420"/>
                <a:gd name="T17" fmla="*/ 57 h 169"/>
                <a:gd name="T18" fmla="*/ 0 w 1420"/>
                <a:gd name="T19" fmla="*/ 57 h 169"/>
                <a:gd name="T20" fmla="*/ 0 w 1420"/>
                <a:gd name="T21" fmla="*/ 0 h 16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20"/>
                <a:gd name="T34" fmla="*/ 0 h 169"/>
                <a:gd name="T35" fmla="*/ 1420 w 1420"/>
                <a:gd name="T36" fmla="*/ 169 h 16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20" h="169">
                  <a:moveTo>
                    <a:pt x="0" y="0"/>
                  </a:moveTo>
                  <a:cubicBezTo>
                    <a:pt x="558" y="0"/>
                    <a:pt x="558" y="0"/>
                    <a:pt x="558" y="0"/>
                  </a:cubicBezTo>
                  <a:cubicBezTo>
                    <a:pt x="688" y="0"/>
                    <a:pt x="756" y="29"/>
                    <a:pt x="824" y="59"/>
                  </a:cubicBezTo>
                  <a:cubicBezTo>
                    <a:pt x="886" y="85"/>
                    <a:pt x="947" y="111"/>
                    <a:pt x="1062" y="111"/>
                  </a:cubicBezTo>
                  <a:cubicBezTo>
                    <a:pt x="1420" y="111"/>
                    <a:pt x="1420" y="111"/>
                    <a:pt x="1420" y="111"/>
                  </a:cubicBezTo>
                  <a:cubicBezTo>
                    <a:pt x="1420" y="169"/>
                    <a:pt x="1420" y="169"/>
                    <a:pt x="1420" y="169"/>
                  </a:cubicBezTo>
                  <a:cubicBezTo>
                    <a:pt x="1062" y="169"/>
                    <a:pt x="1062" y="169"/>
                    <a:pt x="1062" y="169"/>
                  </a:cubicBezTo>
                  <a:cubicBezTo>
                    <a:pt x="936" y="169"/>
                    <a:pt x="869" y="140"/>
                    <a:pt x="802" y="111"/>
                  </a:cubicBezTo>
                  <a:cubicBezTo>
                    <a:pt x="739" y="84"/>
                    <a:pt x="676" y="57"/>
                    <a:pt x="558" y="57"/>
                  </a:cubicBezTo>
                  <a:cubicBezTo>
                    <a:pt x="0" y="57"/>
                    <a:pt x="0" y="57"/>
                    <a:pt x="0" y="57"/>
                  </a:cubicBezTo>
                  <a:cubicBezTo>
                    <a:pt x="0" y="0"/>
                    <a:pt x="0" y="0"/>
                    <a:pt x="0" y="0"/>
                  </a:cubicBezTo>
                  <a:close/>
                </a:path>
              </a:pathLst>
            </a:custGeom>
            <a:grpFill/>
            <a:ln w="9525" cmpd="sng">
              <a:noFill/>
              <a:bevel/>
            </a:ln>
          </p:spPr>
          <p:txBody>
            <a:bodyPr/>
            <a:lstStyle/>
            <a:p>
              <a:endParaRPr lang="zh-CN" altLang="zh-CN" sz="1600">
                <a:solidFill>
                  <a:srgbClr val="000000"/>
                </a:solidFill>
                <a:sym typeface="宋体" panose="02010600030101010101" pitchFamily="2" charset="-122"/>
              </a:endParaRPr>
            </a:p>
          </p:txBody>
        </p:sp>
        <p:sp>
          <p:nvSpPr>
            <p:cNvPr id="22" name="Oval 18"/>
            <p:cNvSpPr>
              <a:spLocks noChangeArrowheads="1"/>
            </p:cNvSpPr>
            <p:nvPr/>
          </p:nvSpPr>
          <p:spPr bwMode="auto">
            <a:xfrm>
              <a:off x="6561718" y="3695568"/>
              <a:ext cx="1127356" cy="1125311"/>
            </a:xfrm>
            <a:prstGeom prst="ellipse">
              <a:avLst/>
            </a:prstGeom>
            <a:grpFill/>
            <a:ln w="9525" cmpd="sng">
              <a:noFill/>
              <a:bevel/>
            </a:ln>
          </p:spPr>
          <p:txBody>
            <a:bodyPr/>
            <a:lstStyle/>
            <a:p>
              <a:endParaRPr lang="zh-CN" altLang="zh-CN" sz="1600">
                <a:solidFill>
                  <a:srgbClr val="000000"/>
                </a:solidFill>
                <a:sym typeface="宋体" panose="02010600030101010101" pitchFamily="2" charset="-122"/>
              </a:endParaRPr>
            </a:p>
          </p:txBody>
        </p:sp>
      </p:grpSp>
      <p:sp>
        <p:nvSpPr>
          <p:cNvPr id="11" name="Oval 19"/>
          <p:cNvSpPr>
            <a:spLocks noChangeArrowheads="1"/>
          </p:cNvSpPr>
          <p:nvPr/>
        </p:nvSpPr>
        <p:spPr bwMode="auto">
          <a:xfrm>
            <a:off x="6889911" y="4027205"/>
            <a:ext cx="793856" cy="795902"/>
          </a:xfrm>
          <a:prstGeom prst="ellipse">
            <a:avLst/>
          </a:prstGeom>
          <a:gradFill flip="none" rotWithShape="1">
            <a:gsLst>
              <a:gs pos="0">
                <a:schemeClr val="bg1"/>
              </a:gs>
              <a:gs pos="100000">
                <a:schemeClr val="bg1">
                  <a:lumMod val="85000"/>
                </a:schemeClr>
              </a:gs>
            </a:gsLst>
            <a:lin ang="13500000" scaled="1"/>
            <a:tileRect/>
          </a:gradFill>
          <a:ln w="25400">
            <a:gradFill flip="none" rotWithShape="1">
              <a:gsLst>
                <a:gs pos="0">
                  <a:schemeClr val="bg1">
                    <a:lumMod val="100000"/>
                  </a:schemeClr>
                </a:gs>
                <a:gs pos="100000">
                  <a:schemeClr val="bg1">
                    <a:lumMod val="85000"/>
                  </a:schemeClr>
                </a:gs>
              </a:gsLst>
              <a:lin ang="2700000" scaled="1"/>
              <a:tileRect/>
            </a:gradFill>
          </a:ln>
          <a:effectLst>
            <a:outerShdw blurRad="304800" dist="1524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1400">
              <a:solidFill>
                <a:schemeClr val="tx1">
                  <a:lumMod val="75000"/>
                  <a:lumOff val="25000"/>
                </a:schemeClr>
              </a:solidFill>
              <a:sym typeface="宋体" panose="02010600030101010101" pitchFamily="2" charset="-122"/>
            </a:endParaRPr>
          </a:p>
        </p:txBody>
      </p:sp>
      <p:sp>
        <p:nvSpPr>
          <p:cNvPr id="13" name="Oval 9"/>
          <p:cNvSpPr>
            <a:spLocks noChangeArrowheads="1"/>
          </p:cNvSpPr>
          <p:nvPr/>
        </p:nvSpPr>
        <p:spPr bwMode="auto">
          <a:xfrm>
            <a:off x="776404" y="2570439"/>
            <a:ext cx="2387705" cy="2389751"/>
          </a:xfrm>
          <a:prstGeom prst="ellipse">
            <a:avLst/>
          </a:prstGeom>
          <a:solidFill>
            <a:schemeClr val="accent1"/>
          </a:solidFill>
          <a:ln w="9525" cmpd="sng">
            <a:noFill/>
            <a:bevel/>
          </a:ln>
          <a:effectLst>
            <a:outerShdw blurRad="254000" dist="152400" dir="2700000" algn="tl" rotWithShape="0">
              <a:prstClr val="black">
                <a:alpha val="60000"/>
              </a:prstClr>
            </a:outerShdw>
          </a:effectLst>
        </p:spPr>
        <p:txBody>
          <a:bodyPr/>
          <a:lstStyle/>
          <a:p>
            <a:endParaRPr lang="zh-CN" altLang="zh-CN">
              <a:solidFill>
                <a:srgbClr val="000000"/>
              </a:solidFill>
              <a:sym typeface="宋体" panose="02010600030101010101" pitchFamily="2" charset="-122"/>
            </a:endParaRPr>
          </a:p>
        </p:txBody>
      </p:sp>
      <p:sp>
        <p:nvSpPr>
          <p:cNvPr id="14" name="Oval 10"/>
          <p:cNvSpPr>
            <a:spLocks noChangeArrowheads="1"/>
          </p:cNvSpPr>
          <p:nvPr/>
        </p:nvSpPr>
        <p:spPr bwMode="auto">
          <a:xfrm>
            <a:off x="886889" y="2687063"/>
            <a:ext cx="2160597" cy="2156505"/>
          </a:xfrm>
          <a:prstGeom prst="ellipse">
            <a:avLst/>
          </a:prstGeom>
          <a:gradFill flip="none" rotWithShape="1">
            <a:gsLst>
              <a:gs pos="0">
                <a:schemeClr val="bg1"/>
              </a:gs>
              <a:gs pos="100000">
                <a:schemeClr val="bg1">
                  <a:lumMod val="85000"/>
                </a:schemeClr>
              </a:gs>
            </a:gsLst>
            <a:lin ang="13500000" scaled="1"/>
            <a:tileRect/>
          </a:gradFill>
          <a:ln w="25400">
            <a:gradFill flip="none" rotWithShape="1">
              <a:gsLst>
                <a:gs pos="0">
                  <a:schemeClr val="bg1">
                    <a:lumMod val="100000"/>
                  </a:schemeClr>
                </a:gs>
                <a:gs pos="100000">
                  <a:schemeClr val="bg1">
                    <a:lumMod val="85000"/>
                  </a:schemeClr>
                </a:gs>
              </a:gsLst>
              <a:lin ang="2700000" scaled="1"/>
              <a:tileRect/>
            </a:gradFill>
          </a:ln>
          <a:effectLst>
            <a:outerShdw blurRad="304800" dist="1524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1400">
              <a:solidFill>
                <a:schemeClr val="lt1"/>
              </a:solidFill>
              <a:sym typeface="宋体" panose="02010600030101010101" pitchFamily="2" charset="-122"/>
            </a:endParaRPr>
          </a:p>
        </p:txBody>
      </p:sp>
      <p:sp>
        <p:nvSpPr>
          <p:cNvPr id="15" name="Oval 11"/>
          <p:cNvSpPr>
            <a:spLocks noChangeArrowheads="1"/>
          </p:cNvSpPr>
          <p:nvPr/>
        </p:nvSpPr>
        <p:spPr bwMode="auto">
          <a:xfrm>
            <a:off x="1124227" y="2920309"/>
            <a:ext cx="1685920" cy="1690012"/>
          </a:xfrm>
          <a:prstGeom prst="ellipse">
            <a:avLst/>
          </a:prstGeom>
          <a:solidFill>
            <a:schemeClr val="accent1"/>
          </a:solidFill>
          <a:ln w="9525" cmpd="sng">
            <a:noFill/>
            <a:bevel/>
          </a:ln>
          <a:effectLst>
            <a:outerShdw blurRad="254000" dist="152400" dir="2700000" algn="tl" rotWithShape="0">
              <a:prstClr val="black">
                <a:alpha val="60000"/>
              </a:prstClr>
            </a:outerShdw>
          </a:effectLst>
        </p:spPr>
        <p:txBody>
          <a:bodyPr/>
          <a:lstStyle/>
          <a:p>
            <a:endParaRPr lang="zh-CN" altLang="zh-CN">
              <a:solidFill>
                <a:srgbClr val="000000"/>
              </a:solidFill>
              <a:sym typeface="宋体" panose="02010600030101010101" pitchFamily="2" charset="-122"/>
            </a:endParaRPr>
          </a:p>
        </p:txBody>
      </p:sp>
      <p:sp>
        <p:nvSpPr>
          <p:cNvPr id="24" name="TextBox 16"/>
          <p:cNvSpPr txBox="1">
            <a:spLocks noChangeArrowheads="1"/>
          </p:cNvSpPr>
          <p:nvPr/>
        </p:nvSpPr>
        <p:spPr bwMode="auto">
          <a:xfrm>
            <a:off x="8225813" y="3942595"/>
            <a:ext cx="205073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lang="zh-CN" altLang="en-US" b="1" dirty="0">
                <a:solidFill>
                  <a:schemeClr val="tx1">
                    <a:lumMod val="75000"/>
                    <a:lumOff val="25000"/>
                  </a:schemeClr>
                </a:solidFill>
                <a:latin typeface="微软雅黑" panose="020B0503020204020204" pitchFamily="34" charset="-122"/>
              </a:rPr>
              <a:t>添加您的标题</a:t>
            </a:r>
          </a:p>
        </p:txBody>
      </p:sp>
      <p:sp>
        <p:nvSpPr>
          <p:cNvPr id="39" name="矩形 38"/>
          <p:cNvSpPr/>
          <p:nvPr/>
        </p:nvSpPr>
        <p:spPr>
          <a:xfrm>
            <a:off x="8225813" y="4246078"/>
            <a:ext cx="2926525" cy="738664"/>
          </a:xfrm>
          <a:prstGeom prst="rect">
            <a:avLst/>
          </a:prstGeom>
        </p:spPr>
        <p:txBody>
          <a:bodyPr wrap="square">
            <a:spAutoFit/>
          </a:bodyPr>
          <a:lstStyle/>
          <a:p>
            <a:pPr algn="just"/>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在这里输入您的文字内容，或者将您的文字内容复制在这里。在这里输入您的文字内容</a:t>
            </a:r>
          </a:p>
        </p:txBody>
      </p:sp>
      <p:sp>
        <p:nvSpPr>
          <p:cNvPr id="40" name="TextBox 16"/>
          <p:cNvSpPr txBox="1">
            <a:spLocks noChangeArrowheads="1"/>
          </p:cNvSpPr>
          <p:nvPr/>
        </p:nvSpPr>
        <p:spPr bwMode="auto">
          <a:xfrm>
            <a:off x="965367" y="3288261"/>
            <a:ext cx="200977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Tx/>
              <a:buNone/>
            </a:pPr>
            <a:r>
              <a:rPr lang="zh-CN" altLang="en-US" sz="2800" b="1" dirty="0">
                <a:solidFill>
                  <a:schemeClr val="bg1"/>
                </a:solidFill>
                <a:latin typeface="微软雅黑" panose="020B0503020204020204" pitchFamily="34" charset="-122"/>
              </a:rPr>
              <a:t>市场开</a:t>
            </a:r>
            <a:endParaRPr lang="en-US" altLang="zh-CN" sz="2800" b="1" dirty="0">
              <a:solidFill>
                <a:schemeClr val="bg1"/>
              </a:solidFill>
              <a:latin typeface="微软雅黑" panose="020B0503020204020204" pitchFamily="34" charset="-122"/>
            </a:endParaRPr>
          </a:p>
          <a:p>
            <a:pPr algn="ctr" fontAlgn="base">
              <a:spcBef>
                <a:spcPct val="0"/>
              </a:spcBef>
              <a:spcAft>
                <a:spcPct val="0"/>
              </a:spcAft>
              <a:buFontTx/>
              <a:buNone/>
            </a:pPr>
            <a:r>
              <a:rPr lang="zh-CN" altLang="en-US" sz="2800" b="1" dirty="0">
                <a:solidFill>
                  <a:schemeClr val="bg1"/>
                </a:solidFill>
                <a:latin typeface="微软雅黑" panose="020B0503020204020204" pitchFamily="34" charset="-122"/>
              </a:rPr>
              <a:t>发策略</a:t>
            </a:r>
          </a:p>
        </p:txBody>
      </p:sp>
      <p:sp>
        <p:nvSpPr>
          <p:cNvPr id="28" name="TextBox 16"/>
          <p:cNvSpPr txBox="1">
            <a:spLocks noChangeArrowheads="1"/>
          </p:cNvSpPr>
          <p:nvPr/>
        </p:nvSpPr>
        <p:spPr bwMode="auto">
          <a:xfrm>
            <a:off x="8225813" y="2589613"/>
            <a:ext cx="205073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lang="zh-CN" altLang="en-US" b="1" dirty="0">
                <a:solidFill>
                  <a:schemeClr val="tx1">
                    <a:lumMod val="75000"/>
                    <a:lumOff val="25000"/>
                  </a:schemeClr>
                </a:solidFill>
                <a:latin typeface="微软雅黑" panose="020B0503020204020204" pitchFamily="34" charset="-122"/>
              </a:rPr>
              <a:t>添加您的标题</a:t>
            </a:r>
          </a:p>
        </p:txBody>
      </p:sp>
      <p:sp>
        <p:nvSpPr>
          <p:cNvPr id="29" name="矩形 28"/>
          <p:cNvSpPr/>
          <p:nvPr/>
        </p:nvSpPr>
        <p:spPr>
          <a:xfrm>
            <a:off x="8225813" y="2893096"/>
            <a:ext cx="2926525" cy="738664"/>
          </a:xfrm>
          <a:prstGeom prst="rect">
            <a:avLst/>
          </a:prstGeom>
        </p:spPr>
        <p:txBody>
          <a:bodyPr wrap="square">
            <a:spAutoFit/>
          </a:bodyPr>
          <a:lstStyle/>
          <a:p>
            <a:pPr algn="just"/>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在这里输入您的文字内容，或者将您的文字内容复制在这里。在这里输入您的文字内容</a:t>
            </a:r>
          </a:p>
        </p:txBody>
      </p:sp>
      <p:sp>
        <p:nvSpPr>
          <p:cNvPr id="46" name="TextBox 16"/>
          <p:cNvSpPr txBox="1">
            <a:spLocks noChangeArrowheads="1"/>
          </p:cNvSpPr>
          <p:nvPr/>
        </p:nvSpPr>
        <p:spPr bwMode="auto">
          <a:xfrm>
            <a:off x="7152340" y="5217118"/>
            <a:ext cx="205073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lang="zh-CN" altLang="en-US" b="1" dirty="0">
                <a:solidFill>
                  <a:schemeClr val="tx1">
                    <a:lumMod val="75000"/>
                    <a:lumOff val="25000"/>
                  </a:schemeClr>
                </a:solidFill>
                <a:latin typeface="微软雅黑" panose="020B0503020204020204" pitchFamily="34" charset="-122"/>
              </a:rPr>
              <a:t>添加您的标题</a:t>
            </a:r>
          </a:p>
        </p:txBody>
      </p:sp>
      <p:sp>
        <p:nvSpPr>
          <p:cNvPr id="30" name="矩形 29"/>
          <p:cNvSpPr/>
          <p:nvPr/>
        </p:nvSpPr>
        <p:spPr>
          <a:xfrm>
            <a:off x="7152340" y="5520601"/>
            <a:ext cx="2926525" cy="738664"/>
          </a:xfrm>
          <a:prstGeom prst="rect">
            <a:avLst/>
          </a:prstGeom>
        </p:spPr>
        <p:txBody>
          <a:bodyPr wrap="square">
            <a:spAutoFit/>
          </a:bodyPr>
          <a:lstStyle/>
          <a:p>
            <a:pPr algn="just"/>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在这里输入您的文字内容，或者将您的文字内容复制在这里。在这里输入您的文字内容</a:t>
            </a:r>
          </a:p>
        </p:txBody>
      </p:sp>
      <p:sp>
        <p:nvSpPr>
          <p:cNvPr id="31" name="TextBox 16"/>
          <p:cNvSpPr txBox="1">
            <a:spLocks noChangeArrowheads="1"/>
          </p:cNvSpPr>
          <p:nvPr/>
        </p:nvSpPr>
        <p:spPr bwMode="auto">
          <a:xfrm>
            <a:off x="7152340" y="1383785"/>
            <a:ext cx="205073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lang="zh-CN" altLang="en-US" b="1" dirty="0">
                <a:solidFill>
                  <a:schemeClr val="tx1">
                    <a:lumMod val="75000"/>
                    <a:lumOff val="25000"/>
                  </a:schemeClr>
                </a:solidFill>
                <a:latin typeface="微软雅黑" panose="020B0503020204020204" pitchFamily="34" charset="-122"/>
              </a:rPr>
              <a:t>添加您的标题</a:t>
            </a:r>
          </a:p>
        </p:txBody>
      </p:sp>
      <p:sp>
        <p:nvSpPr>
          <p:cNvPr id="50" name="矩形 49"/>
          <p:cNvSpPr/>
          <p:nvPr/>
        </p:nvSpPr>
        <p:spPr>
          <a:xfrm>
            <a:off x="7152340" y="1687268"/>
            <a:ext cx="2926525" cy="738664"/>
          </a:xfrm>
          <a:prstGeom prst="rect">
            <a:avLst/>
          </a:prstGeom>
        </p:spPr>
        <p:txBody>
          <a:bodyPr wrap="square">
            <a:spAutoFit/>
          </a:bodyPr>
          <a:lstStyle/>
          <a:p>
            <a:pPr algn="just"/>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在这里输入您的文字内容，或者将您的文字内容复制在这里。在这里输入您的文字内容</a:t>
            </a:r>
          </a:p>
        </p:txBody>
      </p:sp>
      <p:sp>
        <p:nvSpPr>
          <p:cNvPr id="51" name="TextBox 16"/>
          <p:cNvSpPr txBox="1">
            <a:spLocks noChangeArrowheads="1"/>
          </p:cNvSpPr>
          <p:nvPr/>
        </p:nvSpPr>
        <p:spPr bwMode="auto">
          <a:xfrm>
            <a:off x="5971141" y="1988452"/>
            <a:ext cx="45033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Tx/>
              <a:buNone/>
            </a:pPr>
            <a:r>
              <a:rPr lang="en-US" altLang="zh-CN" sz="3600" b="1" dirty="0">
                <a:solidFill>
                  <a:schemeClr val="tx1">
                    <a:lumMod val="75000"/>
                    <a:lumOff val="25000"/>
                  </a:schemeClr>
                </a:solidFill>
                <a:latin typeface="微软雅黑" panose="020B0503020204020204" pitchFamily="34" charset="-122"/>
              </a:rPr>
              <a:t>1</a:t>
            </a:r>
            <a:endParaRPr lang="zh-CN" altLang="en-US" sz="3600" b="1" dirty="0">
              <a:solidFill>
                <a:schemeClr val="tx1">
                  <a:lumMod val="75000"/>
                  <a:lumOff val="25000"/>
                </a:schemeClr>
              </a:solidFill>
              <a:latin typeface="微软雅黑" panose="020B0503020204020204" pitchFamily="34" charset="-122"/>
            </a:endParaRPr>
          </a:p>
        </p:txBody>
      </p:sp>
      <p:sp>
        <p:nvSpPr>
          <p:cNvPr id="52" name="TextBox 16"/>
          <p:cNvSpPr txBox="1">
            <a:spLocks noChangeArrowheads="1"/>
          </p:cNvSpPr>
          <p:nvPr/>
        </p:nvSpPr>
        <p:spPr bwMode="auto">
          <a:xfrm>
            <a:off x="7061670" y="2782308"/>
            <a:ext cx="45033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Tx/>
              <a:buNone/>
            </a:pPr>
            <a:r>
              <a:rPr lang="en-US" altLang="zh-CN" sz="3600" b="1" dirty="0">
                <a:solidFill>
                  <a:schemeClr val="tx1">
                    <a:lumMod val="75000"/>
                    <a:lumOff val="25000"/>
                  </a:schemeClr>
                </a:solidFill>
                <a:latin typeface="微软雅黑" panose="020B0503020204020204" pitchFamily="34" charset="-122"/>
              </a:rPr>
              <a:t>2</a:t>
            </a:r>
            <a:endParaRPr lang="zh-CN" altLang="en-US" sz="3600" b="1" dirty="0">
              <a:solidFill>
                <a:schemeClr val="tx1">
                  <a:lumMod val="75000"/>
                  <a:lumOff val="25000"/>
                </a:schemeClr>
              </a:solidFill>
              <a:latin typeface="微软雅黑" panose="020B0503020204020204" pitchFamily="34" charset="-122"/>
            </a:endParaRPr>
          </a:p>
        </p:txBody>
      </p:sp>
      <p:sp>
        <p:nvSpPr>
          <p:cNvPr id="53" name="TextBox 16"/>
          <p:cNvSpPr txBox="1">
            <a:spLocks noChangeArrowheads="1"/>
          </p:cNvSpPr>
          <p:nvPr/>
        </p:nvSpPr>
        <p:spPr bwMode="auto">
          <a:xfrm>
            <a:off x="7061670" y="4101991"/>
            <a:ext cx="45033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Tx/>
              <a:buNone/>
            </a:pPr>
            <a:r>
              <a:rPr lang="en-US" altLang="zh-CN" sz="3600" b="1" dirty="0">
                <a:solidFill>
                  <a:schemeClr val="tx1">
                    <a:lumMod val="75000"/>
                    <a:lumOff val="25000"/>
                  </a:schemeClr>
                </a:solidFill>
                <a:latin typeface="微软雅黑" panose="020B0503020204020204" pitchFamily="34" charset="-122"/>
              </a:rPr>
              <a:t>3</a:t>
            </a:r>
            <a:endParaRPr lang="zh-CN" altLang="en-US" sz="3600" b="1" dirty="0">
              <a:solidFill>
                <a:schemeClr val="tx1">
                  <a:lumMod val="75000"/>
                  <a:lumOff val="25000"/>
                </a:schemeClr>
              </a:solidFill>
              <a:latin typeface="微软雅黑" panose="020B0503020204020204" pitchFamily="34" charset="-122"/>
            </a:endParaRPr>
          </a:p>
        </p:txBody>
      </p:sp>
      <p:sp>
        <p:nvSpPr>
          <p:cNvPr id="54" name="TextBox 16"/>
          <p:cNvSpPr txBox="1">
            <a:spLocks noChangeArrowheads="1"/>
          </p:cNvSpPr>
          <p:nvPr/>
        </p:nvSpPr>
        <p:spPr bwMode="auto">
          <a:xfrm>
            <a:off x="5971141" y="4892778"/>
            <a:ext cx="45033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Tx/>
              <a:buNone/>
            </a:pPr>
            <a:r>
              <a:rPr lang="en-US" altLang="zh-CN" sz="3600" b="1" dirty="0">
                <a:solidFill>
                  <a:schemeClr val="tx1">
                    <a:lumMod val="75000"/>
                    <a:lumOff val="25000"/>
                  </a:schemeClr>
                </a:solidFill>
                <a:latin typeface="微软雅黑" panose="020B0503020204020204" pitchFamily="34" charset="-122"/>
              </a:rPr>
              <a:t>4</a:t>
            </a:r>
            <a:endParaRPr lang="zh-CN" altLang="en-US" sz="3600" b="1" dirty="0">
              <a:solidFill>
                <a:schemeClr val="tx1">
                  <a:lumMod val="75000"/>
                  <a:lumOff val="25000"/>
                </a:schemeClr>
              </a:solidFill>
              <a:latin typeface="微软雅黑" panose="020B0503020204020204" pitchFamily="34" charset="-122"/>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0-#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10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600" fill="hold"/>
                                        <p:tgtEl>
                                          <p:spTgt spid="27"/>
                                        </p:tgtEl>
                                        <p:attrNameLst>
                                          <p:attrName>ppt_x</p:attrName>
                                        </p:attrNameLst>
                                      </p:cBhvr>
                                      <p:tavLst>
                                        <p:tav tm="0">
                                          <p:val>
                                            <p:strVal val="0-#ppt_w/2"/>
                                          </p:val>
                                        </p:tav>
                                        <p:tav tm="100000">
                                          <p:val>
                                            <p:strVal val="#ppt_x"/>
                                          </p:val>
                                        </p:tav>
                                      </p:tavLst>
                                    </p:anim>
                                    <p:anim calcmode="lin" valueType="num">
                                      <p:cBhvr additive="base">
                                        <p:cTn id="12" dur="600" fill="hold"/>
                                        <p:tgtEl>
                                          <p:spTgt spid="27"/>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250" fill="hold"/>
                                        <p:tgtEl>
                                          <p:spTgt spid="13"/>
                                        </p:tgtEl>
                                        <p:attrNameLst>
                                          <p:attrName>ppt_w</p:attrName>
                                        </p:attrNameLst>
                                      </p:cBhvr>
                                      <p:tavLst>
                                        <p:tav tm="0">
                                          <p:val>
                                            <p:fltVal val="0"/>
                                          </p:val>
                                        </p:tav>
                                        <p:tav tm="100000">
                                          <p:val>
                                            <p:strVal val="#ppt_w"/>
                                          </p:val>
                                        </p:tav>
                                      </p:tavLst>
                                    </p:anim>
                                    <p:anim calcmode="lin" valueType="num">
                                      <p:cBhvr>
                                        <p:cTn id="17" dur="250" fill="hold"/>
                                        <p:tgtEl>
                                          <p:spTgt spid="13"/>
                                        </p:tgtEl>
                                        <p:attrNameLst>
                                          <p:attrName>ppt_h</p:attrName>
                                        </p:attrNameLst>
                                      </p:cBhvr>
                                      <p:tavLst>
                                        <p:tav tm="0">
                                          <p:val>
                                            <p:fltVal val="0"/>
                                          </p:val>
                                        </p:tav>
                                        <p:tav tm="100000">
                                          <p:val>
                                            <p:strVal val="#ppt_h"/>
                                          </p:val>
                                        </p:tav>
                                      </p:tavLst>
                                    </p:anim>
                                    <p:animEffect transition="in" filter="fade">
                                      <p:cBhvr>
                                        <p:cTn id="18" dur="250"/>
                                        <p:tgtEl>
                                          <p:spTgt spid="13"/>
                                        </p:tgtEl>
                                      </p:cBhvr>
                                    </p:animEffect>
                                  </p:childTnLst>
                                </p:cTn>
                              </p:par>
                              <p:par>
                                <p:cTn id="19" presetID="6" presetClass="emph" presetSubtype="0" decel="100000" fill="hold" grpId="1" nodeType="withEffect">
                                  <p:stCondLst>
                                    <p:cond delay="200"/>
                                  </p:stCondLst>
                                  <p:childTnLst>
                                    <p:animScale>
                                      <p:cBhvr>
                                        <p:cTn id="20" dur="250" fill="hold"/>
                                        <p:tgtEl>
                                          <p:spTgt spid="13"/>
                                        </p:tgtEl>
                                      </p:cBhvr>
                                      <p:by x="120000" y="120000"/>
                                    </p:animScale>
                                  </p:childTnLst>
                                </p:cTn>
                              </p:par>
                              <p:par>
                                <p:cTn id="21" presetID="6" presetClass="emph" presetSubtype="0" decel="100000" fill="hold" grpId="2" nodeType="withEffect">
                                  <p:stCondLst>
                                    <p:cond delay="400"/>
                                  </p:stCondLst>
                                  <p:childTnLst>
                                    <p:animScale>
                                      <p:cBhvr>
                                        <p:cTn id="22" dur="250" fill="hold"/>
                                        <p:tgtEl>
                                          <p:spTgt spid="13"/>
                                        </p:tgtEl>
                                      </p:cBhvr>
                                      <p:by x="83000" y="83000"/>
                                    </p:animScale>
                                  </p:childTnLst>
                                </p:cTn>
                              </p:par>
                              <p:par>
                                <p:cTn id="23" presetID="53" presetClass="entr" presetSubtype="16" fill="hold" grpId="0" nodeType="withEffect">
                                  <p:stCondLst>
                                    <p:cond delay="400"/>
                                  </p:stCondLst>
                                  <p:childTnLst>
                                    <p:set>
                                      <p:cBhvr>
                                        <p:cTn id="24" dur="1" fill="hold">
                                          <p:stCondLst>
                                            <p:cond delay="0"/>
                                          </p:stCondLst>
                                        </p:cTn>
                                        <p:tgtEl>
                                          <p:spTgt spid="14"/>
                                        </p:tgtEl>
                                        <p:attrNameLst>
                                          <p:attrName>style.visibility</p:attrName>
                                        </p:attrNameLst>
                                      </p:cBhvr>
                                      <p:to>
                                        <p:strVal val="visible"/>
                                      </p:to>
                                    </p:set>
                                    <p:anim calcmode="lin" valueType="num">
                                      <p:cBhvr>
                                        <p:cTn id="25" dur="250" fill="hold"/>
                                        <p:tgtEl>
                                          <p:spTgt spid="14"/>
                                        </p:tgtEl>
                                        <p:attrNameLst>
                                          <p:attrName>ppt_w</p:attrName>
                                        </p:attrNameLst>
                                      </p:cBhvr>
                                      <p:tavLst>
                                        <p:tav tm="0">
                                          <p:val>
                                            <p:fltVal val="0"/>
                                          </p:val>
                                        </p:tav>
                                        <p:tav tm="100000">
                                          <p:val>
                                            <p:strVal val="#ppt_w"/>
                                          </p:val>
                                        </p:tav>
                                      </p:tavLst>
                                    </p:anim>
                                    <p:anim calcmode="lin" valueType="num">
                                      <p:cBhvr>
                                        <p:cTn id="26" dur="250" fill="hold"/>
                                        <p:tgtEl>
                                          <p:spTgt spid="14"/>
                                        </p:tgtEl>
                                        <p:attrNameLst>
                                          <p:attrName>ppt_h</p:attrName>
                                        </p:attrNameLst>
                                      </p:cBhvr>
                                      <p:tavLst>
                                        <p:tav tm="0">
                                          <p:val>
                                            <p:fltVal val="0"/>
                                          </p:val>
                                        </p:tav>
                                        <p:tav tm="100000">
                                          <p:val>
                                            <p:strVal val="#ppt_h"/>
                                          </p:val>
                                        </p:tav>
                                      </p:tavLst>
                                    </p:anim>
                                    <p:animEffect transition="in" filter="fade">
                                      <p:cBhvr>
                                        <p:cTn id="27" dur="250"/>
                                        <p:tgtEl>
                                          <p:spTgt spid="14"/>
                                        </p:tgtEl>
                                      </p:cBhvr>
                                    </p:animEffect>
                                  </p:childTnLst>
                                </p:cTn>
                              </p:par>
                              <p:par>
                                <p:cTn id="28" presetID="6" presetClass="emph" presetSubtype="0" decel="100000" fill="hold" grpId="1" nodeType="withEffect">
                                  <p:stCondLst>
                                    <p:cond delay="600"/>
                                  </p:stCondLst>
                                  <p:childTnLst>
                                    <p:animScale>
                                      <p:cBhvr>
                                        <p:cTn id="29" dur="250" fill="hold"/>
                                        <p:tgtEl>
                                          <p:spTgt spid="14"/>
                                        </p:tgtEl>
                                      </p:cBhvr>
                                      <p:by x="120000" y="120000"/>
                                    </p:animScale>
                                  </p:childTnLst>
                                </p:cTn>
                              </p:par>
                              <p:par>
                                <p:cTn id="30" presetID="6" presetClass="emph" presetSubtype="0" decel="100000" fill="hold" grpId="2" nodeType="withEffect">
                                  <p:stCondLst>
                                    <p:cond delay="800"/>
                                  </p:stCondLst>
                                  <p:childTnLst>
                                    <p:animScale>
                                      <p:cBhvr>
                                        <p:cTn id="31" dur="250" fill="hold"/>
                                        <p:tgtEl>
                                          <p:spTgt spid="14"/>
                                        </p:tgtEl>
                                      </p:cBhvr>
                                      <p:by x="83000" y="83000"/>
                                    </p:animScale>
                                  </p:childTnLst>
                                </p:cTn>
                              </p:par>
                              <p:par>
                                <p:cTn id="32" presetID="53" presetClass="entr" presetSubtype="16" fill="hold" grpId="0" nodeType="withEffect">
                                  <p:stCondLst>
                                    <p:cond delay="600"/>
                                  </p:stCondLst>
                                  <p:childTnLst>
                                    <p:set>
                                      <p:cBhvr>
                                        <p:cTn id="33" dur="1" fill="hold">
                                          <p:stCondLst>
                                            <p:cond delay="0"/>
                                          </p:stCondLst>
                                        </p:cTn>
                                        <p:tgtEl>
                                          <p:spTgt spid="15"/>
                                        </p:tgtEl>
                                        <p:attrNameLst>
                                          <p:attrName>style.visibility</p:attrName>
                                        </p:attrNameLst>
                                      </p:cBhvr>
                                      <p:to>
                                        <p:strVal val="visible"/>
                                      </p:to>
                                    </p:set>
                                    <p:anim calcmode="lin" valueType="num">
                                      <p:cBhvr>
                                        <p:cTn id="34" dur="250" fill="hold"/>
                                        <p:tgtEl>
                                          <p:spTgt spid="15"/>
                                        </p:tgtEl>
                                        <p:attrNameLst>
                                          <p:attrName>ppt_w</p:attrName>
                                        </p:attrNameLst>
                                      </p:cBhvr>
                                      <p:tavLst>
                                        <p:tav tm="0">
                                          <p:val>
                                            <p:fltVal val="0"/>
                                          </p:val>
                                        </p:tav>
                                        <p:tav tm="100000">
                                          <p:val>
                                            <p:strVal val="#ppt_w"/>
                                          </p:val>
                                        </p:tav>
                                      </p:tavLst>
                                    </p:anim>
                                    <p:anim calcmode="lin" valueType="num">
                                      <p:cBhvr>
                                        <p:cTn id="35" dur="250" fill="hold"/>
                                        <p:tgtEl>
                                          <p:spTgt spid="15"/>
                                        </p:tgtEl>
                                        <p:attrNameLst>
                                          <p:attrName>ppt_h</p:attrName>
                                        </p:attrNameLst>
                                      </p:cBhvr>
                                      <p:tavLst>
                                        <p:tav tm="0">
                                          <p:val>
                                            <p:fltVal val="0"/>
                                          </p:val>
                                        </p:tav>
                                        <p:tav tm="100000">
                                          <p:val>
                                            <p:strVal val="#ppt_h"/>
                                          </p:val>
                                        </p:tav>
                                      </p:tavLst>
                                    </p:anim>
                                    <p:animEffect transition="in" filter="fade">
                                      <p:cBhvr>
                                        <p:cTn id="36" dur="250"/>
                                        <p:tgtEl>
                                          <p:spTgt spid="15"/>
                                        </p:tgtEl>
                                      </p:cBhvr>
                                    </p:animEffect>
                                  </p:childTnLst>
                                </p:cTn>
                              </p:par>
                              <p:par>
                                <p:cTn id="37" presetID="6" presetClass="emph" presetSubtype="0" decel="100000" fill="hold" grpId="1" nodeType="withEffect">
                                  <p:stCondLst>
                                    <p:cond delay="800"/>
                                  </p:stCondLst>
                                  <p:childTnLst>
                                    <p:animScale>
                                      <p:cBhvr>
                                        <p:cTn id="38" dur="250" fill="hold"/>
                                        <p:tgtEl>
                                          <p:spTgt spid="15"/>
                                        </p:tgtEl>
                                      </p:cBhvr>
                                      <p:by x="120000" y="120000"/>
                                    </p:animScale>
                                  </p:childTnLst>
                                </p:cTn>
                              </p:par>
                              <p:par>
                                <p:cTn id="39" presetID="6" presetClass="emph" presetSubtype="0" decel="100000" fill="hold" grpId="2" nodeType="withEffect">
                                  <p:stCondLst>
                                    <p:cond delay="1000"/>
                                  </p:stCondLst>
                                  <p:childTnLst>
                                    <p:animScale>
                                      <p:cBhvr>
                                        <p:cTn id="40" dur="250" fill="hold"/>
                                        <p:tgtEl>
                                          <p:spTgt spid="15"/>
                                        </p:tgtEl>
                                      </p:cBhvr>
                                      <p:by x="83000" y="83000"/>
                                    </p:animScale>
                                  </p:childTnLst>
                                </p:cTn>
                              </p:par>
                              <p:par>
                                <p:cTn id="41" presetID="53" presetClass="entr" presetSubtype="16" fill="hold" grpId="0" nodeType="withEffect">
                                  <p:stCondLst>
                                    <p:cond delay="800"/>
                                  </p:stCondLst>
                                  <p:childTnLst>
                                    <p:set>
                                      <p:cBhvr>
                                        <p:cTn id="42" dur="1" fill="hold">
                                          <p:stCondLst>
                                            <p:cond delay="0"/>
                                          </p:stCondLst>
                                        </p:cTn>
                                        <p:tgtEl>
                                          <p:spTgt spid="40"/>
                                        </p:tgtEl>
                                        <p:attrNameLst>
                                          <p:attrName>style.visibility</p:attrName>
                                        </p:attrNameLst>
                                      </p:cBhvr>
                                      <p:to>
                                        <p:strVal val="visible"/>
                                      </p:to>
                                    </p:set>
                                    <p:anim calcmode="lin" valueType="num">
                                      <p:cBhvr>
                                        <p:cTn id="43" dur="250" fill="hold"/>
                                        <p:tgtEl>
                                          <p:spTgt spid="40"/>
                                        </p:tgtEl>
                                        <p:attrNameLst>
                                          <p:attrName>ppt_w</p:attrName>
                                        </p:attrNameLst>
                                      </p:cBhvr>
                                      <p:tavLst>
                                        <p:tav tm="0">
                                          <p:val>
                                            <p:fltVal val="0"/>
                                          </p:val>
                                        </p:tav>
                                        <p:tav tm="100000">
                                          <p:val>
                                            <p:strVal val="#ppt_w"/>
                                          </p:val>
                                        </p:tav>
                                      </p:tavLst>
                                    </p:anim>
                                    <p:anim calcmode="lin" valueType="num">
                                      <p:cBhvr>
                                        <p:cTn id="44" dur="250" fill="hold"/>
                                        <p:tgtEl>
                                          <p:spTgt spid="40"/>
                                        </p:tgtEl>
                                        <p:attrNameLst>
                                          <p:attrName>ppt_h</p:attrName>
                                        </p:attrNameLst>
                                      </p:cBhvr>
                                      <p:tavLst>
                                        <p:tav tm="0">
                                          <p:val>
                                            <p:fltVal val="0"/>
                                          </p:val>
                                        </p:tav>
                                        <p:tav tm="100000">
                                          <p:val>
                                            <p:strVal val="#ppt_h"/>
                                          </p:val>
                                        </p:tav>
                                      </p:tavLst>
                                    </p:anim>
                                    <p:animEffect transition="in" filter="fade">
                                      <p:cBhvr>
                                        <p:cTn id="45" dur="250"/>
                                        <p:tgtEl>
                                          <p:spTgt spid="40"/>
                                        </p:tgtEl>
                                      </p:cBhvr>
                                    </p:animEffect>
                                  </p:childTnLst>
                                </p:cTn>
                              </p:par>
                              <p:par>
                                <p:cTn id="46" presetID="6" presetClass="emph" presetSubtype="0" decel="100000" fill="hold" grpId="1" nodeType="withEffect">
                                  <p:stCondLst>
                                    <p:cond delay="1000"/>
                                  </p:stCondLst>
                                  <p:childTnLst>
                                    <p:animScale>
                                      <p:cBhvr>
                                        <p:cTn id="47" dur="250" fill="hold"/>
                                        <p:tgtEl>
                                          <p:spTgt spid="40"/>
                                        </p:tgtEl>
                                      </p:cBhvr>
                                      <p:by x="120000" y="120000"/>
                                    </p:animScale>
                                  </p:childTnLst>
                                </p:cTn>
                              </p:par>
                              <p:par>
                                <p:cTn id="48" presetID="6" presetClass="emph" presetSubtype="0" decel="100000" fill="hold" grpId="2" nodeType="withEffect">
                                  <p:stCondLst>
                                    <p:cond delay="1200"/>
                                  </p:stCondLst>
                                  <p:childTnLst>
                                    <p:animScale>
                                      <p:cBhvr>
                                        <p:cTn id="49" dur="250" fill="hold"/>
                                        <p:tgtEl>
                                          <p:spTgt spid="40"/>
                                        </p:tgtEl>
                                      </p:cBhvr>
                                      <p:by x="83000" y="83000"/>
                                    </p:animScale>
                                  </p:childTnLst>
                                </p:cTn>
                              </p:par>
                            </p:childTnLst>
                          </p:cTn>
                        </p:par>
                        <p:par>
                          <p:cTn id="50" fill="hold">
                            <p:stCondLst>
                              <p:cond delay="1000"/>
                            </p:stCondLst>
                            <p:childTnLst>
                              <p:par>
                                <p:cTn id="51" presetID="22" presetClass="entr" presetSubtype="8" fill="hold" nodeType="afterEffect">
                                  <p:stCondLst>
                                    <p:cond delay="0"/>
                                  </p:stCondLst>
                                  <p:childTnLst>
                                    <p:set>
                                      <p:cBhvr>
                                        <p:cTn id="52" dur="1" fill="hold">
                                          <p:stCondLst>
                                            <p:cond delay="0"/>
                                          </p:stCondLst>
                                        </p:cTn>
                                        <p:tgtEl>
                                          <p:spTgt spid="3"/>
                                        </p:tgtEl>
                                        <p:attrNameLst>
                                          <p:attrName>style.visibility</p:attrName>
                                        </p:attrNameLst>
                                      </p:cBhvr>
                                      <p:to>
                                        <p:strVal val="visible"/>
                                      </p:to>
                                    </p:set>
                                    <p:animEffect transition="in" filter="wipe(left)">
                                      <p:cBhvr>
                                        <p:cTn id="53" dur="500"/>
                                        <p:tgtEl>
                                          <p:spTgt spid="3"/>
                                        </p:tgtEl>
                                      </p:cBhvr>
                                    </p:animEffect>
                                  </p:childTnLst>
                                </p:cTn>
                              </p:par>
                            </p:childTnLst>
                          </p:cTn>
                        </p:par>
                        <p:par>
                          <p:cTn id="54" fill="hold">
                            <p:stCondLst>
                              <p:cond delay="1500"/>
                            </p:stCondLst>
                            <p:childTnLst>
                              <p:par>
                                <p:cTn id="55" presetID="53" presetClass="entr" presetSubtype="16" fill="hold" grpId="0" nodeType="afterEffect">
                                  <p:stCondLst>
                                    <p:cond delay="0"/>
                                  </p:stCondLst>
                                  <p:childTnLst>
                                    <p:set>
                                      <p:cBhvr>
                                        <p:cTn id="56" dur="1" fill="hold">
                                          <p:stCondLst>
                                            <p:cond delay="0"/>
                                          </p:stCondLst>
                                        </p:cTn>
                                        <p:tgtEl>
                                          <p:spTgt spid="4"/>
                                        </p:tgtEl>
                                        <p:attrNameLst>
                                          <p:attrName>style.visibility</p:attrName>
                                        </p:attrNameLst>
                                      </p:cBhvr>
                                      <p:to>
                                        <p:strVal val="visible"/>
                                      </p:to>
                                    </p:set>
                                    <p:anim calcmode="lin" valueType="num">
                                      <p:cBhvr>
                                        <p:cTn id="57" dur="250" fill="hold"/>
                                        <p:tgtEl>
                                          <p:spTgt spid="4"/>
                                        </p:tgtEl>
                                        <p:attrNameLst>
                                          <p:attrName>ppt_w</p:attrName>
                                        </p:attrNameLst>
                                      </p:cBhvr>
                                      <p:tavLst>
                                        <p:tav tm="0">
                                          <p:val>
                                            <p:fltVal val="0"/>
                                          </p:val>
                                        </p:tav>
                                        <p:tav tm="100000">
                                          <p:val>
                                            <p:strVal val="#ppt_w"/>
                                          </p:val>
                                        </p:tav>
                                      </p:tavLst>
                                    </p:anim>
                                    <p:anim calcmode="lin" valueType="num">
                                      <p:cBhvr>
                                        <p:cTn id="58" dur="250" fill="hold"/>
                                        <p:tgtEl>
                                          <p:spTgt spid="4"/>
                                        </p:tgtEl>
                                        <p:attrNameLst>
                                          <p:attrName>ppt_h</p:attrName>
                                        </p:attrNameLst>
                                      </p:cBhvr>
                                      <p:tavLst>
                                        <p:tav tm="0">
                                          <p:val>
                                            <p:fltVal val="0"/>
                                          </p:val>
                                        </p:tav>
                                        <p:tav tm="100000">
                                          <p:val>
                                            <p:strVal val="#ppt_h"/>
                                          </p:val>
                                        </p:tav>
                                      </p:tavLst>
                                    </p:anim>
                                    <p:animEffect transition="in" filter="fade">
                                      <p:cBhvr>
                                        <p:cTn id="59" dur="250"/>
                                        <p:tgtEl>
                                          <p:spTgt spid="4"/>
                                        </p:tgtEl>
                                      </p:cBhvr>
                                    </p:animEffect>
                                  </p:childTnLst>
                                </p:cTn>
                              </p:par>
                            </p:childTnLst>
                          </p:cTn>
                        </p:par>
                        <p:par>
                          <p:cTn id="60" fill="hold">
                            <p:stCondLst>
                              <p:cond delay="20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250" fill="hold"/>
                                        <p:tgtEl>
                                          <p:spTgt spid="51"/>
                                        </p:tgtEl>
                                        <p:attrNameLst>
                                          <p:attrName>ppt_w</p:attrName>
                                        </p:attrNameLst>
                                      </p:cBhvr>
                                      <p:tavLst>
                                        <p:tav tm="0">
                                          <p:val>
                                            <p:fltVal val="0"/>
                                          </p:val>
                                        </p:tav>
                                        <p:tav tm="100000">
                                          <p:val>
                                            <p:strVal val="#ppt_w"/>
                                          </p:val>
                                        </p:tav>
                                      </p:tavLst>
                                    </p:anim>
                                    <p:anim calcmode="lin" valueType="num">
                                      <p:cBhvr>
                                        <p:cTn id="64" dur="250" fill="hold"/>
                                        <p:tgtEl>
                                          <p:spTgt spid="51"/>
                                        </p:tgtEl>
                                        <p:attrNameLst>
                                          <p:attrName>ppt_h</p:attrName>
                                        </p:attrNameLst>
                                      </p:cBhvr>
                                      <p:tavLst>
                                        <p:tav tm="0">
                                          <p:val>
                                            <p:fltVal val="0"/>
                                          </p:val>
                                        </p:tav>
                                        <p:tav tm="100000">
                                          <p:val>
                                            <p:strVal val="#ppt_h"/>
                                          </p:val>
                                        </p:tav>
                                      </p:tavLst>
                                    </p:anim>
                                    <p:animEffect transition="in" filter="fade">
                                      <p:cBhvr>
                                        <p:cTn id="65" dur="250"/>
                                        <p:tgtEl>
                                          <p:spTgt spid="51"/>
                                        </p:tgtEl>
                                      </p:cBhvr>
                                    </p:animEffect>
                                  </p:childTnLst>
                                </p:cTn>
                              </p:par>
                            </p:childTnLst>
                          </p:cTn>
                        </p:par>
                        <p:par>
                          <p:cTn id="66" fill="hold">
                            <p:stCondLst>
                              <p:cond delay="2500"/>
                            </p:stCondLst>
                            <p:childTnLst>
                              <p:par>
                                <p:cTn id="67" presetID="53" presetClass="entr" presetSubtype="16" fill="hold" grpId="0"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250" fill="hold"/>
                                        <p:tgtEl>
                                          <p:spTgt spid="31"/>
                                        </p:tgtEl>
                                        <p:attrNameLst>
                                          <p:attrName>ppt_w</p:attrName>
                                        </p:attrNameLst>
                                      </p:cBhvr>
                                      <p:tavLst>
                                        <p:tav tm="0">
                                          <p:val>
                                            <p:fltVal val="0"/>
                                          </p:val>
                                        </p:tav>
                                        <p:tav tm="100000">
                                          <p:val>
                                            <p:strVal val="#ppt_w"/>
                                          </p:val>
                                        </p:tav>
                                      </p:tavLst>
                                    </p:anim>
                                    <p:anim calcmode="lin" valueType="num">
                                      <p:cBhvr>
                                        <p:cTn id="70" dur="250" fill="hold"/>
                                        <p:tgtEl>
                                          <p:spTgt spid="31"/>
                                        </p:tgtEl>
                                        <p:attrNameLst>
                                          <p:attrName>ppt_h</p:attrName>
                                        </p:attrNameLst>
                                      </p:cBhvr>
                                      <p:tavLst>
                                        <p:tav tm="0">
                                          <p:val>
                                            <p:fltVal val="0"/>
                                          </p:val>
                                        </p:tav>
                                        <p:tav tm="100000">
                                          <p:val>
                                            <p:strVal val="#ppt_h"/>
                                          </p:val>
                                        </p:tav>
                                      </p:tavLst>
                                    </p:anim>
                                    <p:animEffect transition="in" filter="fade">
                                      <p:cBhvr>
                                        <p:cTn id="71" dur="250"/>
                                        <p:tgtEl>
                                          <p:spTgt spid="31"/>
                                        </p:tgtEl>
                                      </p:cBhvr>
                                    </p:animEffect>
                                  </p:childTnLst>
                                </p:cTn>
                              </p:par>
                            </p:childTnLst>
                          </p:cTn>
                        </p:par>
                        <p:par>
                          <p:cTn id="72" fill="hold">
                            <p:stCondLst>
                              <p:cond delay="3000"/>
                            </p:stCondLst>
                            <p:childTnLst>
                              <p:par>
                                <p:cTn id="73" presetID="53" presetClass="entr" presetSubtype="16" fill="hold" grpId="0" nodeType="afterEffect">
                                  <p:stCondLst>
                                    <p:cond delay="0"/>
                                  </p:stCondLst>
                                  <p:iterate type="lt">
                                    <p:tmPct val="10000"/>
                                  </p:iterate>
                                  <p:childTnLst>
                                    <p:set>
                                      <p:cBhvr>
                                        <p:cTn id="74" dur="1" fill="hold">
                                          <p:stCondLst>
                                            <p:cond delay="0"/>
                                          </p:stCondLst>
                                        </p:cTn>
                                        <p:tgtEl>
                                          <p:spTgt spid="50"/>
                                        </p:tgtEl>
                                        <p:attrNameLst>
                                          <p:attrName>style.visibility</p:attrName>
                                        </p:attrNameLst>
                                      </p:cBhvr>
                                      <p:to>
                                        <p:strVal val="visible"/>
                                      </p:to>
                                    </p:set>
                                    <p:anim calcmode="lin" valueType="num">
                                      <p:cBhvr>
                                        <p:cTn id="75" dur="250" fill="hold"/>
                                        <p:tgtEl>
                                          <p:spTgt spid="50"/>
                                        </p:tgtEl>
                                        <p:attrNameLst>
                                          <p:attrName>ppt_w</p:attrName>
                                        </p:attrNameLst>
                                      </p:cBhvr>
                                      <p:tavLst>
                                        <p:tav tm="0">
                                          <p:val>
                                            <p:fltVal val="0"/>
                                          </p:val>
                                        </p:tav>
                                        <p:tav tm="100000">
                                          <p:val>
                                            <p:strVal val="#ppt_w"/>
                                          </p:val>
                                        </p:tav>
                                      </p:tavLst>
                                    </p:anim>
                                    <p:anim calcmode="lin" valueType="num">
                                      <p:cBhvr>
                                        <p:cTn id="76" dur="250" fill="hold"/>
                                        <p:tgtEl>
                                          <p:spTgt spid="50"/>
                                        </p:tgtEl>
                                        <p:attrNameLst>
                                          <p:attrName>ppt_h</p:attrName>
                                        </p:attrNameLst>
                                      </p:cBhvr>
                                      <p:tavLst>
                                        <p:tav tm="0">
                                          <p:val>
                                            <p:fltVal val="0"/>
                                          </p:val>
                                        </p:tav>
                                        <p:tav tm="100000">
                                          <p:val>
                                            <p:strVal val="#ppt_h"/>
                                          </p:val>
                                        </p:tav>
                                      </p:tavLst>
                                    </p:anim>
                                    <p:animEffect transition="in" filter="fade">
                                      <p:cBhvr>
                                        <p:cTn id="77" dur="250"/>
                                        <p:tgtEl>
                                          <p:spTgt spid="50"/>
                                        </p:tgtEl>
                                      </p:cBhvr>
                                    </p:animEffect>
                                  </p:childTnLst>
                                </p:cTn>
                              </p:par>
                            </p:childTnLst>
                          </p:cTn>
                        </p:par>
                        <p:par>
                          <p:cTn id="78" fill="hold">
                            <p:stCondLst>
                              <p:cond delay="3875"/>
                            </p:stCondLst>
                            <p:childTnLst>
                              <p:par>
                                <p:cTn id="79" presetID="22" presetClass="entr" presetSubtype="8" fill="hold" nodeType="afterEffect">
                                  <p:stCondLst>
                                    <p:cond delay="0"/>
                                  </p:stCondLst>
                                  <p:childTnLst>
                                    <p:set>
                                      <p:cBhvr>
                                        <p:cTn id="80" dur="1" fill="hold">
                                          <p:stCondLst>
                                            <p:cond delay="0"/>
                                          </p:stCondLst>
                                        </p:cTn>
                                        <p:tgtEl>
                                          <p:spTgt spid="6"/>
                                        </p:tgtEl>
                                        <p:attrNameLst>
                                          <p:attrName>style.visibility</p:attrName>
                                        </p:attrNameLst>
                                      </p:cBhvr>
                                      <p:to>
                                        <p:strVal val="visible"/>
                                      </p:to>
                                    </p:set>
                                    <p:animEffect transition="in" filter="wipe(left)">
                                      <p:cBhvr>
                                        <p:cTn id="81" dur="500"/>
                                        <p:tgtEl>
                                          <p:spTgt spid="6"/>
                                        </p:tgtEl>
                                      </p:cBhvr>
                                    </p:animEffect>
                                  </p:childTnLst>
                                </p:cTn>
                              </p:par>
                            </p:childTnLst>
                          </p:cTn>
                        </p:par>
                        <p:par>
                          <p:cTn id="82" fill="hold">
                            <p:stCondLst>
                              <p:cond delay="4375"/>
                            </p:stCondLst>
                            <p:childTnLst>
                              <p:par>
                                <p:cTn id="83" presetID="53" presetClass="entr" presetSubtype="16" fill="hold" grpId="0" nodeType="afterEffect">
                                  <p:stCondLst>
                                    <p:cond delay="0"/>
                                  </p:stCondLst>
                                  <p:childTnLst>
                                    <p:set>
                                      <p:cBhvr>
                                        <p:cTn id="84" dur="1" fill="hold">
                                          <p:stCondLst>
                                            <p:cond delay="0"/>
                                          </p:stCondLst>
                                        </p:cTn>
                                        <p:tgtEl>
                                          <p:spTgt spid="21"/>
                                        </p:tgtEl>
                                        <p:attrNameLst>
                                          <p:attrName>style.visibility</p:attrName>
                                        </p:attrNameLst>
                                      </p:cBhvr>
                                      <p:to>
                                        <p:strVal val="visible"/>
                                      </p:to>
                                    </p:set>
                                    <p:anim calcmode="lin" valueType="num">
                                      <p:cBhvr>
                                        <p:cTn id="85" dur="250" fill="hold"/>
                                        <p:tgtEl>
                                          <p:spTgt spid="21"/>
                                        </p:tgtEl>
                                        <p:attrNameLst>
                                          <p:attrName>ppt_w</p:attrName>
                                        </p:attrNameLst>
                                      </p:cBhvr>
                                      <p:tavLst>
                                        <p:tav tm="0">
                                          <p:val>
                                            <p:fltVal val="0"/>
                                          </p:val>
                                        </p:tav>
                                        <p:tav tm="100000">
                                          <p:val>
                                            <p:strVal val="#ppt_w"/>
                                          </p:val>
                                        </p:tav>
                                      </p:tavLst>
                                    </p:anim>
                                    <p:anim calcmode="lin" valueType="num">
                                      <p:cBhvr>
                                        <p:cTn id="86" dur="250" fill="hold"/>
                                        <p:tgtEl>
                                          <p:spTgt spid="21"/>
                                        </p:tgtEl>
                                        <p:attrNameLst>
                                          <p:attrName>ppt_h</p:attrName>
                                        </p:attrNameLst>
                                      </p:cBhvr>
                                      <p:tavLst>
                                        <p:tav tm="0">
                                          <p:val>
                                            <p:fltVal val="0"/>
                                          </p:val>
                                        </p:tav>
                                        <p:tav tm="100000">
                                          <p:val>
                                            <p:strVal val="#ppt_h"/>
                                          </p:val>
                                        </p:tav>
                                      </p:tavLst>
                                    </p:anim>
                                    <p:animEffect transition="in" filter="fade">
                                      <p:cBhvr>
                                        <p:cTn id="87" dur="250"/>
                                        <p:tgtEl>
                                          <p:spTgt spid="21"/>
                                        </p:tgtEl>
                                      </p:cBhvr>
                                    </p:animEffect>
                                  </p:childTnLst>
                                </p:cTn>
                              </p:par>
                            </p:childTnLst>
                          </p:cTn>
                        </p:par>
                        <p:par>
                          <p:cTn id="88" fill="hold">
                            <p:stCondLst>
                              <p:cond delay="4875"/>
                            </p:stCondLst>
                            <p:childTnLst>
                              <p:par>
                                <p:cTn id="89" presetID="53" presetClass="entr" presetSubtype="16" fill="hold" grpId="0" nodeType="after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p:cTn id="91" dur="250" fill="hold"/>
                                        <p:tgtEl>
                                          <p:spTgt spid="52"/>
                                        </p:tgtEl>
                                        <p:attrNameLst>
                                          <p:attrName>ppt_w</p:attrName>
                                        </p:attrNameLst>
                                      </p:cBhvr>
                                      <p:tavLst>
                                        <p:tav tm="0">
                                          <p:val>
                                            <p:fltVal val="0"/>
                                          </p:val>
                                        </p:tav>
                                        <p:tav tm="100000">
                                          <p:val>
                                            <p:strVal val="#ppt_w"/>
                                          </p:val>
                                        </p:tav>
                                      </p:tavLst>
                                    </p:anim>
                                    <p:anim calcmode="lin" valueType="num">
                                      <p:cBhvr>
                                        <p:cTn id="92" dur="250" fill="hold"/>
                                        <p:tgtEl>
                                          <p:spTgt spid="52"/>
                                        </p:tgtEl>
                                        <p:attrNameLst>
                                          <p:attrName>ppt_h</p:attrName>
                                        </p:attrNameLst>
                                      </p:cBhvr>
                                      <p:tavLst>
                                        <p:tav tm="0">
                                          <p:val>
                                            <p:fltVal val="0"/>
                                          </p:val>
                                        </p:tav>
                                        <p:tav tm="100000">
                                          <p:val>
                                            <p:strVal val="#ppt_h"/>
                                          </p:val>
                                        </p:tav>
                                      </p:tavLst>
                                    </p:anim>
                                    <p:animEffect transition="in" filter="fade">
                                      <p:cBhvr>
                                        <p:cTn id="93" dur="250"/>
                                        <p:tgtEl>
                                          <p:spTgt spid="52"/>
                                        </p:tgtEl>
                                      </p:cBhvr>
                                    </p:animEffect>
                                  </p:childTnLst>
                                </p:cTn>
                              </p:par>
                            </p:childTnLst>
                          </p:cTn>
                        </p:par>
                        <p:par>
                          <p:cTn id="94" fill="hold">
                            <p:stCondLst>
                              <p:cond delay="5375"/>
                            </p:stCondLst>
                            <p:childTnLst>
                              <p:par>
                                <p:cTn id="95" presetID="53" presetClass="entr" presetSubtype="16" fill="hold" grpId="0" nodeType="afterEffect">
                                  <p:stCondLst>
                                    <p:cond delay="0"/>
                                  </p:stCondLst>
                                  <p:childTnLst>
                                    <p:set>
                                      <p:cBhvr>
                                        <p:cTn id="96" dur="1" fill="hold">
                                          <p:stCondLst>
                                            <p:cond delay="0"/>
                                          </p:stCondLst>
                                        </p:cTn>
                                        <p:tgtEl>
                                          <p:spTgt spid="28"/>
                                        </p:tgtEl>
                                        <p:attrNameLst>
                                          <p:attrName>style.visibility</p:attrName>
                                        </p:attrNameLst>
                                      </p:cBhvr>
                                      <p:to>
                                        <p:strVal val="visible"/>
                                      </p:to>
                                    </p:set>
                                    <p:anim calcmode="lin" valueType="num">
                                      <p:cBhvr>
                                        <p:cTn id="97" dur="250" fill="hold"/>
                                        <p:tgtEl>
                                          <p:spTgt spid="28"/>
                                        </p:tgtEl>
                                        <p:attrNameLst>
                                          <p:attrName>ppt_w</p:attrName>
                                        </p:attrNameLst>
                                      </p:cBhvr>
                                      <p:tavLst>
                                        <p:tav tm="0">
                                          <p:val>
                                            <p:fltVal val="0"/>
                                          </p:val>
                                        </p:tav>
                                        <p:tav tm="100000">
                                          <p:val>
                                            <p:strVal val="#ppt_w"/>
                                          </p:val>
                                        </p:tav>
                                      </p:tavLst>
                                    </p:anim>
                                    <p:anim calcmode="lin" valueType="num">
                                      <p:cBhvr>
                                        <p:cTn id="98" dur="250" fill="hold"/>
                                        <p:tgtEl>
                                          <p:spTgt spid="28"/>
                                        </p:tgtEl>
                                        <p:attrNameLst>
                                          <p:attrName>ppt_h</p:attrName>
                                        </p:attrNameLst>
                                      </p:cBhvr>
                                      <p:tavLst>
                                        <p:tav tm="0">
                                          <p:val>
                                            <p:fltVal val="0"/>
                                          </p:val>
                                        </p:tav>
                                        <p:tav tm="100000">
                                          <p:val>
                                            <p:strVal val="#ppt_h"/>
                                          </p:val>
                                        </p:tav>
                                      </p:tavLst>
                                    </p:anim>
                                    <p:animEffect transition="in" filter="fade">
                                      <p:cBhvr>
                                        <p:cTn id="99" dur="250"/>
                                        <p:tgtEl>
                                          <p:spTgt spid="28"/>
                                        </p:tgtEl>
                                      </p:cBhvr>
                                    </p:animEffect>
                                  </p:childTnLst>
                                </p:cTn>
                              </p:par>
                            </p:childTnLst>
                          </p:cTn>
                        </p:par>
                        <p:par>
                          <p:cTn id="100" fill="hold">
                            <p:stCondLst>
                              <p:cond delay="5875"/>
                            </p:stCondLst>
                            <p:childTnLst>
                              <p:par>
                                <p:cTn id="101" presetID="53" presetClass="entr" presetSubtype="16" fill="hold" grpId="0" nodeType="afterEffect">
                                  <p:stCondLst>
                                    <p:cond delay="0"/>
                                  </p:stCondLst>
                                  <p:iterate type="lt">
                                    <p:tmPct val="10000"/>
                                  </p:iterate>
                                  <p:childTnLst>
                                    <p:set>
                                      <p:cBhvr>
                                        <p:cTn id="102" dur="1" fill="hold">
                                          <p:stCondLst>
                                            <p:cond delay="0"/>
                                          </p:stCondLst>
                                        </p:cTn>
                                        <p:tgtEl>
                                          <p:spTgt spid="29"/>
                                        </p:tgtEl>
                                        <p:attrNameLst>
                                          <p:attrName>style.visibility</p:attrName>
                                        </p:attrNameLst>
                                      </p:cBhvr>
                                      <p:to>
                                        <p:strVal val="visible"/>
                                      </p:to>
                                    </p:set>
                                    <p:anim calcmode="lin" valueType="num">
                                      <p:cBhvr>
                                        <p:cTn id="103" dur="250" fill="hold"/>
                                        <p:tgtEl>
                                          <p:spTgt spid="29"/>
                                        </p:tgtEl>
                                        <p:attrNameLst>
                                          <p:attrName>ppt_w</p:attrName>
                                        </p:attrNameLst>
                                      </p:cBhvr>
                                      <p:tavLst>
                                        <p:tav tm="0">
                                          <p:val>
                                            <p:fltVal val="0"/>
                                          </p:val>
                                        </p:tav>
                                        <p:tav tm="100000">
                                          <p:val>
                                            <p:strVal val="#ppt_w"/>
                                          </p:val>
                                        </p:tav>
                                      </p:tavLst>
                                    </p:anim>
                                    <p:anim calcmode="lin" valueType="num">
                                      <p:cBhvr>
                                        <p:cTn id="104" dur="250" fill="hold"/>
                                        <p:tgtEl>
                                          <p:spTgt spid="29"/>
                                        </p:tgtEl>
                                        <p:attrNameLst>
                                          <p:attrName>ppt_h</p:attrName>
                                        </p:attrNameLst>
                                      </p:cBhvr>
                                      <p:tavLst>
                                        <p:tav tm="0">
                                          <p:val>
                                            <p:fltVal val="0"/>
                                          </p:val>
                                        </p:tav>
                                        <p:tav tm="100000">
                                          <p:val>
                                            <p:strVal val="#ppt_h"/>
                                          </p:val>
                                        </p:tav>
                                      </p:tavLst>
                                    </p:anim>
                                    <p:animEffect transition="in" filter="fade">
                                      <p:cBhvr>
                                        <p:cTn id="105" dur="250"/>
                                        <p:tgtEl>
                                          <p:spTgt spid="29"/>
                                        </p:tgtEl>
                                      </p:cBhvr>
                                    </p:animEffect>
                                  </p:childTnLst>
                                </p:cTn>
                              </p:par>
                            </p:childTnLst>
                          </p:cTn>
                        </p:par>
                        <p:par>
                          <p:cTn id="106" fill="hold">
                            <p:stCondLst>
                              <p:cond delay="6300"/>
                            </p:stCondLst>
                            <p:childTnLst>
                              <p:par>
                                <p:cTn id="107" presetID="22" presetClass="entr" presetSubtype="8" fill="hold" nodeType="afterEffect">
                                  <p:stCondLst>
                                    <p:cond delay="0"/>
                                  </p:stCondLst>
                                  <p:childTnLst>
                                    <p:set>
                                      <p:cBhvr>
                                        <p:cTn id="108" dur="1" fill="hold">
                                          <p:stCondLst>
                                            <p:cond delay="0"/>
                                          </p:stCondLst>
                                        </p:cTn>
                                        <p:tgtEl>
                                          <p:spTgt spid="7"/>
                                        </p:tgtEl>
                                        <p:attrNameLst>
                                          <p:attrName>style.visibility</p:attrName>
                                        </p:attrNameLst>
                                      </p:cBhvr>
                                      <p:to>
                                        <p:strVal val="visible"/>
                                      </p:to>
                                    </p:set>
                                    <p:animEffect transition="in" filter="wipe(left)">
                                      <p:cBhvr>
                                        <p:cTn id="109" dur="500"/>
                                        <p:tgtEl>
                                          <p:spTgt spid="7"/>
                                        </p:tgtEl>
                                      </p:cBhvr>
                                    </p:animEffect>
                                  </p:childTnLst>
                                </p:cTn>
                              </p:par>
                            </p:childTnLst>
                          </p:cTn>
                        </p:par>
                        <p:par>
                          <p:cTn id="110" fill="hold">
                            <p:stCondLst>
                              <p:cond delay="6800"/>
                            </p:stCondLst>
                            <p:childTnLst>
                              <p:par>
                                <p:cTn id="111" presetID="53" presetClass="entr" presetSubtype="16" fill="hold" grpId="0" nodeType="afterEffect">
                                  <p:stCondLst>
                                    <p:cond delay="0"/>
                                  </p:stCondLst>
                                  <p:childTnLst>
                                    <p:set>
                                      <p:cBhvr>
                                        <p:cTn id="112" dur="1" fill="hold">
                                          <p:stCondLst>
                                            <p:cond delay="0"/>
                                          </p:stCondLst>
                                        </p:cTn>
                                        <p:tgtEl>
                                          <p:spTgt spid="11"/>
                                        </p:tgtEl>
                                        <p:attrNameLst>
                                          <p:attrName>style.visibility</p:attrName>
                                        </p:attrNameLst>
                                      </p:cBhvr>
                                      <p:to>
                                        <p:strVal val="visible"/>
                                      </p:to>
                                    </p:set>
                                    <p:anim calcmode="lin" valueType="num">
                                      <p:cBhvr>
                                        <p:cTn id="113" dur="250" fill="hold"/>
                                        <p:tgtEl>
                                          <p:spTgt spid="11"/>
                                        </p:tgtEl>
                                        <p:attrNameLst>
                                          <p:attrName>ppt_w</p:attrName>
                                        </p:attrNameLst>
                                      </p:cBhvr>
                                      <p:tavLst>
                                        <p:tav tm="0">
                                          <p:val>
                                            <p:fltVal val="0"/>
                                          </p:val>
                                        </p:tav>
                                        <p:tav tm="100000">
                                          <p:val>
                                            <p:strVal val="#ppt_w"/>
                                          </p:val>
                                        </p:tav>
                                      </p:tavLst>
                                    </p:anim>
                                    <p:anim calcmode="lin" valueType="num">
                                      <p:cBhvr>
                                        <p:cTn id="114" dur="250" fill="hold"/>
                                        <p:tgtEl>
                                          <p:spTgt spid="11"/>
                                        </p:tgtEl>
                                        <p:attrNameLst>
                                          <p:attrName>ppt_h</p:attrName>
                                        </p:attrNameLst>
                                      </p:cBhvr>
                                      <p:tavLst>
                                        <p:tav tm="0">
                                          <p:val>
                                            <p:fltVal val="0"/>
                                          </p:val>
                                        </p:tav>
                                        <p:tav tm="100000">
                                          <p:val>
                                            <p:strVal val="#ppt_h"/>
                                          </p:val>
                                        </p:tav>
                                      </p:tavLst>
                                    </p:anim>
                                    <p:animEffect transition="in" filter="fade">
                                      <p:cBhvr>
                                        <p:cTn id="115" dur="250"/>
                                        <p:tgtEl>
                                          <p:spTgt spid="11"/>
                                        </p:tgtEl>
                                      </p:cBhvr>
                                    </p:animEffect>
                                  </p:childTnLst>
                                </p:cTn>
                              </p:par>
                            </p:childTnLst>
                          </p:cTn>
                        </p:par>
                        <p:par>
                          <p:cTn id="116" fill="hold">
                            <p:stCondLst>
                              <p:cond delay="7300"/>
                            </p:stCondLst>
                            <p:childTnLst>
                              <p:par>
                                <p:cTn id="117" presetID="53" presetClass="entr" presetSubtype="16" fill="hold" grpId="0" nodeType="afterEffect">
                                  <p:stCondLst>
                                    <p:cond delay="0"/>
                                  </p:stCondLst>
                                  <p:childTnLst>
                                    <p:set>
                                      <p:cBhvr>
                                        <p:cTn id="118" dur="1" fill="hold">
                                          <p:stCondLst>
                                            <p:cond delay="0"/>
                                          </p:stCondLst>
                                        </p:cTn>
                                        <p:tgtEl>
                                          <p:spTgt spid="53"/>
                                        </p:tgtEl>
                                        <p:attrNameLst>
                                          <p:attrName>style.visibility</p:attrName>
                                        </p:attrNameLst>
                                      </p:cBhvr>
                                      <p:to>
                                        <p:strVal val="visible"/>
                                      </p:to>
                                    </p:set>
                                    <p:anim calcmode="lin" valueType="num">
                                      <p:cBhvr>
                                        <p:cTn id="119" dur="250" fill="hold"/>
                                        <p:tgtEl>
                                          <p:spTgt spid="53"/>
                                        </p:tgtEl>
                                        <p:attrNameLst>
                                          <p:attrName>ppt_w</p:attrName>
                                        </p:attrNameLst>
                                      </p:cBhvr>
                                      <p:tavLst>
                                        <p:tav tm="0">
                                          <p:val>
                                            <p:fltVal val="0"/>
                                          </p:val>
                                        </p:tav>
                                        <p:tav tm="100000">
                                          <p:val>
                                            <p:strVal val="#ppt_w"/>
                                          </p:val>
                                        </p:tav>
                                      </p:tavLst>
                                    </p:anim>
                                    <p:anim calcmode="lin" valueType="num">
                                      <p:cBhvr>
                                        <p:cTn id="120" dur="250" fill="hold"/>
                                        <p:tgtEl>
                                          <p:spTgt spid="53"/>
                                        </p:tgtEl>
                                        <p:attrNameLst>
                                          <p:attrName>ppt_h</p:attrName>
                                        </p:attrNameLst>
                                      </p:cBhvr>
                                      <p:tavLst>
                                        <p:tav tm="0">
                                          <p:val>
                                            <p:fltVal val="0"/>
                                          </p:val>
                                        </p:tav>
                                        <p:tav tm="100000">
                                          <p:val>
                                            <p:strVal val="#ppt_h"/>
                                          </p:val>
                                        </p:tav>
                                      </p:tavLst>
                                    </p:anim>
                                    <p:animEffect transition="in" filter="fade">
                                      <p:cBhvr>
                                        <p:cTn id="121" dur="250"/>
                                        <p:tgtEl>
                                          <p:spTgt spid="53"/>
                                        </p:tgtEl>
                                      </p:cBhvr>
                                    </p:animEffect>
                                  </p:childTnLst>
                                </p:cTn>
                              </p:par>
                            </p:childTnLst>
                          </p:cTn>
                        </p:par>
                        <p:par>
                          <p:cTn id="122" fill="hold">
                            <p:stCondLst>
                              <p:cond delay="7800"/>
                            </p:stCondLst>
                            <p:childTnLst>
                              <p:par>
                                <p:cTn id="123" presetID="53" presetClass="entr" presetSubtype="16" fill="hold" grpId="0" nodeType="afterEffect">
                                  <p:stCondLst>
                                    <p:cond delay="0"/>
                                  </p:stCondLst>
                                  <p:childTnLst>
                                    <p:set>
                                      <p:cBhvr>
                                        <p:cTn id="124" dur="1" fill="hold">
                                          <p:stCondLst>
                                            <p:cond delay="0"/>
                                          </p:stCondLst>
                                        </p:cTn>
                                        <p:tgtEl>
                                          <p:spTgt spid="24"/>
                                        </p:tgtEl>
                                        <p:attrNameLst>
                                          <p:attrName>style.visibility</p:attrName>
                                        </p:attrNameLst>
                                      </p:cBhvr>
                                      <p:to>
                                        <p:strVal val="visible"/>
                                      </p:to>
                                    </p:set>
                                    <p:anim calcmode="lin" valueType="num">
                                      <p:cBhvr>
                                        <p:cTn id="125" dur="250" fill="hold"/>
                                        <p:tgtEl>
                                          <p:spTgt spid="24"/>
                                        </p:tgtEl>
                                        <p:attrNameLst>
                                          <p:attrName>ppt_w</p:attrName>
                                        </p:attrNameLst>
                                      </p:cBhvr>
                                      <p:tavLst>
                                        <p:tav tm="0">
                                          <p:val>
                                            <p:fltVal val="0"/>
                                          </p:val>
                                        </p:tav>
                                        <p:tav tm="100000">
                                          <p:val>
                                            <p:strVal val="#ppt_w"/>
                                          </p:val>
                                        </p:tav>
                                      </p:tavLst>
                                    </p:anim>
                                    <p:anim calcmode="lin" valueType="num">
                                      <p:cBhvr>
                                        <p:cTn id="126" dur="250" fill="hold"/>
                                        <p:tgtEl>
                                          <p:spTgt spid="24"/>
                                        </p:tgtEl>
                                        <p:attrNameLst>
                                          <p:attrName>ppt_h</p:attrName>
                                        </p:attrNameLst>
                                      </p:cBhvr>
                                      <p:tavLst>
                                        <p:tav tm="0">
                                          <p:val>
                                            <p:fltVal val="0"/>
                                          </p:val>
                                        </p:tav>
                                        <p:tav tm="100000">
                                          <p:val>
                                            <p:strVal val="#ppt_h"/>
                                          </p:val>
                                        </p:tav>
                                      </p:tavLst>
                                    </p:anim>
                                    <p:animEffect transition="in" filter="fade">
                                      <p:cBhvr>
                                        <p:cTn id="127" dur="250"/>
                                        <p:tgtEl>
                                          <p:spTgt spid="24"/>
                                        </p:tgtEl>
                                      </p:cBhvr>
                                    </p:animEffect>
                                  </p:childTnLst>
                                </p:cTn>
                              </p:par>
                            </p:childTnLst>
                          </p:cTn>
                        </p:par>
                        <p:par>
                          <p:cTn id="128" fill="hold">
                            <p:stCondLst>
                              <p:cond delay="8300"/>
                            </p:stCondLst>
                            <p:childTnLst>
                              <p:par>
                                <p:cTn id="129" presetID="53" presetClass="entr" presetSubtype="16" fill="hold" grpId="0" nodeType="afterEffect">
                                  <p:stCondLst>
                                    <p:cond delay="0"/>
                                  </p:stCondLst>
                                  <p:iterate type="lt">
                                    <p:tmPct val="10000"/>
                                  </p:iterate>
                                  <p:childTnLst>
                                    <p:set>
                                      <p:cBhvr>
                                        <p:cTn id="130" dur="1" fill="hold">
                                          <p:stCondLst>
                                            <p:cond delay="0"/>
                                          </p:stCondLst>
                                        </p:cTn>
                                        <p:tgtEl>
                                          <p:spTgt spid="39"/>
                                        </p:tgtEl>
                                        <p:attrNameLst>
                                          <p:attrName>style.visibility</p:attrName>
                                        </p:attrNameLst>
                                      </p:cBhvr>
                                      <p:to>
                                        <p:strVal val="visible"/>
                                      </p:to>
                                    </p:set>
                                    <p:anim calcmode="lin" valueType="num">
                                      <p:cBhvr>
                                        <p:cTn id="131" dur="250" fill="hold"/>
                                        <p:tgtEl>
                                          <p:spTgt spid="39"/>
                                        </p:tgtEl>
                                        <p:attrNameLst>
                                          <p:attrName>ppt_w</p:attrName>
                                        </p:attrNameLst>
                                      </p:cBhvr>
                                      <p:tavLst>
                                        <p:tav tm="0">
                                          <p:val>
                                            <p:fltVal val="0"/>
                                          </p:val>
                                        </p:tav>
                                        <p:tav tm="100000">
                                          <p:val>
                                            <p:strVal val="#ppt_w"/>
                                          </p:val>
                                        </p:tav>
                                      </p:tavLst>
                                    </p:anim>
                                    <p:anim calcmode="lin" valueType="num">
                                      <p:cBhvr>
                                        <p:cTn id="132" dur="250" fill="hold"/>
                                        <p:tgtEl>
                                          <p:spTgt spid="39"/>
                                        </p:tgtEl>
                                        <p:attrNameLst>
                                          <p:attrName>ppt_h</p:attrName>
                                        </p:attrNameLst>
                                      </p:cBhvr>
                                      <p:tavLst>
                                        <p:tav tm="0">
                                          <p:val>
                                            <p:fltVal val="0"/>
                                          </p:val>
                                        </p:tav>
                                        <p:tav tm="100000">
                                          <p:val>
                                            <p:strVal val="#ppt_h"/>
                                          </p:val>
                                        </p:tav>
                                      </p:tavLst>
                                    </p:anim>
                                    <p:animEffect transition="in" filter="fade">
                                      <p:cBhvr>
                                        <p:cTn id="133" dur="250"/>
                                        <p:tgtEl>
                                          <p:spTgt spid="39"/>
                                        </p:tgtEl>
                                      </p:cBhvr>
                                    </p:animEffect>
                                  </p:childTnLst>
                                </p:cTn>
                              </p:par>
                            </p:childTnLst>
                          </p:cTn>
                        </p:par>
                        <p:par>
                          <p:cTn id="134" fill="hold">
                            <p:stCondLst>
                              <p:cond delay="8724"/>
                            </p:stCondLst>
                            <p:childTnLst>
                              <p:par>
                                <p:cTn id="135" presetID="22" presetClass="entr" presetSubtype="8" fill="hold" nodeType="afterEffect">
                                  <p:stCondLst>
                                    <p:cond delay="0"/>
                                  </p:stCondLst>
                                  <p:childTnLst>
                                    <p:set>
                                      <p:cBhvr>
                                        <p:cTn id="136" dur="1" fill="hold">
                                          <p:stCondLst>
                                            <p:cond delay="0"/>
                                          </p:stCondLst>
                                        </p:cTn>
                                        <p:tgtEl>
                                          <p:spTgt spid="37"/>
                                        </p:tgtEl>
                                        <p:attrNameLst>
                                          <p:attrName>style.visibility</p:attrName>
                                        </p:attrNameLst>
                                      </p:cBhvr>
                                      <p:to>
                                        <p:strVal val="visible"/>
                                      </p:to>
                                    </p:set>
                                    <p:animEffect transition="in" filter="wipe(left)">
                                      <p:cBhvr>
                                        <p:cTn id="137" dur="500"/>
                                        <p:tgtEl>
                                          <p:spTgt spid="37"/>
                                        </p:tgtEl>
                                      </p:cBhvr>
                                    </p:animEffect>
                                  </p:childTnLst>
                                </p:cTn>
                              </p:par>
                            </p:childTnLst>
                          </p:cTn>
                        </p:par>
                        <p:par>
                          <p:cTn id="138" fill="hold">
                            <p:stCondLst>
                              <p:cond delay="9224"/>
                            </p:stCondLst>
                            <p:childTnLst>
                              <p:par>
                                <p:cTn id="139" presetID="53" presetClass="entr" presetSubtype="16" fill="hold" grpId="0" nodeType="afterEffect">
                                  <p:stCondLst>
                                    <p:cond delay="0"/>
                                  </p:stCondLst>
                                  <p:childTnLst>
                                    <p:set>
                                      <p:cBhvr>
                                        <p:cTn id="140" dur="1" fill="hold">
                                          <p:stCondLst>
                                            <p:cond delay="0"/>
                                          </p:stCondLst>
                                        </p:cTn>
                                        <p:tgtEl>
                                          <p:spTgt spid="19"/>
                                        </p:tgtEl>
                                        <p:attrNameLst>
                                          <p:attrName>style.visibility</p:attrName>
                                        </p:attrNameLst>
                                      </p:cBhvr>
                                      <p:to>
                                        <p:strVal val="visible"/>
                                      </p:to>
                                    </p:set>
                                    <p:anim calcmode="lin" valueType="num">
                                      <p:cBhvr>
                                        <p:cTn id="141" dur="250" fill="hold"/>
                                        <p:tgtEl>
                                          <p:spTgt spid="19"/>
                                        </p:tgtEl>
                                        <p:attrNameLst>
                                          <p:attrName>ppt_w</p:attrName>
                                        </p:attrNameLst>
                                      </p:cBhvr>
                                      <p:tavLst>
                                        <p:tav tm="0">
                                          <p:val>
                                            <p:fltVal val="0"/>
                                          </p:val>
                                        </p:tav>
                                        <p:tav tm="100000">
                                          <p:val>
                                            <p:strVal val="#ppt_w"/>
                                          </p:val>
                                        </p:tav>
                                      </p:tavLst>
                                    </p:anim>
                                    <p:anim calcmode="lin" valueType="num">
                                      <p:cBhvr>
                                        <p:cTn id="142" dur="250" fill="hold"/>
                                        <p:tgtEl>
                                          <p:spTgt spid="19"/>
                                        </p:tgtEl>
                                        <p:attrNameLst>
                                          <p:attrName>ppt_h</p:attrName>
                                        </p:attrNameLst>
                                      </p:cBhvr>
                                      <p:tavLst>
                                        <p:tav tm="0">
                                          <p:val>
                                            <p:fltVal val="0"/>
                                          </p:val>
                                        </p:tav>
                                        <p:tav tm="100000">
                                          <p:val>
                                            <p:strVal val="#ppt_h"/>
                                          </p:val>
                                        </p:tav>
                                      </p:tavLst>
                                    </p:anim>
                                    <p:animEffect transition="in" filter="fade">
                                      <p:cBhvr>
                                        <p:cTn id="143" dur="250"/>
                                        <p:tgtEl>
                                          <p:spTgt spid="19"/>
                                        </p:tgtEl>
                                      </p:cBhvr>
                                    </p:animEffect>
                                  </p:childTnLst>
                                </p:cTn>
                              </p:par>
                            </p:childTnLst>
                          </p:cTn>
                        </p:par>
                        <p:par>
                          <p:cTn id="144" fill="hold">
                            <p:stCondLst>
                              <p:cond delay="9724"/>
                            </p:stCondLst>
                            <p:childTnLst>
                              <p:par>
                                <p:cTn id="145" presetID="53" presetClass="entr" presetSubtype="16" fill="hold" grpId="0" nodeType="afterEffect">
                                  <p:stCondLst>
                                    <p:cond delay="0"/>
                                  </p:stCondLst>
                                  <p:childTnLst>
                                    <p:set>
                                      <p:cBhvr>
                                        <p:cTn id="146" dur="1" fill="hold">
                                          <p:stCondLst>
                                            <p:cond delay="0"/>
                                          </p:stCondLst>
                                        </p:cTn>
                                        <p:tgtEl>
                                          <p:spTgt spid="54"/>
                                        </p:tgtEl>
                                        <p:attrNameLst>
                                          <p:attrName>style.visibility</p:attrName>
                                        </p:attrNameLst>
                                      </p:cBhvr>
                                      <p:to>
                                        <p:strVal val="visible"/>
                                      </p:to>
                                    </p:set>
                                    <p:anim calcmode="lin" valueType="num">
                                      <p:cBhvr>
                                        <p:cTn id="147" dur="250" fill="hold"/>
                                        <p:tgtEl>
                                          <p:spTgt spid="54"/>
                                        </p:tgtEl>
                                        <p:attrNameLst>
                                          <p:attrName>ppt_w</p:attrName>
                                        </p:attrNameLst>
                                      </p:cBhvr>
                                      <p:tavLst>
                                        <p:tav tm="0">
                                          <p:val>
                                            <p:fltVal val="0"/>
                                          </p:val>
                                        </p:tav>
                                        <p:tav tm="100000">
                                          <p:val>
                                            <p:strVal val="#ppt_w"/>
                                          </p:val>
                                        </p:tav>
                                      </p:tavLst>
                                    </p:anim>
                                    <p:anim calcmode="lin" valueType="num">
                                      <p:cBhvr>
                                        <p:cTn id="148" dur="250" fill="hold"/>
                                        <p:tgtEl>
                                          <p:spTgt spid="54"/>
                                        </p:tgtEl>
                                        <p:attrNameLst>
                                          <p:attrName>ppt_h</p:attrName>
                                        </p:attrNameLst>
                                      </p:cBhvr>
                                      <p:tavLst>
                                        <p:tav tm="0">
                                          <p:val>
                                            <p:fltVal val="0"/>
                                          </p:val>
                                        </p:tav>
                                        <p:tav tm="100000">
                                          <p:val>
                                            <p:strVal val="#ppt_h"/>
                                          </p:val>
                                        </p:tav>
                                      </p:tavLst>
                                    </p:anim>
                                    <p:animEffect transition="in" filter="fade">
                                      <p:cBhvr>
                                        <p:cTn id="149" dur="250"/>
                                        <p:tgtEl>
                                          <p:spTgt spid="54"/>
                                        </p:tgtEl>
                                      </p:cBhvr>
                                    </p:animEffect>
                                  </p:childTnLst>
                                </p:cTn>
                              </p:par>
                            </p:childTnLst>
                          </p:cTn>
                        </p:par>
                        <p:par>
                          <p:cTn id="150" fill="hold">
                            <p:stCondLst>
                              <p:cond delay="10224"/>
                            </p:stCondLst>
                            <p:childTnLst>
                              <p:par>
                                <p:cTn id="151" presetID="53" presetClass="entr" presetSubtype="16" fill="hold" grpId="0" nodeType="afterEffect">
                                  <p:stCondLst>
                                    <p:cond delay="0"/>
                                  </p:stCondLst>
                                  <p:childTnLst>
                                    <p:set>
                                      <p:cBhvr>
                                        <p:cTn id="152" dur="1" fill="hold">
                                          <p:stCondLst>
                                            <p:cond delay="0"/>
                                          </p:stCondLst>
                                        </p:cTn>
                                        <p:tgtEl>
                                          <p:spTgt spid="46"/>
                                        </p:tgtEl>
                                        <p:attrNameLst>
                                          <p:attrName>style.visibility</p:attrName>
                                        </p:attrNameLst>
                                      </p:cBhvr>
                                      <p:to>
                                        <p:strVal val="visible"/>
                                      </p:to>
                                    </p:set>
                                    <p:anim calcmode="lin" valueType="num">
                                      <p:cBhvr>
                                        <p:cTn id="153" dur="250" fill="hold"/>
                                        <p:tgtEl>
                                          <p:spTgt spid="46"/>
                                        </p:tgtEl>
                                        <p:attrNameLst>
                                          <p:attrName>ppt_w</p:attrName>
                                        </p:attrNameLst>
                                      </p:cBhvr>
                                      <p:tavLst>
                                        <p:tav tm="0">
                                          <p:val>
                                            <p:fltVal val="0"/>
                                          </p:val>
                                        </p:tav>
                                        <p:tav tm="100000">
                                          <p:val>
                                            <p:strVal val="#ppt_w"/>
                                          </p:val>
                                        </p:tav>
                                      </p:tavLst>
                                    </p:anim>
                                    <p:anim calcmode="lin" valueType="num">
                                      <p:cBhvr>
                                        <p:cTn id="154" dur="250" fill="hold"/>
                                        <p:tgtEl>
                                          <p:spTgt spid="46"/>
                                        </p:tgtEl>
                                        <p:attrNameLst>
                                          <p:attrName>ppt_h</p:attrName>
                                        </p:attrNameLst>
                                      </p:cBhvr>
                                      <p:tavLst>
                                        <p:tav tm="0">
                                          <p:val>
                                            <p:fltVal val="0"/>
                                          </p:val>
                                        </p:tav>
                                        <p:tav tm="100000">
                                          <p:val>
                                            <p:strVal val="#ppt_h"/>
                                          </p:val>
                                        </p:tav>
                                      </p:tavLst>
                                    </p:anim>
                                    <p:animEffect transition="in" filter="fade">
                                      <p:cBhvr>
                                        <p:cTn id="155" dur="250"/>
                                        <p:tgtEl>
                                          <p:spTgt spid="46"/>
                                        </p:tgtEl>
                                      </p:cBhvr>
                                    </p:animEffect>
                                  </p:childTnLst>
                                </p:cTn>
                              </p:par>
                            </p:childTnLst>
                          </p:cTn>
                        </p:par>
                        <p:par>
                          <p:cTn id="156" fill="hold">
                            <p:stCondLst>
                              <p:cond delay="10724"/>
                            </p:stCondLst>
                            <p:childTnLst>
                              <p:par>
                                <p:cTn id="157" presetID="53" presetClass="entr" presetSubtype="16" fill="hold" grpId="0" nodeType="afterEffect">
                                  <p:stCondLst>
                                    <p:cond delay="0"/>
                                  </p:stCondLst>
                                  <p:iterate type="lt">
                                    <p:tmPct val="10000"/>
                                  </p:iterate>
                                  <p:childTnLst>
                                    <p:set>
                                      <p:cBhvr>
                                        <p:cTn id="158" dur="1" fill="hold">
                                          <p:stCondLst>
                                            <p:cond delay="0"/>
                                          </p:stCondLst>
                                        </p:cTn>
                                        <p:tgtEl>
                                          <p:spTgt spid="30"/>
                                        </p:tgtEl>
                                        <p:attrNameLst>
                                          <p:attrName>style.visibility</p:attrName>
                                        </p:attrNameLst>
                                      </p:cBhvr>
                                      <p:to>
                                        <p:strVal val="visible"/>
                                      </p:to>
                                    </p:set>
                                    <p:anim calcmode="lin" valueType="num">
                                      <p:cBhvr>
                                        <p:cTn id="159" dur="250" fill="hold"/>
                                        <p:tgtEl>
                                          <p:spTgt spid="30"/>
                                        </p:tgtEl>
                                        <p:attrNameLst>
                                          <p:attrName>ppt_w</p:attrName>
                                        </p:attrNameLst>
                                      </p:cBhvr>
                                      <p:tavLst>
                                        <p:tav tm="0">
                                          <p:val>
                                            <p:fltVal val="0"/>
                                          </p:val>
                                        </p:tav>
                                        <p:tav tm="100000">
                                          <p:val>
                                            <p:strVal val="#ppt_w"/>
                                          </p:val>
                                        </p:tav>
                                      </p:tavLst>
                                    </p:anim>
                                    <p:anim calcmode="lin" valueType="num">
                                      <p:cBhvr>
                                        <p:cTn id="160" dur="250" fill="hold"/>
                                        <p:tgtEl>
                                          <p:spTgt spid="30"/>
                                        </p:tgtEl>
                                        <p:attrNameLst>
                                          <p:attrName>ppt_h</p:attrName>
                                        </p:attrNameLst>
                                      </p:cBhvr>
                                      <p:tavLst>
                                        <p:tav tm="0">
                                          <p:val>
                                            <p:fltVal val="0"/>
                                          </p:val>
                                        </p:tav>
                                        <p:tav tm="100000">
                                          <p:val>
                                            <p:strVal val="#ppt_h"/>
                                          </p:val>
                                        </p:tav>
                                      </p:tavLst>
                                    </p:anim>
                                    <p:animEffect transition="in" filter="fade">
                                      <p:cBhvr>
                                        <p:cTn id="161" dur="2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4" grpId="0" bldLvl="0" animBg="1"/>
      <p:bldP spid="19" grpId="0" bldLvl="0" animBg="1"/>
      <p:bldP spid="21" grpId="0" bldLvl="0" animBg="1"/>
      <p:bldP spid="11" grpId="0" bldLvl="0" animBg="1"/>
      <p:bldP spid="13" grpId="0" bldLvl="0" animBg="1"/>
      <p:bldP spid="13" grpId="1" bldLvl="0" animBg="1"/>
      <p:bldP spid="13" grpId="2" bldLvl="0" animBg="1"/>
      <p:bldP spid="14" grpId="0" bldLvl="0" animBg="1"/>
      <p:bldP spid="14" grpId="1" bldLvl="0" animBg="1"/>
      <p:bldP spid="14" grpId="2" bldLvl="0" animBg="1"/>
      <p:bldP spid="15" grpId="0" bldLvl="0" animBg="1"/>
      <p:bldP spid="15" grpId="1" bldLvl="0" animBg="1"/>
      <p:bldP spid="15" grpId="2" bldLvl="0" animBg="1"/>
      <p:bldP spid="24" grpId="0"/>
      <p:bldP spid="39" grpId="0"/>
      <p:bldP spid="40" grpId="0"/>
      <p:bldP spid="40" grpId="1"/>
      <p:bldP spid="40" grpId="2"/>
      <p:bldP spid="28" grpId="0"/>
      <p:bldP spid="29" grpId="0"/>
      <p:bldP spid="46" grpId="0"/>
      <p:bldP spid="30" grpId="0"/>
      <p:bldP spid="31" grpId="0"/>
      <p:bldP spid="50" grpId="0"/>
      <p:bldP spid="51" grpId="0"/>
      <p:bldP spid="52" grpId="0"/>
      <p:bldP spid="53" grpId="0"/>
      <p:bldP spid="5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t="-1000" b="-1000"/>
          </a:stretch>
        </a:blipFill>
        <a:effectLst/>
      </p:bgPr>
    </p:bg>
    <p:spTree>
      <p:nvGrpSpPr>
        <p:cNvPr id="1" name=""/>
        <p:cNvGrpSpPr/>
        <p:nvPr/>
      </p:nvGrpSpPr>
      <p:grpSpPr>
        <a:xfrm>
          <a:off x="0" y="0"/>
          <a:ext cx="0" cy="0"/>
          <a:chOff x="0" y="0"/>
          <a:chExt cx="0" cy="0"/>
        </a:xfrm>
      </p:grpSpPr>
      <p:sp>
        <p:nvSpPr>
          <p:cNvPr id="5" name="矩形 4"/>
          <p:cNvSpPr/>
          <p:nvPr/>
        </p:nvSpPr>
        <p:spPr>
          <a:xfrm>
            <a:off x="-317" y="0"/>
            <a:ext cx="12192000" cy="6858000"/>
          </a:xfrm>
          <a:prstGeom prst="rect">
            <a:avLst/>
          </a:prstGeom>
          <a:solidFill>
            <a:schemeClr val="tx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24" name="组合 23"/>
          <p:cNvGrpSpPr/>
          <p:nvPr/>
        </p:nvGrpSpPr>
        <p:grpSpPr>
          <a:xfrm>
            <a:off x="2755265" y="2407285"/>
            <a:ext cx="7060565" cy="1868805"/>
            <a:chOff x="4339" y="3791"/>
            <a:chExt cx="11119" cy="2943"/>
          </a:xfrm>
        </p:grpSpPr>
        <p:sp>
          <p:nvSpPr>
            <p:cNvPr id="3" name="文本框 2"/>
            <p:cNvSpPr txBox="1">
              <a:spLocks noChangeArrowheads="1"/>
            </p:cNvSpPr>
            <p:nvPr/>
          </p:nvSpPr>
          <p:spPr bwMode="auto">
            <a:xfrm>
              <a:off x="7509" y="3839"/>
              <a:ext cx="6768" cy="1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sz="5400" b="1" dirty="0">
                  <a:solidFill>
                    <a:schemeClr val="bg1"/>
                  </a:solidFill>
                  <a:latin typeface="微软雅黑" panose="020B0503020204020204" pitchFamily="34" charset="-122"/>
                </a:rPr>
                <a:t>工作存在不足</a:t>
              </a:r>
            </a:p>
          </p:txBody>
        </p:sp>
        <p:grpSp>
          <p:nvGrpSpPr>
            <p:cNvPr id="4" name="组合 3"/>
            <p:cNvGrpSpPr/>
            <p:nvPr/>
          </p:nvGrpSpPr>
          <p:grpSpPr bwMode="auto">
            <a:xfrm>
              <a:off x="12366" y="5336"/>
              <a:ext cx="3092" cy="580"/>
              <a:chOff x="7777461" y="3514044"/>
              <a:chExt cx="1963372" cy="369332"/>
            </a:xfrm>
          </p:grpSpPr>
          <p:sp>
            <p:nvSpPr>
              <p:cNvPr id="6" name="Oval 14@|1FFC:3382090|FBC:16777215|LFC:16777215|LBC:16777215"/>
              <p:cNvSpPr/>
              <p:nvPr/>
            </p:nvSpPr>
            <p:spPr>
              <a:xfrm>
                <a:off x="7777461" y="3625480"/>
                <a:ext cx="163482" cy="163971"/>
              </a:xfrm>
              <a:prstGeom prst="ellipse">
                <a:avLst/>
              </a:prstGeom>
              <a:solidFill>
                <a:srgbClr val="009A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latin typeface="等线" panose="02010600030101010101" charset="-122"/>
                  <a:ea typeface="等线" panose="02010600030101010101" charset="-122"/>
                </a:endParaRPr>
              </a:p>
            </p:txBody>
          </p:sp>
          <p:sp>
            <p:nvSpPr>
              <p:cNvPr id="2" name="TextBox 15@|17FFC:16777215|FBC:16777215|LFC:16777215|LBC:16777215"/>
              <p:cNvSpPr txBox="1">
                <a:spLocks noChangeArrowheads="1"/>
              </p:cNvSpPr>
              <p:nvPr/>
            </p:nvSpPr>
            <p:spPr bwMode="auto">
              <a:xfrm>
                <a:off x="7940340" y="3514044"/>
                <a:ext cx="18004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a:solidFill>
                      <a:schemeClr val="bg1"/>
                    </a:solidFill>
                    <a:latin typeface="微软雅黑" panose="020B0503020204020204" pitchFamily="34" charset="-122"/>
                  </a:rPr>
                  <a:t>请输入小节标题</a:t>
                </a:r>
              </a:p>
            </p:txBody>
          </p:sp>
        </p:grpSp>
        <p:grpSp>
          <p:nvGrpSpPr>
            <p:cNvPr id="10" name="组合 9"/>
            <p:cNvGrpSpPr/>
            <p:nvPr/>
          </p:nvGrpSpPr>
          <p:grpSpPr bwMode="auto">
            <a:xfrm>
              <a:off x="7724" y="5384"/>
              <a:ext cx="3092" cy="582"/>
              <a:chOff x="4829865" y="3545540"/>
              <a:chExt cx="1963372" cy="369332"/>
            </a:xfrm>
          </p:grpSpPr>
          <p:sp>
            <p:nvSpPr>
              <p:cNvPr id="12" name="TextBox 11@|17FFC:16777215|FBC:16777215|LFC:16777215|LBC:16777215"/>
              <p:cNvSpPr txBox="1">
                <a:spLocks noChangeArrowheads="1"/>
              </p:cNvSpPr>
              <p:nvPr/>
            </p:nvSpPr>
            <p:spPr bwMode="auto">
              <a:xfrm>
                <a:off x="4992744" y="3545540"/>
                <a:ext cx="18004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dirty="0">
                    <a:solidFill>
                      <a:schemeClr val="bg1"/>
                    </a:solidFill>
                    <a:latin typeface="微软雅黑" panose="020B0503020204020204" pitchFamily="34" charset="-122"/>
                  </a:rPr>
                  <a:t>请输入小节标题</a:t>
                </a:r>
              </a:p>
            </p:txBody>
          </p:sp>
          <p:sp>
            <p:nvSpPr>
              <p:cNvPr id="13" name="Oval 16@|1FFC:3382090|FBC:16777215|LFC:16777215|LBC:16777215"/>
              <p:cNvSpPr/>
              <p:nvPr/>
            </p:nvSpPr>
            <p:spPr>
              <a:xfrm>
                <a:off x="4829865" y="3626381"/>
                <a:ext cx="163483" cy="163268"/>
              </a:xfrm>
              <a:prstGeom prst="ellipse">
                <a:avLst/>
              </a:prstGeom>
              <a:solidFill>
                <a:srgbClr val="009A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latin typeface="等线" panose="02010600030101010101" charset="-122"/>
                  <a:ea typeface="等线" panose="02010600030101010101" charset="-122"/>
                </a:endParaRPr>
              </a:p>
            </p:txBody>
          </p:sp>
        </p:grpSp>
        <p:grpSp>
          <p:nvGrpSpPr>
            <p:cNvPr id="14" name="组合 13"/>
            <p:cNvGrpSpPr/>
            <p:nvPr/>
          </p:nvGrpSpPr>
          <p:grpSpPr bwMode="auto">
            <a:xfrm>
              <a:off x="7724" y="6059"/>
              <a:ext cx="3092" cy="580"/>
              <a:chOff x="4829865" y="3972976"/>
              <a:chExt cx="1963372" cy="369332"/>
            </a:xfrm>
          </p:grpSpPr>
          <p:sp>
            <p:nvSpPr>
              <p:cNvPr id="15" name="TextBox 13@|17FFC:16777215|FBC:16777215|LFC:16777215|LBC:16777215"/>
              <p:cNvSpPr txBox="1">
                <a:spLocks noChangeArrowheads="1"/>
              </p:cNvSpPr>
              <p:nvPr/>
            </p:nvSpPr>
            <p:spPr bwMode="auto">
              <a:xfrm>
                <a:off x="4992744" y="3972976"/>
                <a:ext cx="18004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a:solidFill>
                      <a:schemeClr val="bg1"/>
                    </a:solidFill>
                    <a:latin typeface="微软雅黑" panose="020B0503020204020204" pitchFamily="34" charset="-122"/>
                  </a:rPr>
                  <a:t>请输入小节标题</a:t>
                </a:r>
              </a:p>
            </p:txBody>
          </p:sp>
          <p:sp>
            <p:nvSpPr>
              <p:cNvPr id="16" name="Oval 17@|1FFC:3382090|FBC:16777215|LFC:16777215|LBC:16777215"/>
              <p:cNvSpPr/>
              <p:nvPr/>
            </p:nvSpPr>
            <p:spPr>
              <a:xfrm>
                <a:off x="4829865" y="4084412"/>
                <a:ext cx="163483" cy="162379"/>
              </a:xfrm>
              <a:prstGeom prst="ellipse">
                <a:avLst/>
              </a:prstGeom>
              <a:solidFill>
                <a:srgbClr val="009A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latin typeface="等线" panose="02010600030101010101" charset="-122"/>
                  <a:ea typeface="等线" panose="02010600030101010101" charset="-122"/>
                </a:endParaRPr>
              </a:p>
            </p:txBody>
          </p:sp>
        </p:grpSp>
        <p:grpSp>
          <p:nvGrpSpPr>
            <p:cNvPr id="17" name="组合 16"/>
            <p:cNvGrpSpPr/>
            <p:nvPr/>
          </p:nvGrpSpPr>
          <p:grpSpPr bwMode="auto">
            <a:xfrm>
              <a:off x="12366" y="6049"/>
              <a:ext cx="3092" cy="582"/>
              <a:chOff x="7777461" y="3967041"/>
              <a:chExt cx="1963372" cy="369332"/>
            </a:xfrm>
          </p:grpSpPr>
          <p:sp>
            <p:nvSpPr>
              <p:cNvPr id="18" name="Oval 20@|1FFC:3382090|FBC:16777215|LFC:16777215|LBC:16777215"/>
              <p:cNvSpPr/>
              <p:nvPr/>
            </p:nvSpPr>
            <p:spPr>
              <a:xfrm>
                <a:off x="7777461" y="4079584"/>
                <a:ext cx="163482" cy="163268"/>
              </a:xfrm>
              <a:prstGeom prst="ellipse">
                <a:avLst/>
              </a:prstGeom>
              <a:solidFill>
                <a:srgbClr val="009A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latin typeface="等线" panose="02010600030101010101" charset="-122"/>
                  <a:ea typeface="等线" panose="02010600030101010101" charset="-122"/>
                </a:endParaRPr>
              </a:p>
            </p:txBody>
          </p:sp>
          <p:sp>
            <p:nvSpPr>
              <p:cNvPr id="19" name="TextBox 21@|17FFC:16777215|FBC:16777215|LFC:16777215|LBC:16777215"/>
              <p:cNvSpPr txBox="1">
                <a:spLocks noChangeArrowheads="1"/>
              </p:cNvSpPr>
              <p:nvPr/>
            </p:nvSpPr>
            <p:spPr bwMode="auto">
              <a:xfrm>
                <a:off x="7940340" y="3967041"/>
                <a:ext cx="18004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a:solidFill>
                      <a:schemeClr val="bg1"/>
                    </a:solidFill>
                    <a:latin typeface="微软雅黑" panose="020B0503020204020204" pitchFamily="34" charset="-122"/>
                  </a:rPr>
                  <a:t>请输入小节标题</a:t>
                </a:r>
              </a:p>
            </p:txBody>
          </p:sp>
        </p:grpSp>
        <p:grpSp>
          <p:nvGrpSpPr>
            <p:cNvPr id="20" name="组合 19"/>
            <p:cNvGrpSpPr/>
            <p:nvPr/>
          </p:nvGrpSpPr>
          <p:grpSpPr>
            <a:xfrm>
              <a:off x="4339" y="3791"/>
              <a:ext cx="2945" cy="2943"/>
              <a:chOff x="1991991" y="1508806"/>
              <a:chExt cx="1501200" cy="1500230"/>
            </a:xfrm>
          </p:grpSpPr>
          <p:sp>
            <p:nvSpPr>
              <p:cNvPr id="21" name="Freeform 5"/>
              <p:cNvSpPr/>
              <p:nvPr/>
            </p:nvSpPr>
            <p:spPr bwMode="auto">
              <a:xfrm rot="10800000">
                <a:off x="1991991" y="1508806"/>
                <a:ext cx="1501200" cy="1500230"/>
              </a:xfrm>
              <a:prstGeom prst="ellipse">
                <a:avLst/>
              </a:prstGeom>
              <a:gradFill flip="none" rotWithShape="1">
                <a:gsLst>
                  <a:gs pos="0">
                    <a:schemeClr val="bg1"/>
                  </a:gs>
                  <a:gs pos="100000">
                    <a:srgbClr val="D9D9D9"/>
                  </a:gs>
                </a:gsLst>
                <a:lin ang="2700000" scaled="1"/>
                <a:tileRect/>
              </a:gradFill>
              <a:ln w="25400">
                <a:gradFill flip="none" rotWithShape="1">
                  <a:gsLst>
                    <a:gs pos="29000">
                      <a:srgbClr val="E0E0E0"/>
                    </a:gs>
                    <a:gs pos="0">
                      <a:schemeClr val="bg1">
                        <a:lumMod val="65000"/>
                      </a:schemeClr>
                    </a:gs>
                    <a:gs pos="83000">
                      <a:schemeClr val="bg1"/>
                    </a:gs>
                  </a:gsLst>
                  <a:lin ang="2700000" scaled="1"/>
                  <a:tileRect/>
                </a:gradFill>
              </a:ln>
              <a:effectLst>
                <a:outerShdw blurRad="355600" dist="88900" dir="2700000" algn="tl" rotWithShape="0">
                  <a:prstClr val="black">
                    <a:alpha val="35000"/>
                  </a:prstClr>
                </a:outerShdw>
              </a:effectLst>
            </p:spPr>
            <p:txBody>
              <a:bodyPr vert="horz" wrap="square" lIns="121920" tIns="60960" rIns="121920" bIns="60960" numCol="1" anchor="t" anchorCtr="0" compatLnSpc="1"/>
              <a:lstStyle/>
              <a:p>
                <a:endParaRPr lang="zh-CN" altLang="en-US" sz="3600">
                  <a:solidFill>
                    <a:prstClr val="black"/>
                  </a:solidFill>
                </a:endParaRPr>
              </a:p>
            </p:txBody>
          </p:sp>
          <p:sp>
            <p:nvSpPr>
              <p:cNvPr id="22" name="Freeform 5"/>
              <p:cNvSpPr/>
              <p:nvPr/>
            </p:nvSpPr>
            <p:spPr bwMode="auto">
              <a:xfrm rot="10800000">
                <a:off x="2159391" y="1675388"/>
                <a:ext cx="1166400" cy="1167066"/>
              </a:xfrm>
              <a:prstGeom prst="ellipse">
                <a:avLst/>
              </a:prstGeom>
              <a:solidFill>
                <a:srgbClr val="009A8B"/>
              </a:solidFill>
              <a:ln w="25400">
                <a:noFill/>
              </a:ln>
              <a:effectLst>
                <a:outerShdw blurRad="254000" dist="114300" dir="2700000" algn="tl" rotWithShape="0">
                  <a:prstClr val="black">
                    <a:alpha val="25000"/>
                  </a:prstClr>
                </a:outerShdw>
              </a:effectLst>
            </p:spPr>
            <p:txBody>
              <a:bodyPr vert="horz" wrap="square" lIns="121920" tIns="60960" rIns="121920" bIns="60960" numCol="1" anchor="t" anchorCtr="0" compatLnSpc="1"/>
              <a:lstStyle/>
              <a:p>
                <a:endParaRPr lang="zh-CN" altLang="en-US" sz="3600" dirty="0">
                  <a:solidFill>
                    <a:prstClr val="black"/>
                  </a:solidFill>
                </a:endParaRPr>
              </a:p>
            </p:txBody>
          </p:sp>
          <p:sp>
            <p:nvSpPr>
              <p:cNvPr id="23" name="TextBox 12"/>
              <p:cNvSpPr txBox="1"/>
              <p:nvPr/>
            </p:nvSpPr>
            <p:spPr>
              <a:xfrm>
                <a:off x="2423876" y="1851271"/>
                <a:ext cx="637430" cy="81511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defPPr>
                  <a:defRPr lang="zh-CN"/>
                </a:defPPr>
                <a:lvl1pPr algn="ctr" fontAlgn="auto">
                  <a:spcBef>
                    <a:spcPts val="0"/>
                  </a:spcBef>
                  <a:spcAft>
                    <a:spcPts val="0"/>
                  </a:spcAft>
                  <a:defRPr sz="14000" b="1">
                    <a:ln w="12700">
                      <a:gradFill flip="none" rotWithShape="1">
                        <a:gsLst>
                          <a:gs pos="20000">
                            <a:schemeClr val="bg1">
                              <a:alpha val="0"/>
                            </a:schemeClr>
                          </a:gs>
                          <a:gs pos="80000">
                            <a:schemeClr val="bg1"/>
                          </a:gs>
                        </a:gsLst>
                        <a:lin ang="8100000" scaled="1"/>
                        <a:tileRect/>
                      </a:gradFill>
                    </a:ln>
                    <a:solidFill>
                      <a:schemeClr val="bg2">
                        <a:lumMod val="50000"/>
                      </a:schemeClr>
                    </a:solidFill>
                    <a:effectLst>
                      <a:innerShdw blurRad="38100" dist="25400" dir="18900000">
                        <a:prstClr val="black">
                          <a:alpha val="50000"/>
                        </a:prstClr>
                      </a:innerShdw>
                    </a:effectLst>
                    <a:latin typeface="Agency FB" panose="020B0503020202020204" pitchFamily="34" charset="0"/>
                    <a:ea typeface="微软雅黑" panose="020B0503020204020204" pitchFamily="34" charset="-122"/>
                  </a:defRPr>
                </a:lvl1pPr>
              </a:lstStyle>
              <a:p>
                <a:r>
                  <a:rPr lang="en-US" altLang="zh-CN" sz="6600" b="0" dirty="0">
                    <a:ln w="12700">
                      <a:noFill/>
                    </a:ln>
                    <a:solidFill>
                      <a:schemeClr val="bg1"/>
                    </a:solidFill>
                    <a:effectLst/>
                  </a:rPr>
                  <a:t>03</a:t>
                </a:r>
                <a:endParaRPr lang="zh-CN" altLang="en-US" sz="6600" b="0" dirty="0">
                  <a:ln w="12700">
                    <a:noFill/>
                  </a:ln>
                  <a:solidFill>
                    <a:schemeClr val="bg1"/>
                  </a:solidFill>
                  <a:effectLst/>
                </a:endParaRPr>
              </a:p>
            </p:txBody>
          </p:sp>
        </p:grpSp>
      </p:grpSp>
    </p:spTree>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任意多边形 19"/>
          <p:cNvSpPr/>
          <p:nvPr/>
        </p:nvSpPr>
        <p:spPr bwMode="auto">
          <a:xfrm>
            <a:off x="0" y="311150"/>
            <a:ext cx="5116513" cy="898525"/>
          </a:xfrm>
          <a:custGeom>
            <a:avLst/>
            <a:gdLst/>
            <a:ahLst/>
            <a:cxnLst/>
            <a:rect l="l" t="t" r="r" b="b"/>
            <a:pathLst>
              <a:path w="5116513" h="898525">
                <a:moveTo>
                  <a:pt x="4666612" y="0"/>
                </a:moveTo>
                <a:cubicBezTo>
                  <a:pt x="4915086" y="0"/>
                  <a:pt x="5116513" y="201141"/>
                  <a:pt x="5116513" y="449263"/>
                </a:cubicBezTo>
                <a:cubicBezTo>
                  <a:pt x="5116513" y="697384"/>
                  <a:pt x="4915086" y="898525"/>
                  <a:pt x="4666612" y="898525"/>
                </a:cubicBezTo>
                <a:cubicBezTo>
                  <a:pt x="4542375" y="898525"/>
                  <a:pt x="4429899" y="848240"/>
                  <a:pt x="4348483" y="766939"/>
                </a:cubicBezTo>
                <a:lnTo>
                  <a:pt x="4318243" y="730340"/>
                </a:lnTo>
                <a:lnTo>
                  <a:pt x="0" y="730340"/>
                </a:lnTo>
                <a:lnTo>
                  <a:pt x="0" y="168185"/>
                </a:lnTo>
                <a:lnTo>
                  <a:pt x="4318243" y="168185"/>
                </a:lnTo>
                <a:lnTo>
                  <a:pt x="4348483" y="131586"/>
                </a:lnTo>
                <a:cubicBezTo>
                  <a:pt x="4429899" y="50285"/>
                  <a:pt x="4542375" y="0"/>
                  <a:pt x="4666612" y="0"/>
                </a:cubicBezTo>
                <a:close/>
              </a:path>
            </a:pathLst>
          </a:custGeom>
          <a:solidFill>
            <a:srgbClr val="0099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1" name="文本框 1"/>
          <p:cNvSpPr txBox="1"/>
          <p:nvPr/>
        </p:nvSpPr>
        <p:spPr bwMode="auto">
          <a:xfrm>
            <a:off x="615950" y="498475"/>
            <a:ext cx="3595688" cy="523875"/>
          </a:xfrm>
          <a:prstGeom prst="rect">
            <a:avLst/>
          </a:prstGeom>
          <a:noFill/>
        </p:spPr>
        <p:txBody>
          <a:bodyPr>
            <a:spAutoFit/>
          </a:bodyPr>
          <a:lstStyle/>
          <a:p>
            <a:pPr eaLnBrk="1" fontAlgn="auto" hangingPunct="1">
              <a:spcBef>
                <a:spcPts val="0"/>
              </a:spcBef>
              <a:spcAft>
                <a:spcPts val="0"/>
              </a:spcAft>
              <a:defRPr/>
            </a:pPr>
            <a:r>
              <a:rPr lang="zh-CN" altLang="en-US" sz="2800" b="1" spc="300" dirty="0">
                <a:solidFill>
                  <a:schemeClr val="bg1"/>
                </a:solidFill>
                <a:latin typeface="微软雅黑" panose="020B0503020204020204" pitchFamily="34" charset="-122"/>
                <a:ea typeface="微软雅黑" panose="020B0503020204020204" pitchFamily="34" charset="-122"/>
              </a:rPr>
              <a:t>此处添加目录标题</a:t>
            </a:r>
          </a:p>
        </p:txBody>
      </p:sp>
      <p:grpSp>
        <p:nvGrpSpPr>
          <p:cNvPr id="36" name="组合 35"/>
          <p:cNvGrpSpPr/>
          <p:nvPr/>
        </p:nvGrpSpPr>
        <p:grpSpPr>
          <a:xfrm>
            <a:off x="6202171" y="1922677"/>
            <a:ext cx="4224469" cy="936328"/>
            <a:chOff x="6327173" y="1681099"/>
            <a:chExt cx="4224470" cy="936326"/>
          </a:xfrm>
        </p:grpSpPr>
        <p:sp>
          <p:nvSpPr>
            <p:cNvPr id="37" name="文本框 20"/>
            <p:cNvSpPr txBox="1"/>
            <p:nvPr/>
          </p:nvSpPr>
          <p:spPr>
            <a:xfrm>
              <a:off x="6327174" y="1681099"/>
              <a:ext cx="2321526" cy="350929"/>
            </a:xfrm>
            <a:prstGeom prst="rect">
              <a:avLst/>
            </a:prstGeom>
            <a:noFill/>
          </p:spPr>
          <p:txBody>
            <a:bodyPr wrap="square" rtlCol="0">
              <a:spAutoFit/>
            </a:bodyPr>
            <a:lstStyle/>
            <a:p>
              <a:pPr algn="just">
                <a:lnSpc>
                  <a:spcPct val="90000"/>
                </a:lnSpc>
                <a:spcBef>
                  <a:spcPts val="1000"/>
                </a:spcBef>
              </a:pPr>
              <a:r>
                <a:rPr lang="zh-CN" altLang="en-US" sz="1865" b="1"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38" name="文本框 21"/>
            <p:cNvSpPr txBox="1"/>
            <p:nvPr/>
          </p:nvSpPr>
          <p:spPr>
            <a:xfrm>
              <a:off x="6327173" y="1938137"/>
              <a:ext cx="4224470" cy="679288"/>
            </a:xfrm>
            <a:prstGeom prst="rect">
              <a:avLst/>
            </a:prstGeom>
            <a:noFill/>
          </p:spPr>
          <p:txBody>
            <a:bodyPr wrap="square" rtlCol="0">
              <a:spAutoFit/>
            </a:bodyPr>
            <a:lstStyle/>
            <a:p>
              <a:pPr algn="just">
                <a:lnSpc>
                  <a:spcPct val="130000"/>
                </a:lnSpc>
              </a:pPr>
              <a:r>
                <a:rPr lang="zh-CN" altLang="en-US" sz="1465" dirty="0">
                  <a:solidFill>
                    <a:schemeClr val="tx1">
                      <a:lumMod val="75000"/>
                      <a:lumOff val="25000"/>
                    </a:schemeClr>
                  </a:solidFill>
                  <a:latin typeface="微软雅黑" panose="020B0503020204020204" pitchFamily="34" charset="-122"/>
                  <a:ea typeface="微软雅黑" panose="020B0503020204020204" pitchFamily="34" charset="-122"/>
                </a:rPr>
                <a:t>单击添加文本单击添加文本单击添加文本单击添加文本单击添加文本单击添加文本单击添加文本</a:t>
              </a:r>
              <a:endParaRPr lang="en-US" altLang="zh-CN" sz="146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39" name="组合 38"/>
          <p:cNvGrpSpPr/>
          <p:nvPr/>
        </p:nvGrpSpPr>
        <p:grpSpPr>
          <a:xfrm>
            <a:off x="1689669" y="3957851"/>
            <a:ext cx="889616" cy="731807"/>
            <a:chOff x="1465545" y="3524250"/>
            <a:chExt cx="889616" cy="731806"/>
          </a:xfrm>
          <a:solidFill>
            <a:srgbClr val="009900"/>
          </a:solidFill>
        </p:grpSpPr>
        <p:sp>
          <p:nvSpPr>
            <p:cNvPr id="40" name="六边形 39"/>
            <p:cNvSpPr/>
            <p:nvPr/>
          </p:nvSpPr>
          <p:spPr>
            <a:xfrm>
              <a:off x="1480540" y="3524250"/>
              <a:ext cx="848894" cy="731806"/>
            </a:xfrm>
            <a:prstGeom prst="hexagon">
              <a:avLst/>
            </a:prstGeom>
            <a:gradFill>
              <a:gsLst>
                <a:gs pos="0">
                  <a:schemeClr val="accent1">
                    <a:lumMod val="75000"/>
                  </a:schemeClr>
                </a:gs>
                <a:gs pos="100000">
                  <a:schemeClr val="accent1"/>
                </a:gs>
              </a:gsLst>
              <a:lin ang="5400000" scaled="0"/>
            </a:gradFill>
            <a:ln w="25400">
              <a:gradFill>
                <a:gsLst>
                  <a:gs pos="0">
                    <a:schemeClr val="accent1"/>
                  </a:gs>
                  <a:gs pos="100000">
                    <a:schemeClr val="accent1">
                      <a:lumMod val="75000"/>
                    </a:schemeClr>
                  </a:gs>
                </a:gsLst>
                <a:lin ang="5400000" scaled="0"/>
              </a:gradFill>
            </a:ln>
            <a:effectLst>
              <a:outerShdw blurRad="228600" dist="228600" dir="54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sp>
          <p:nvSpPr>
            <p:cNvPr id="43" name="文本框 24"/>
            <p:cNvSpPr txBox="1"/>
            <p:nvPr/>
          </p:nvSpPr>
          <p:spPr>
            <a:xfrm>
              <a:off x="1465545" y="3719336"/>
              <a:ext cx="889616" cy="424732"/>
            </a:xfrm>
            <a:prstGeom prst="rect">
              <a:avLst/>
            </a:prstGeom>
            <a:noFill/>
          </p:spPr>
          <p:txBody>
            <a:bodyPr wrap="square" rtlCol="0">
              <a:spAutoFit/>
            </a:bodyPr>
            <a:lstStyle/>
            <a:p>
              <a:pPr algn="ctr">
                <a:lnSpc>
                  <a:spcPct val="90000"/>
                </a:lnSpc>
                <a:spcBef>
                  <a:spcPts val="1000"/>
                </a:spcBef>
              </a:pPr>
              <a:r>
                <a:rPr lang="en-US" altLang="zh-CN" sz="1865" b="1" dirty="0">
                  <a:solidFill>
                    <a:schemeClr val="bg1"/>
                  </a:solidFill>
                  <a:latin typeface="微软雅黑" panose="020B0503020204020204" pitchFamily="34" charset="-122"/>
                  <a:ea typeface="微软雅黑" panose="020B0503020204020204" pitchFamily="34" charset="-122"/>
                </a:rPr>
                <a:t>30</a:t>
              </a:r>
              <a:r>
                <a:rPr lang="en-US" altLang="zh-CN" sz="2400" b="1" dirty="0">
                  <a:solidFill>
                    <a:schemeClr val="bg1"/>
                  </a:solidFill>
                  <a:latin typeface="微软雅黑" panose="020B0503020204020204" pitchFamily="34" charset="-122"/>
                  <a:ea typeface="微软雅黑" panose="020B0503020204020204" pitchFamily="34" charset="-122"/>
                </a:rPr>
                <a:t>%</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grpSp>
        <p:nvGrpSpPr>
          <p:cNvPr id="45" name="组合 44"/>
          <p:cNvGrpSpPr/>
          <p:nvPr/>
        </p:nvGrpSpPr>
        <p:grpSpPr>
          <a:xfrm>
            <a:off x="2457761" y="4515277"/>
            <a:ext cx="1334263" cy="1150226"/>
            <a:chOff x="2329434" y="4081682"/>
            <a:chExt cx="1334262" cy="1150226"/>
          </a:xfrm>
          <a:solidFill>
            <a:srgbClr val="009900"/>
          </a:solidFill>
        </p:grpSpPr>
        <p:sp>
          <p:nvSpPr>
            <p:cNvPr id="48" name="六边形 47"/>
            <p:cNvSpPr/>
            <p:nvPr/>
          </p:nvSpPr>
          <p:spPr>
            <a:xfrm>
              <a:off x="2329434" y="4081682"/>
              <a:ext cx="1334262" cy="1150226"/>
            </a:xfrm>
            <a:prstGeom prst="hexagon">
              <a:avLst/>
            </a:prstGeom>
            <a:gradFill>
              <a:gsLst>
                <a:gs pos="0">
                  <a:schemeClr val="accent5">
                    <a:lumMod val="75000"/>
                  </a:schemeClr>
                </a:gs>
                <a:gs pos="100000">
                  <a:schemeClr val="accent5"/>
                </a:gs>
              </a:gsLst>
              <a:lin ang="5400000" scaled="0"/>
            </a:gradFill>
            <a:ln w="25400">
              <a:gradFill>
                <a:gsLst>
                  <a:gs pos="0">
                    <a:schemeClr val="accent5"/>
                  </a:gs>
                  <a:gs pos="100000">
                    <a:schemeClr val="accent5">
                      <a:lumMod val="75000"/>
                    </a:schemeClr>
                  </a:gs>
                </a:gsLst>
                <a:lin ang="5400000" scaled="0"/>
              </a:gradFill>
            </a:ln>
            <a:effectLst>
              <a:outerShdw blurRad="228600" dist="228600" dir="54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sp>
          <p:nvSpPr>
            <p:cNvPr id="53" name="文本框 25"/>
            <p:cNvSpPr txBox="1"/>
            <p:nvPr/>
          </p:nvSpPr>
          <p:spPr>
            <a:xfrm>
              <a:off x="2426710" y="4416728"/>
              <a:ext cx="1134779" cy="480131"/>
            </a:xfrm>
            <a:prstGeom prst="rect">
              <a:avLst/>
            </a:prstGeom>
            <a:noFill/>
          </p:spPr>
          <p:txBody>
            <a:bodyPr wrap="square" rtlCol="0">
              <a:spAutoFit/>
            </a:bodyPr>
            <a:lstStyle/>
            <a:p>
              <a:pPr algn="ctr">
                <a:lnSpc>
                  <a:spcPct val="90000"/>
                </a:lnSpc>
                <a:spcBef>
                  <a:spcPts val="1000"/>
                </a:spcBef>
              </a:pPr>
              <a:r>
                <a:rPr lang="en-US" altLang="zh-CN" sz="2800" b="1" dirty="0">
                  <a:solidFill>
                    <a:schemeClr val="bg1"/>
                  </a:solidFill>
                  <a:latin typeface="微软雅黑" panose="020B0503020204020204" pitchFamily="34" charset="-122"/>
                  <a:ea typeface="微软雅黑" panose="020B0503020204020204" pitchFamily="34" charset="-122"/>
                </a:rPr>
                <a:t>40%</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grpSp>
        <p:nvGrpSpPr>
          <p:cNvPr id="57" name="组合 56"/>
          <p:cNvGrpSpPr/>
          <p:nvPr/>
        </p:nvGrpSpPr>
        <p:grpSpPr>
          <a:xfrm>
            <a:off x="3513872" y="2993582"/>
            <a:ext cx="2432304" cy="2096814"/>
            <a:chOff x="3663696" y="2559981"/>
            <a:chExt cx="2432304" cy="2096814"/>
          </a:xfrm>
          <a:solidFill>
            <a:srgbClr val="009900"/>
          </a:solidFill>
        </p:grpSpPr>
        <p:sp>
          <p:nvSpPr>
            <p:cNvPr id="58" name="六边形 57"/>
            <p:cNvSpPr/>
            <p:nvPr/>
          </p:nvSpPr>
          <p:spPr>
            <a:xfrm>
              <a:off x="3663696" y="2559981"/>
              <a:ext cx="2432304" cy="2096814"/>
            </a:xfrm>
            <a:prstGeom prst="hexagon">
              <a:avLst/>
            </a:prstGeom>
            <a:gradFill>
              <a:gsLst>
                <a:gs pos="0">
                  <a:schemeClr val="accent2">
                    <a:lumMod val="75000"/>
                  </a:schemeClr>
                </a:gs>
                <a:gs pos="100000">
                  <a:schemeClr val="accent2"/>
                </a:gs>
              </a:gsLst>
              <a:lin ang="5400000" scaled="0"/>
            </a:gradFill>
            <a:ln w="25400">
              <a:gradFill>
                <a:gsLst>
                  <a:gs pos="0">
                    <a:schemeClr val="accent2"/>
                  </a:gs>
                  <a:gs pos="100000">
                    <a:schemeClr val="accent2">
                      <a:lumMod val="75000"/>
                    </a:schemeClr>
                  </a:gs>
                </a:gsLst>
                <a:lin ang="5400000" scaled="0"/>
              </a:gradFill>
            </a:ln>
            <a:effectLst>
              <a:outerShdw blurRad="228600" dist="228600" dir="54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sp>
          <p:nvSpPr>
            <p:cNvPr id="59" name="文本框 26"/>
            <p:cNvSpPr txBox="1"/>
            <p:nvPr/>
          </p:nvSpPr>
          <p:spPr>
            <a:xfrm>
              <a:off x="4040565" y="3229823"/>
              <a:ext cx="1678565" cy="757130"/>
            </a:xfrm>
            <a:prstGeom prst="rect">
              <a:avLst/>
            </a:prstGeom>
            <a:noFill/>
          </p:spPr>
          <p:txBody>
            <a:bodyPr wrap="square" rtlCol="0">
              <a:spAutoFit/>
            </a:bodyPr>
            <a:lstStyle/>
            <a:p>
              <a:pPr algn="ctr">
                <a:lnSpc>
                  <a:spcPct val="90000"/>
                </a:lnSpc>
                <a:spcBef>
                  <a:spcPts val="1000"/>
                </a:spcBef>
              </a:pPr>
              <a:r>
                <a:rPr lang="en-US" altLang="zh-CN" sz="4800" b="1" dirty="0">
                  <a:solidFill>
                    <a:schemeClr val="bg1"/>
                  </a:solidFill>
                  <a:latin typeface="微软雅黑" panose="020B0503020204020204" pitchFamily="34" charset="-122"/>
                  <a:ea typeface="微软雅黑" panose="020B0503020204020204" pitchFamily="34" charset="-122"/>
                </a:rPr>
                <a:t>80%</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grpSp>
      <p:grpSp>
        <p:nvGrpSpPr>
          <p:cNvPr id="60" name="组合 59"/>
          <p:cNvGrpSpPr/>
          <p:nvPr/>
        </p:nvGrpSpPr>
        <p:grpSpPr>
          <a:xfrm>
            <a:off x="2074455" y="2120333"/>
            <a:ext cx="1727455" cy="1489184"/>
            <a:chOff x="1936242" y="1686736"/>
            <a:chExt cx="1727454" cy="1489184"/>
          </a:xfrm>
          <a:solidFill>
            <a:srgbClr val="009900"/>
          </a:solidFill>
        </p:grpSpPr>
        <p:sp>
          <p:nvSpPr>
            <p:cNvPr id="65" name="六边形 64"/>
            <p:cNvSpPr/>
            <p:nvPr/>
          </p:nvSpPr>
          <p:spPr>
            <a:xfrm>
              <a:off x="1936242" y="1686736"/>
              <a:ext cx="1727454" cy="1489184"/>
            </a:xfrm>
            <a:prstGeom prst="hexagon">
              <a:avLst/>
            </a:prstGeom>
            <a:gradFill>
              <a:gsLst>
                <a:gs pos="0">
                  <a:schemeClr val="accent3">
                    <a:lumMod val="75000"/>
                  </a:schemeClr>
                </a:gs>
                <a:gs pos="100000">
                  <a:schemeClr val="accent3"/>
                </a:gs>
              </a:gsLst>
              <a:lin ang="5400000" scaled="0"/>
            </a:gradFill>
            <a:ln w="25400">
              <a:gradFill>
                <a:gsLst>
                  <a:gs pos="0">
                    <a:schemeClr val="accent3"/>
                  </a:gs>
                  <a:gs pos="100000">
                    <a:schemeClr val="accent3">
                      <a:lumMod val="75000"/>
                    </a:schemeClr>
                  </a:gs>
                </a:gsLst>
                <a:lin ang="5400000" scaled="0"/>
              </a:gradFill>
            </a:ln>
            <a:effectLst>
              <a:outerShdw blurRad="228600" dist="228600" dir="54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sp>
          <p:nvSpPr>
            <p:cNvPr id="66" name="文本框 27"/>
            <p:cNvSpPr txBox="1"/>
            <p:nvPr/>
          </p:nvSpPr>
          <p:spPr>
            <a:xfrm>
              <a:off x="1957362" y="2135861"/>
              <a:ext cx="1678565" cy="590931"/>
            </a:xfrm>
            <a:prstGeom prst="rect">
              <a:avLst/>
            </a:prstGeom>
            <a:noFill/>
          </p:spPr>
          <p:txBody>
            <a:bodyPr wrap="square" rtlCol="0">
              <a:spAutoFit/>
            </a:bodyPr>
            <a:lstStyle/>
            <a:p>
              <a:pPr algn="ctr">
                <a:lnSpc>
                  <a:spcPct val="90000"/>
                </a:lnSpc>
                <a:spcBef>
                  <a:spcPts val="1000"/>
                </a:spcBef>
              </a:pPr>
              <a:r>
                <a:rPr lang="en-US" altLang="zh-CN" sz="3600" b="1" dirty="0">
                  <a:solidFill>
                    <a:schemeClr val="bg1"/>
                  </a:solidFill>
                  <a:latin typeface="微软雅黑" panose="020B0503020204020204" pitchFamily="34" charset="-122"/>
                  <a:ea typeface="微软雅黑" panose="020B0503020204020204" pitchFamily="34" charset="-122"/>
                </a:rPr>
                <a:t>50%</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grpSp>
      <p:grpSp>
        <p:nvGrpSpPr>
          <p:cNvPr id="70" name="组合 69"/>
          <p:cNvGrpSpPr/>
          <p:nvPr/>
        </p:nvGrpSpPr>
        <p:grpSpPr>
          <a:xfrm>
            <a:off x="6202171" y="4988161"/>
            <a:ext cx="4224469" cy="936328"/>
            <a:chOff x="6327173" y="4322384"/>
            <a:chExt cx="4224470" cy="936327"/>
          </a:xfrm>
        </p:grpSpPr>
        <p:sp>
          <p:nvSpPr>
            <p:cNvPr id="74" name="文本框 29"/>
            <p:cNvSpPr txBox="1"/>
            <p:nvPr/>
          </p:nvSpPr>
          <p:spPr>
            <a:xfrm>
              <a:off x="6327174" y="4322384"/>
              <a:ext cx="2321526" cy="350930"/>
            </a:xfrm>
            <a:prstGeom prst="rect">
              <a:avLst/>
            </a:prstGeom>
            <a:noFill/>
          </p:spPr>
          <p:txBody>
            <a:bodyPr wrap="square" rtlCol="0">
              <a:spAutoFit/>
            </a:bodyPr>
            <a:lstStyle/>
            <a:p>
              <a:pPr algn="just">
                <a:lnSpc>
                  <a:spcPct val="90000"/>
                </a:lnSpc>
                <a:spcBef>
                  <a:spcPts val="1000"/>
                </a:spcBef>
              </a:pPr>
              <a:r>
                <a:rPr lang="zh-CN" altLang="en-US" sz="1865" b="1"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76" name="文本框 30"/>
            <p:cNvSpPr txBox="1"/>
            <p:nvPr/>
          </p:nvSpPr>
          <p:spPr>
            <a:xfrm>
              <a:off x="6327173" y="4579422"/>
              <a:ext cx="4224470" cy="679289"/>
            </a:xfrm>
            <a:prstGeom prst="rect">
              <a:avLst/>
            </a:prstGeom>
            <a:noFill/>
          </p:spPr>
          <p:txBody>
            <a:bodyPr wrap="square" rtlCol="0">
              <a:spAutoFit/>
            </a:bodyPr>
            <a:lstStyle/>
            <a:p>
              <a:pPr algn="just">
                <a:lnSpc>
                  <a:spcPct val="130000"/>
                </a:lnSpc>
              </a:pPr>
              <a:r>
                <a:rPr lang="zh-CN" altLang="en-US" sz="1465" dirty="0">
                  <a:solidFill>
                    <a:schemeClr val="tx1">
                      <a:lumMod val="75000"/>
                      <a:lumOff val="25000"/>
                    </a:schemeClr>
                  </a:solidFill>
                  <a:latin typeface="微软雅黑" panose="020B0503020204020204" pitchFamily="34" charset="-122"/>
                  <a:ea typeface="微软雅黑" panose="020B0503020204020204" pitchFamily="34" charset="-122"/>
                </a:rPr>
                <a:t>单击添加文本单击添加文本单击添加文本单击添加文本单击添加文本单击添加文本单击添加文本</a:t>
              </a:r>
              <a:endParaRPr lang="en-US" altLang="zh-CN" sz="146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84" name="组合 83"/>
          <p:cNvGrpSpPr/>
          <p:nvPr/>
        </p:nvGrpSpPr>
        <p:grpSpPr>
          <a:xfrm>
            <a:off x="6202171" y="2978801"/>
            <a:ext cx="4224469" cy="936328"/>
            <a:chOff x="6327173" y="3001742"/>
            <a:chExt cx="4224470" cy="936326"/>
          </a:xfrm>
        </p:grpSpPr>
        <p:sp>
          <p:nvSpPr>
            <p:cNvPr id="85" name="文本框 31"/>
            <p:cNvSpPr txBox="1"/>
            <p:nvPr/>
          </p:nvSpPr>
          <p:spPr>
            <a:xfrm>
              <a:off x="6327174" y="3001742"/>
              <a:ext cx="2321526" cy="350929"/>
            </a:xfrm>
            <a:prstGeom prst="rect">
              <a:avLst/>
            </a:prstGeom>
            <a:noFill/>
          </p:spPr>
          <p:txBody>
            <a:bodyPr wrap="square" rtlCol="0">
              <a:spAutoFit/>
            </a:bodyPr>
            <a:lstStyle/>
            <a:p>
              <a:pPr algn="just">
                <a:lnSpc>
                  <a:spcPct val="90000"/>
                </a:lnSpc>
                <a:spcBef>
                  <a:spcPts val="1000"/>
                </a:spcBef>
              </a:pPr>
              <a:r>
                <a:rPr lang="zh-CN" altLang="en-US" sz="1865" b="1"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86" name="文本框 32"/>
            <p:cNvSpPr txBox="1"/>
            <p:nvPr/>
          </p:nvSpPr>
          <p:spPr>
            <a:xfrm>
              <a:off x="6327173" y="3258780"/>
              <a:ext cx="4224470" cy="679288"/>
            </a:xfrm>
            <a:prstGeom prst="rect">
              <a:avLst/>
            </a:prstGeom>
            <a:noFill/>
          </p:spPr>
          <p:txBody>
            <a:bodyPr wrap="square" rtlCol="0">
              <a:spAutoFit/>
            </a:bodyPr>
            <a:lstStyle/>
            <a:p>
              <a:pPr algn="just">
                <a:lnSpc>
                  <a:spcPct val="130000"/>
                </a:lnSpc>
              </a:pPr>
              <a:r>
                <a:rPr lang="zh-CN" altLang="en-US" sz="1465" dirty="0">
                  <a:solidFill>
                    <a:schemeClr val="tx1">
                      <a:lumMod val="75000"/>
                      <a:lumOff val="25000"/>
                    </a:schemeClr>
                  </a:solidFill>
                  <a:latin typeface="微软雅黑" panose="020B0503020204020204" pitchFamily="34" charset="-122"/>
                  <a:ea typeface="微软雅黑" panose="020B0503020204020204" pitchFamily="34" charset="-122"/>
                </a:rPr>
                <a:t>单击添加文本单击添加文本单击添加文本单击添加文本单击添加文本单击添加文本单击添加文本</a:t>
              </a:r>
              <a:endParaRPr lang="en-US" altLang="zh-CN" sz="146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87" name="组合 86"/>
          <p:cNvGrpSpPr/>
          <p:nvPr/>
        </p:nvGrpSpPr>
        <p:grpSpPr>
          <a:xfrm>
            <a:off x="6202171" y="4028050"/>
            <a:ext cx="4224469" cy="936328"/>
            <a:chOff x="6327173" y="4322384"/>
            <a:chExt cx="4224470" cy="936326"/>
          </a:xfrm>
        </p:grpSpPr>
        <p:sp>
          <p:nvSpPr>
            <p:cNvPr id="88" name="文本框 33"/>
            <p:cNvSpPr txBox="1"/>
            <p:nvPr/>
          </p:nvSpPr>
          <p:spPr>
            <a:xfrm>
              <a:off x="6327174" y="4322384"/>
              <a:ext cx="2321526" cy="350929"/>
            </a:xfrm>
            <a:prstGeom prst="rect">
              <a:avLst/>
            </a:prstGeom>
            <a:noFill/>
          </p:spPr>
          <p:txBody>
            <a:bodyPr wrap="square" rtlCol="0">
              <a:spAutoFit/>
            </a:bodyPr>
            <a:lstStyle/>
            <a:p>
              <a:pPr algn="just">
                <a:lnSpc>
                  <a:spcPct val="90000"/>
                </a:lnSpc>
                <a:spcBef>
                  <a:spcPts val="1000"/>
                </a:spcBef>
              </a:pPr>
              <a:r>
                <a:rPr lang="zh-CN" altLang="en-US" sz="1865" b="1"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89" name="文本框 34"/>
            <p:cNvSpPr txBox="1"/>
            <p:nvPr/>
          </p:nvSpPr>
          <p:spPr>
            <a:xfrm>
              <a:off x="6327173" y="4579422"/>
              <a:ext cx="4224470" cy="679288"/>
            </a:xfrm>
            <a:prstGeom prst="rect">
              <a:avLst/>
            </a:prstGeom>
            <a:noFill/>
          </p:spPr>
          <p:txBody>
            <a:bodyPr wrap="square" rtlCol="0">
              <a:spAutoFit/>
            </a:bodyPr>
            <a:lstStyle/>
            <a:p>
              <a:pPr algn="just">
                <a:lnSpc>
                  <a:spcPct val="130000"/>
                </a:lnSpc>
              </a:pPr>
              <a:r>
                <a:rPr lang="zh-CN" altLang="en-US" sz="1465" dirty="0">
                  <a:solidFill>
                    <a:schemeClr val="tx1">
                      <a:lumMod val="75000"/>
                      <a:lumOff val="25000"/>
                    </a:schemeClr>
                  </a:solidFill>
                  <a:latin typeface="微软雅黑" panose="020B0503020204020204" pitchFamily="34" charset="-122"/>
                  <a:ea typeface="微软雅黑" panose="020B0503020204020204" pitchFamily="34" charset="-122"/>
                </a:rPr>
                <a:t>单击添加文本单击添加文本单击添加文本单击添加文本单击添加文本单击添加文本单击添加文本</a:t>
              </a:r>
              <a:endParaRPr lang="en-US" altLang="zh-CN" sz="146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1" fill="hold" grpId="0" nodeType="withEffect">
                                  <p:stCondLst>
                                    <p:cond delay="100"/>
                                  </p:stCondLst>
                                  <p:iterate type="wd">
                                    <p:tmPct val="10000"/>
                                  </p:iterate>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0-#ppt_h/2"/>
                                          </p:val>
                                        </p:tav>
                                        <p:tav tm="100000">
                                          <p:val>
                                            <p:strVal val="#ppt_y"/>
                                          </p:val>
                                        </p:tav>
                                      </p:tavLst>
                                    </p:anim>
                                  </p:childTnLst>
                                </p:cTn>
                              </p:par>
                            </p:childTnLst>
                          </p:cTn>
                        </p:par>
                        <p:par>
                          <p:cTn id="13" fill="hold">
                            <p:stCondLst>
                              <p:cond delay="0"/>
                            </p:stCondLst>
                            <p:childTnLst>
                              <p:par>
                                <p:cTn id="14" presetID="53" presetClass="entr" presetSubtype="528"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p:cTn id="16" dur="500" fill="hold"/>
                                        <p:tgtEl>
                                          <p:spTgt spid="39"/>
                                        </p:tgtEl>
                                        <p:attrNameLst>
                                          <p:attrName>ppt_w</p:attrName>
                                        </p:attrNameLst>
                                      </p:cBhvr>
                                      <p:tavLst>
                                        <p:tav tm="0">
                                          <p:val>
                                            <p:fltVal val="0"/>
                                          </p:val>
                                        </p:tav>
                                        <p:tav tm="100000">
                                          <p:val>
                                            <p:strVal val="#ppt_w"/>
                                          </p:val>
                                        </p:tav>
                                      </p:tavLst>
                                    </p:anim>
                                    <p:anim calcmode="lin" valueType="num">
                                      <p:cBhvr>
                                        <p:cTn id="17" dur="500" fill="hold"/>
                                        <p:tgtEl>
                                          <p:spTgt spid="39"/>
                                        </p:tgtEl>
                                        <p:attrNameLst>
                                          <p:attrName>ppt_h</p:attrName>
                                        </p:attrNameLst>
                                      </p:cBhvr>
                                      <p:tavLst>
                                        <p:tav tm="0">
                                          <p:val>
                                            <p:fltVal val="0"/>
                                          </p:val>
                                        </p:tav>
                                        <p:tav tm="100000">
                                          <p:val>
                                            <p:strVal val="#ppt_h"/>
                                          </p:val>
                                        </p:tav>
                                      </p:tavLst>
                                    </p:anim>
                                    <p:animEffect transition="in" filter="fade">
                                      <p:cBhvr>
                                        <p:cTn id="18" dur="500"/>
                                        <p:tgtEl>
                                          <p:spTgt spid="39"/>
                                        </p:tgtEl>
                                      </p:cBhvr>
                                    </p:animEffect>
                                    <p:anim calcmode="lin" valueType="num">
                                      <p:cBhvr>
                                        <p:cTn id="19" dur="500" fill="hold"/>
                                        <p:tgtEl>
                                          <p:spTgt spid="39"/>
                                        </p:tgtEl>
                                        <p:attrNameLst>
                                          <p:attrName>ppt_x</p:attrName>
                                        </p:attrNameLst>
                                      </p:cBhvr>
                                      <p:tavLst>
                                        <p:tav tm="0">
                                          <p:val>
                                            <p:fltVal val="0.5"/>
                                          </p:val>
                                        </p:tav>
                                        <p:tav tm="100000">
                                          <p:val>
                                            <p:strVal val="#ppt_x"/>
                                          </p:val>
                                        </p:tav>
                                      </p:tavLst>
                                    </p:anim>
                                    <p:anim calcmode="lin" valueType="num">
                                      <p:cBhvr>
                                        <p:cTn id="20" dur="500" fill="hold"/>
                                        <p:tgtEl>
                                          <p:spTgt spid="39"/>
                                        </p:tgtEl>
                                        <p:attrNameLst>
                                          <p:attrName>ppt_y</p:attrName>
                                        </p:attrNameLst>
                                      </p:cBhvr>
                                      <p:tavLst>
                                        <p:tav tm="0">
                                          <p:val>
                                            <p:fltVal val="0.5"/>
                                          </p:val>
                                        </p:tav>
                                        <p:tav tm="100000">
                                          <p:val>
                                            <p:strVal val="#ppt_y"/>
                                          </p:val>
                                        </p:tav>
                                      </p:tavLst>
                                    </p:anim>
                                  </p:childTnLst>
                                </p:cTn>
                              </p:par>
                              <p:par>
                                <p:cTn id="21" presetID="53" presetClass="entr" presetSubtype="528" fill="hold" nodeType="withEffect">
                                  <p:stCondLst>
                                    <p:cond delay="25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anim calcmode="lin" valueType="num">
                                      <p:cBhvr>
                                        <p:cTn id="26" dur="500" fill="hold"/>
                                        <p:tgtEl>
                                          <p:spTgt spid="45"/>
                                        </p:tgtEl>
                                        <p:attrNameLst>
                                          <p:attrName>ppt_x</p:attrName>
                                        </p:attrNameLst>
                                      </p:cBhvr>
                                      <p:tavLst>
                                        <p:tav tm="0">
                                          <p:val>
                                            <p:fltVal val="0.5"/>
                                          </p:val>
                                        </p:tav>
                                        <p:tav tm="100000">
                                          <p:val>
                                            <p:strVal val="#ppt_x"/>
                                          </p:val>
                                        </p:tav>
                                      </p:tavLst>
                                    </p:anim>
                                    <p:anim calcmode="lin" valueType="num">
                                      <p:cBhvr>
                                        <p:cTn id="27" dur="500" fill="hold"/>
                                        <p:tgtEl>
                                          <p:spTgt spid="45"/>
                                        </p:tgtEl>
                                        <p:attrNameLst>
                                          <p:attrName>ppt_y</p:attrName>
                                        </p:attrNameLst>
                                      </p:cBhvr>
                                      <p:tavLst>
                                        <p:tav tm="0">
                                          <p:val>
                                            <p:fltVal val="0.5"/>
                                          </p:val>
                                        </p:tav>
                                        <p:tav tm="100000">
                                          <p:val>
                                            <p:strVal val="#ppt_y"/>
                                          </p:val>
                                        </p:tav>
                                      </p:tavLst>
                                    </p:anim>
                                  </p:childTnLst>
                                </p:cTn>
                              </p:par>
                              <p:par>
                                <p:cTn id="28" presetID="53" presetClass="entr" presetSubtype="528" fill="hold" nodeType="withEffect">
                                  <p:stCondLst>
                                    <p:cond delay="500"/>
                                  </p:stCondLst>
                                  <p:childTnLst>
                                    <p:set>
                                      <p:cBhvr>
                                        <p:cTn id="29" dur="1" fill="hold">
                                          <p:stCondLst>
                                            <p:cond delay="0"/>
                                          </p:stCondLst>
                                        </p:cTn>
                                        <p:tgtEl>
                                          <p:spTgt spid="60"/>
                                        </p:tgtEl>
                                        <p:attrNameLst>
                                          <p:attrName>style.visibility</p:attrName>
                                        </p:attrNameLst>
                                      </p:cBhvr>
                                      <p:to>
                                        <p:strVal val="visible"/>
                                      </p:to>
                                    </p:set>
                                    <p:anim calcmode="lin" valueType="num">
                                      <p:cBhvr>
                                        <p:cTn id="30" dur="500" fill="hold"/>
                                        <p:tgtEl>
                                          <p:spTgt spid="60"/>
                                        </p:tgtEl>
                                        <p:attrNameLst>
                                          <p:attrName>ppt_w</p:attrName>
                                        </p:attrNameLst>
                                      </p:cBhvr>
                                      <p:tavLst>
                                        <p:tav tm="0">
                                          <p:val>
                                            <p:fltVal val="0"/>
                                          </p:val>
                                        </p:tav>
                                        <p:tav tm="100000">
                                          <p:val>
                                            <p:strVal val="#ppt_w"/>
                                          </p:val>
                                        </p:tav>
                                      </p:tavLst>
                                    </p:anim>
                                    <p:anim calcmode="lin" valueType="num">
                                      <p:cBhvr>
                                        <p:cTn id="31" dur="500" fill="hold"/>
                                        <p:tgtEl>
                                          <p:spTgt spid="60"/>
                                        </p:tgtEl>
                                        <p:attrNameLst>
                                          <p:attrName>ppt_h</p:attrName>
                                        </p:attrNameLst>
                                      </p:cBhvr>
                                      <p:tavLst>
                                        <p:tav tm="0">
                                          <p:val>
                                            <p:fltVal val="0"/>
                                          </p:val>
                                        </p:tav>
                                        <p:tav tm="100000">
                                          <p:val>
                                            <p:strVal val="#ppt_h"/>
                                          </p:val>
                                        </p:tav>
                                      </p:tavLst>
                                    </p:anim>
                                    <p:animEffect transition="in" filter="fade">
                                      <p:cBhvr>
                                        <p:cTn id="32" dur="500"/>
                                        <p:tgtEl>
                                          <p:spTgt spid="60"/>
                                        </p:tgtEl>
                                      </p:cBhvr>
                                    </p:animEffect>
                                    <p:anim calcmode="lin" valueType="num">
                                      <p:cBhvr>
                                        <p:cTn id="33" dur="500" fill="hold"/>
                                        <p:tgtEl>
                                          <p:spTgt spid="60"/>
                                        </p:tgtEl>
                                        <p:attrNameLst>
                                          <p:attrName>ppt_x</p:attrName>
                                        </p:attrNameLst>
                                      </p:cBhvr>
                                      <p:tavLst>
                                        <p:tav tm="0">
                                          <p:val>
                                            <p:fltVal val="0.5"/>
                                          </p:val>
                                        </p:tav>
                                        <p:tav tm="100000">
                                          <p:val>
                                            <p:strVal val="#ppt_x"/>
                                          </p:val>
                                        </p:tav>
                                      </p:tavLst>
                                    </p:anim>
                                    <p:anim calcmode="lin" valueType="num">
                                      <p:cBhvr>
                                        <p:cTn id="34" dur="500" fill="hold"/>
                                        <p:tgtEl>
                                          <p:spTgt spid="60"/>
                                        </p:tgtEl>
                                        <p:attrNameLst>
                                          <p:attrName>ppt_y</p:attrName>
                                        </p:attrNameLst>
                                      </p:cBhvr>
                                      <p:tavLst>
                                        <p:tav tm="0">
                                          <p:val>
                                            <p:fltVal val="0.5"/>
                                          </p:val>
                                        </p:tav>
                                        <p:tav tm="100000">
                                          <p:val>
                                            <p:strVal val="#ppt_y"/>
                                          </p:val>
                                        </p:tav>
                                      </p:tavLst>
                                    </p:anim>
                                  </p:childTnLst>
                                </p:cTn>
                              </p:par>
                              <p:par>
                                <p:cTn id="35" presetID="53" presetClass="entr" presetSubtype="528" fill="hold" nodeType="withEffect">
                                  <p:stCondLst>
                                    <p:cond delay="75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anim calcmode="lin" valueType="num">
                                      <p:cBhvr>
                                        <p:cTn id="40" dur="500" fill="hold"/>
                                        <p:tgtEl>
                                          <p:spTgt spid="57"/>
                                        </p:tgtEl>
                                        <p:attrNameLst>
                                          <p:attrName>ppt_x</p:attrName>
                                        </p:attrNameLst>
                                      </p:cBhvr>
                                      <p:tavLst>
                                        <p:tav tm="0">
                                          <p:val>
                                            <p:fltVal val="0.5"/>
                                          </p:val>
                                        </p:tav>
                                        <p:tav tm="100000">
                                          <p:val>
                                            <p:strVal val="#ppt_x"/>
                                          </p:val>
                                        </p:tav>
                                      </p:tavLst>
                                    </p:anim>
                                    <p:anim calcmode="lin" valueType="num">
                                      <p:cBhvr>
                                        <p:cTn id="41" dur="500" fill="hold"/>
                                        <p:tgtEl>
                                          <p:spTgt spid="57"/>
                                        </p:tgtEl>
                                        <p:attrNameLst>
                                          <p:attrName>ppt_y</p:attrName>
                                        </p:attrNameLst>
                                      </p:cBhvr>
                                      <p:tavLst>
                                        <p:tav tm="0">
                                          <p:val>
                                            <p:fltVal val="0.5"/>
                                          </p:val>
                                        </p:tav>
                                        <p:tav tm="100000">
                                          <p:val>
                                            <p:strVal val="#ppt_y"/>
                                          </p:val>
                                        </p:tav>
                                      </p:tavLst>
                                    </p:anim>
                                  </p:childTnLst>
                                </p:cTn>
                              </p:par>
                            </p:childTnLst>
                          </p:cTn>
                        </p:par>
                        <p:par>
                          <p:cTn id="42" fill="hold">
                            <p:stCondLst>
                              <p:cond delay="500"/>
                            </p:stCondLst>
                            <p:childTnLst>
                              <p:par>
                                <p:cTn id="43" presetID="37" presetClass="entr" presetSubtype="0" fill="hold" nodeType="after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fade">
                                      <p:cBhvr>
                                        <p:cTn id="45" dur="500"/>
                                        <p:tgtEl>
                                          <p:spTgt spid="36"/>
                                        </p:tgtEl>
                                      </p:cBhvr>
                                    </p:animEffect>
                                    <p:anim calcmode="lin" valueType="num">
                                      <p:cBhvr>
                                        <p:cTn id="46" dur="500" fill="hold"/>
                                        <p:tgtEl>
                                          <p:spTgt spid="36"/>
                                        </p:tgtEl>
                                        <p:attrNameLst>
                                          <p:attrName>ppt_x</p:attrName>
                                        </p:attrNameLst>
                                      </p:cBhvr>
                                      <p:tavLst>
                                        <p:tav tm="0">
                                          <p:val>
                                            <p:strVal val="#ppt_x"/>
                                          </p:val>
                                        </p:tav>
                                        <p:tav tm="100000">
                                          <p:val>
                                            <p:strVal val="#ppt_x"/>
                                          </p:val>
                                        </p:tav>
                                      </p:tavLst>
                                    </p:anim>
                                    <p:anim calcmode="lin" valueType="num">
                                      <p:cBhvr>
                                        <p:cTn id="47" dur="450" decel="100000" fill="hold"/>
                                        <p:tgtEl>
                                          <p:spTgt spid="36"/>
                                        </p:tgtEl>
                                        <p:attrNameLst>
                                          <p:attrName>ppt_y</p:attrName>
                                        </p:attrNameLst>
                                      </p:cBhvr>
                                      <p:tavLst>
                                        <p:tav tm="0">
                                          <p:val>
                                            <p:strVal val="#ppt_y+1"/>
                                          </p:val>
                                        </p:tav>
                                        <p:tav tm="100000">
                                          <p:val>
                                            <p:strVal val="#ppt_y-.03"/>
                                          </p:val>
                                        </p:tav>
                                      </p:tavLst>
                                    </p:anim>
                                    <p:anim calcmode="lin" valueType="num">
                                      <p:cBhvr>
                                        <p:cTn id="48" dur="50" accel="100000" fill="hold">
                                          <p:stCondLst>
                                            <p:cond delay="450"/>
                                          </p:stCondLst>
                                        </p:cTn>
                                        <p:tgtEl>
                                          <p:spTgt spid="36"/>
                                        </p:tgtEl>
                                        <p:attrNameLst>
                                          <p:attrName>ppt_y</p:attrName>
                                        </p:attrNameLst>
                                      </p:cBhvr>
                                      <p:tavLst>
                                        <p:tav tm="0">
                                          <p:val>
                                            <p:strVal val="#ppt_y-.03"/>
                                          </p:val>
                                        </p:tav>
                                        <p:tav tm="100000">
                                          <p:val>
                                            <p:strVal val="#ppt_y"/>
                                          </p:val>
                                        </p:tav>
                                      </p:tavLst>
                                    </p:anim>
                                  </p:childTnLst>
                                </p:cTn>
                              </p:par>
                              <p:par>
                                <p:cTn id="49" presetID="37" presetClass="entr" presetSubtype="0" fill="hold" nodeType="withEffect">
                                  <p:stCondLst>
                                    <p:cond delay="250"/>
                                  </p:stCondLst>
                                  <p:childTnLst>
                                    <p:set>
                                      <p:cBhvr>
                                        <p:cTn id="50" dur="1" fill="hold">
                                          <p:stCondLst>
                                            <p:cond delay="0"/>
                                          </p:stCondLst>
                                        </p:cTn>
                                        <p:tgtEl>
                                          <p:spTgt spid="84"/>
                                        </p:tgtEl>
                                        <p:attrNameLst>
                                          <p:attrName>style.visibility</p:attrName>
                                        </p:attrNameLst>
                                      </p:cBhvr>
                                      <p:to>
                                        <p:strVal val="visible"/>
                                      </p:to>
                                    </p:set>
                                    <p:animEffect transition="in" filter="fade">
                                      <p:cBhvr>
                                        <p:cTn id="51" dur="500"/>
                                        <p:tgtEl>
                                          <p:spTgt spid="84"/>
                                        </p:tgtEl>
                                      </p:cBhvr>
                                    </p:animEffect>
                                    <p:anim calcmode="lin" valueType="num">
                                      <p:cBhvr>
                                        <p:cTn id="52" dur="500" fill="hold"/>
                                        <p:tgtEl>
                                          <p:spTgt spid="84"/>
                                        </p:tgtEl>
                                        <p:attrNameLst>
                                          <p:attrName>ppt_x</p:attrName>
                                        </p:attrNameLst>
                                      </p:cBhvr>
                                      <p:tavLst>
                                        <p:tav tm="0">
                                          <p:val>
                                            <p:strVal val="#ppt_x"/>
                                          </p:val>
                                        </p:tav>
                                        <p:tav tm="100000">
                                          <p:val>
                                            <p:strVal val="#ppt_x"/>
                                          </p:val>
                                        </p:tav>
                                      </p:tavLst>
                                    </p:anim>
                                    <p:anim calcmode="lin" valueType="num">
                                      <p:cBhvr>
                                        <p:cTn id="53" dur="450" decel="100000" fill="hold"/>
                                        <p:tgtEl>
                                          <p:spTgt spid="84"/>
                                        </p:tgtEl>
                                        <p:attrNameLst>
                                          <p:attrName>ppt_y</p:attrName>
                                        </p:attrNameLst>
                                      </p:cBhvr>
                                      <p:tavLst>
                                        <p:tav tm="0">
                                          <p:val>
                                            <p:strVal val="#ppt_y+1"/>
                                          </p:val>
                                        </p:tav>
                                        <p:tav tm="100000">
                                          <p:val>
                                            <p:strVal val="#ppt_y-.03"/>
                                          </p:val>
                                        </p:tav>
                                      </p:tavLst>
                                    </p:anim>
                                    <p:anim calcmode="lin" valueType="num">
                                      <p:cBhvr>
                                        <p:cTn id="54" dur="50" accel="100000" fill="hold">
                                          <p:stCondLst>
                                            <p:cond delay="450"/>
                                          </p:stCondLst>
                                        </p:cTn>
                                        <p:tgtEl>
                                          <p:spTgt spid="84"/>
                                        </p:tgtEl>
                                        <p:attrNameLst>
                                          <p:attrName>ppt_y</p:attrName>
                                        </p:attrNameLst>
                                      </p:cBhvr>
                                      <p:tavLst>
                                        <p:tav tm="0">
                                          <p:val>
                                            <p:strVal val="#ppt_y-.03"/>
                                          </p:val>
                                        </p:tav>
                                        <p:tav tm="100000">
                                          <p:val>
                                            <p:strVal val="#ppt_y"/>
                                          </p:val>
                                        </p:tav>
                                      </p:tavLst>
                                    </p:anim>
                                  </p:childTnLst>
                                </p:cTn>
                              </p:par>
                              <p:par>
                                <p:cTn id="55" presetID="37" presetClass="entr" presetSubtype="0" fill="hold" nodeType="withEffect">
                                  <p:stCondLst>
                                    <p:cond delay="500"/>
                                  </p:stCondLst>
                                  <p:childTnLst>
                                    <p:set>
                                      <p:cBhvr>
                                        <p:cTn id="56" dur="1" fill="hold">
                                          <p:stCondLst>
                                            <p:cond delay="0"/>
                                          </p:stCondLst>
                                        </p:cTn>
                                        <p:tgtEl>
                                          <p:spTgt spid="87"/>
                                        </p:tgtEl>
                                        <p:attrNameLst>
                                          <p:attrName>style.visibility</p:attrName>
                                        </p:attrNameLst>
                                      </p:cBhvr>
                                      <p:to>
                                        <p:strVal val="visible"/>
                                      </p:to>
                                    </p:set>
                                    <p:animEffect transition="in" filter="fade">
                                      <p:cBhvr>
                                        <p:cTn id="57" dur="500"/>
                                        <p:tgtEl>
                                          <p:spTgt spid="87"/>
                                        </p:tgtEl>
                                      </p:cBhvr>
                                    </p:animEffect>
                                    <p:anim calcmode="lin" valueType="num">
                                      <p:cBhvr>
                                        <p:cTn id="58" dur="500" fill="hold"/>
                                        <p:tgtEl>
                                          <p:spTgt spid="87"/>
                                        </p:tgtEl>
                                        <p:attrNameLst>
                                          <p:attrName>ppt_x</p:attrName>
                                        </p:attrNameLst>
                                      </p:cBhvr>
                                      <p:tavLst>
                                        <p:tav tm="0">
                                          <p:val>
                                            <p:strVal val="#ppt_x"/>
                                          </p:val>
                                        </p:tav>
                                        <p:tav tm="100000">
                                          <p:val>
                                            <p:strVal val="#ppt_x"/>
                                          </p:val>
                                        </p:tav>
                                      </p:tavLst>
                                    </p:anim>
                                    <p:anim calcmode="lin" valueType="num">
                                      <p:cBhvr>
                                        <p:cTn id="59" dur="450" decel="100000" fill="hold"/>
                                        <p:tgtEl>
                                          <p:spTgt spid="87"/>
                                        </p:tgtEl>
                                        <p:attrNameLst>
                                          <p:attrName>ppt_y</p:attrName>
                                        </p:attrNameLst>
                                      </p:cBhvr>
                                      <p:tavLst>
                                        <p:tav tm="0">
                                          <p:val>
                                            <p:strVal val="#ppt_y+1"/>
                                          </p:val>
                                        </p:tav>
                                        <p:tav tm="100000">
                                          <p:val>
                                            <p:strVal val="#ppt_y-.03"/>
                                          </p:val>
                                        </p:tav>
                                      </p:tavLst>
                                    </p:anim>
                                    <p:anim calcmode="lin" valueType="num">
                                      <p:cBhvr>
                                        <p:cTn id="60" dur="50" accel="100000" fill="hold">
                                          <p:stCondLst>
                                            <p:cond delay="450"/>
                                          </p:stCondLst>
                                        </p:cTn>
                                        <p:tgtEl>
                                          <p:spTgt spid="87"/>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750"/>
                                  </p:stCondLst>
                                  <p:childTnLst>
                                    <p:set>
                                      <p:cBhvr>
                                        <p:cTn id="62" dur="1" fill="hold">
                                          <p:stCondLst>
                                            <p:cond delay="0"/>
                                          </p:stCondLst>
                                        </p:cTn>
                                        <p:tgtEl>
                                          <p:spTgt spid="70"/>
                                        </p:tgtEl>
                                        <p:attrNameLst>
                                          <p:attrName>style.visibility</p:attrName>
                                        </p:attrNameLst>
                                      </p:cBhvr>
                                      <p:to>
                                        <p:strVal val="visible"/>
                                      </p:to>
                                    </p:set>
                                    <p:animEffect transition="in" filter="fade">
                                      <p:cBhvr>
                                        <p:cTn id="63" dur="500"/>
                                        <p:tgtEl>
                                          <p:spTgt spid="70"/>
                                        </p:tgtEl>
                                      </p:cBhvr>
                                    </p:animEffect>
                                    <p:anim calcmode="lin" valueType="num">
                                      <p:cBhvr>
                                        <p:cTn id="64" dur="500" fill="hold"/>
                                        <p:tgtEl>
                                          <p:spTgt spid="70"/>
                                        </p:tgtEl>
                                        <p:attrNameLst>
                                          <p:attrName>ppt_x</p:attrName>
                                        </p:attrNameLst>
                                      </p:cBhvr>
                                      <p:tavLst>
                                        <p:tav tm="0">
                                          <p:val>
                                            <p:strVal val="#ppt_x"/>
                                          </p:val>
                                        </p:tav>
                                        <p:tav tm="100000">
                                          <p:val>
                                            <p:strVal val="#ppt_x"/>
                                          </p:val>
                                        </p:tav>
                                      </p:tavLst>
                                    </p:anim>
                                    <p:anim calcmode="lin" valueType="num">
                                      <p:cBhvr>
                                        <p:cTn id="65" dur="450" decel="100000" fill="hold"/>
                                        <p:tgtEl>
                                          <p:spTgt spid="70"/>
                                        </p:tgtEl>
                                        <p:attrNameLst>
                                          <p:attrName>ppt_y</p:attrName>
                                        </p:attrNameLst>
                                      </p:cBhvr>
                                      <p:tavLst>
                                        <p:tav tm="0">
                                          <p:val>
                                            <p:strVal val="#ppt_y+1"/>
                                          </p:val>
                                        </p:tav>
                                        <p:tav tm="100000">
                                          <p:val>
                                            <p:strVal val="#ppt_y-.03"/>
                                          </p:val>
                                        </p:tav>
                                      </p:tavLst>
                                    </p:anim>
                                    <p:anim calcmode="lin" valueType="num">
                                      <p:cBhvr>
                                        <p:cTn id="66" dur="50" accel="100000" fill="hold">
                                          <p:stCondLst>
                                            <p:cond delay="45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任意多边形 24"/>
          <p:cNvSpPr/>
          <p:nvPr/>
        </p:nvSpPr>
        <p:spPr bwMode="auto">
          <a:xfrm>
            <a:off x="0" y="311150"/>
            <a:ext cx="5116513" cy="898525"/>
          </a:xfrm>
          <a:custGeom>
            <a:avLst/>
            <a:gdLst/>
            <a:ahLst/>
            <a:cxnLst/>
            <a:rect l="l" t="t" r="r" b="b"/>
            <a:pathLst>
              <a:path w="5116513" h="898525">
                <a:moveTo>
                  <a:pt x="4666612" y="0"/>
                </a:moveTo>
                <a:cubicBezTo>
                  <a:pt x="4915086" y="0"/>
                  <a:pt x="5116513" y="201141"/>
                  <a:pt x="5116513" y="449263"/>
                </a:cubicBezTo>
                <a:cubicBezTo>
                  <a:pt x="5116513" y="697384"/>
                  <a:pt x="4915086" y="898525"/>
                  <a:pt x="4666612" y="898525"/>
                </a:cubicBezTo>
                <a:cubicBezTo>
                  <a:pt x="4542375" y="898525"/>
                  <a:pt x="4429899" y="848240"/>
                  <a:pt x="4348483" y="766939"/>
                </a:cubicBezTo>
                <a:lnTo>
                  <a:pt x="4318243" y="730340"/>
                </a:lnTo>
                <a:lnTo>
                  <a:pt x="0" y="730340"/>
                </a:lnTo>
                <a:lnTo>
                  <a:pt x="0" y="168185"/>
                </a:lnTo>
                <a:lnTo>
                  <a:pt x="4318243" y="168185"/>
                </a:lnTo>
                <a:lnTo>
                  <a:pt x="4348483" y="131586"/>
                </a:lnTo>
                <a:cubicBezTo>
                  <a:pt x="4429899" y="50285"/>
                  <a:pt x="4542375" y="0"/>
                  <a:pt x="4666612" y="0"/>
                </a:cubicBezTo>
                <a:close/>
              </a:path>
            </a:pathLst>
          </a:custGeom>
          <a:solidFill>
            <a:srgbClr val="0099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6" name="文本框 1"/>
          <p:cNvSpPr txBox="1"/>
          <p:nvPr/>
        </p:nvSpPr>
        <p:spPr bwMode="auto">
          <a:xfrm>
            <a:off x="615950" y="498475"/>
            <a:ext cx="3595688" cy="523875"/>
          </a:xfrm>
          <a:prstGeom prst="rect">
            <a:avLst/>
          </a:prstGeom>
          <a:noFill/>
        </p:spPr>
        <p:txBody>
          <a:bodyPr>
            <a:spAutoFit/>
          </a:bodyPr>
          <a:lstStyle/>
          <a:p>
            <a:pPr eaLnBrk="1" fontAlgn="auto" hangingPunct="1">
              <a:spcBef>
                <a:spcPts val="0"/>
              </a:spcBef>
              <a:spcAft>
                <a:spcPts val="0"/>
              </a:spcAft>
              <a:defRPr/>
            </a:pPr>
            <a:r>
              <a:rPr lang="zh-CN" altLang="en-US" sz="2800" b="1" spc="300" dirty="0">
                <a:solidFill>
                  <a:schemeClr val="bg1"/>
                </a:solidFill>
                <a:latin typeface="微软雅黑" panose="020B0503020204020204" pitchFamily="34" charset="-122"/>
                <a:ea typeface="微软雅黑" panose="020B0503020204020204" pitchFamily="34" charset="-122"/>
              </a:rPr>
              <a:t>此处添加目录标题</a:t>
            </a:r>
          </a:p>
        </p:txBody>
      </p:sp>
      <p:grpSp>
        <p:nvGrpSpPr>
          <p:cNvPr id="47" name="组合 46"/>
          <p:cNvGrpSpPr/>
          <p:nvPr/>
        </p:nvGrpSpPr>
        <p:grpSpPr>
          <a:xfrm>
            <a:off x="4232171" y="1532325"/>
            <a:ext cx="2257568" cy="1575385"/>
            <a:chOff x="467623" y="1600608"/>
            <a:chExt cx="2257568" cy="1575385"/>
          </a:xfrm>
        </p:grpSpPr>
        <p:sp>
          <p:nvSpPr>
            <p:cNvPr id="41" name="圆角矩形 40"/>
            <p:cNvSpPr/>
            <p:nvPr/>
          </p:nvSpPr>
          <p:spPr>
            <a:xfrm rot="18900000">
              <a:off x="467623" y="1966844"/>
              <a:ext cx="2257568" cy="746074"/>
            </a:xfrm>
            <a:prstGeom prst="roundRect">
              <a:avLst>
                <a:gd name="adj" fmla="val 50000"/>
              </a:avLst>
            </a:prstGeom>
            <a:gradFill flip="none" rotWithShape="1">
              <a:gsLst>
                <a:gs pos="0">
                  <a:schemeClr val="bg1"/>
                </a:gs>
                <a:gs pos="100000">
                  <a:srgbClr val="E0E0E0"/>
                </a:gs>
              </a:gsLst>
              <a:lin ang="5400000" scaled="1"/>
              <a:tileRect/>
            </a:gradFill>
            <a:ln>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00">
                <a:latin typeface="微软雅黑" panose="020B0503020204020204" pitchFamily="34" charset="-122"/>
                <a:ea typeface="微软雅黑" panose="020B0503020204020204" pitchFamily="34" charset="-122"/>
              </a:endParaRPr>
            </a:p>
          </p:txBody>
        </p:sp>
        <p:sp>
          <p:nvSpPr>
            <p:cNvPr id="12" name="椭圆 11"/>
            <p:cNvSpPr/>
            <p:nvPr/>
          </p:nvSpPr>
          <p:spPr>
            <a:xfrm flipH="1">
              <a:off x="767738" y="2550806"/>
              <a:ext cx="625187" cy="625187"/>
            </a:xfrm>
            <a:prstGeom prst="ellipse">
              <a:avLst/>
            </a:prstGeom>
            <a:gradFill>
              <a:gsLst>
                <a:gs pos="0">
                  <a:schemeClr val="accent2">
                    <a:lumMod val="75000"/>
                  </a:schemeClr>
                </a:gs>
                <a:gs pos="100000">
                  <a:schemeClr val="accent2"/>
                </a:gs>
              </a:gsLst>
              <a:lin ang="5400000" scaled="0"/>
            </a:gradFill>
            <a:ln w="25400">
              <a:gradFill>
                <a:gsLst>
                  <a:gs pos="0">
                    <a:schemeClr val="accent2"/>
                  </a:gs>
                  <a:gs pos="100000">
                    <a:schemeClr val="accent2">
                      <a:lumMod val="75000"/>
                    </a:schemeClr>
                  </a:gs>
                </a:gsLst>
                <a:lin ang="5400000" scaled="0"/>
              </a:gradFill>
            </a:ln>
            <a:effectLst>
              <a:outerShdw blurRad="228600" dist="228600" dir="540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42" name="矩形 41"/>
            <p:cNvSpPr/>
            <p:nvPr/>
          </p:nvSpPr>
          <p:spPr>
            <a:xfrm rot="18900000">
              <a:off x="785218" y="2731189"/>
              <a:ext cx="590225" cy="318100"/>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defRPr/>
              </a:pPr>
              <a:r>
                <a:rPr lang="en-US" altLang="zh-CN" sz="1465" b="1"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60%</a:t>
              </a:r>
              <a:endParaRPr lang="zh-CN" altLang="en-US" sz="1465" b="1"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 name="矩形 3"/>
            <p:cNvSpPr/>
            <p:nvPr/>
          </p:nvSpPr>
          <p:spPr>
            <a:xfrm rot="18900000">
              <a:off x="1238140" y="2148837"/>
              <a:ext cx="800219" cy="338554"/>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defRPr/>
              </a:pPr>
              <a:r>
                <a:rPr lang="zh-CN" altLang="en-US" sz="1600" b="1" kern="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一季度</a:t>
              </a:r>
            </a:p>
          </p:txBody>
        </p:sp>
        <p:sp>
          <p:nvSpPr>
            <p:cNvPr id="46" name="KSO_Shape"/>
            <p:cNvSpPr/>
            <p:nvPr/>
          </p:nvSpPr>
          <p:spPr bwMode="auto">
            <a:xfrm>
              <a:off x="1972314" y="1600608"/>
              <a:ext cx="364486" cy="350512"/>
            </a:xfrm>
            <a:custGeom>
              <a:avLst/>
              <a:gdLst/>
              <a:ahLst/>
              <a:cxnLst/>
              <a:rect l="0" t="0" r="r" b="b"/>
              <a:pathLst>
                <a:path w="2217738" h="2133600">
                  <a:moveTo>
                    <a:pt x="264726" y="2054225"/>
                  </a:moveTo>
                  <a:lnTo>
                    <a:pt x="1954996" y="2054225"/>
                  </a:lnTo>
                  <a:lnTo>
                    <a:pt x="1960156" y="2054622"/>
                  </a:lnTo>
                  <a:lnTo>
                    <a:pt x="1964920" y="2055019"/>
                  </a:lnTo>
                  <a:lnTo>
                    <a:pt x="1969286" y="2056210"/>
                  </a:lnTo>
                  <a:lnTo>
                    <a:pt x="1973653" y="2057400"/>
                  </a:lnTo>
                  <a:lnTo>
                    <a:pt x="1978019" y="2058988"/>
                  </a:lnTo>
                  <a:lnTo>
                    <a:pt x="1981989" y="2061369"/>
                  </a:lnTo>
                  <a:lnTo>
                    <a:pt x="1985959" y="2063353"/>
                  </a:lnTo>
                  <a:lnTo>
                    <a:pt x="1989134" y="2066131"/>
                  </a:lnTo>
                  <a:lnTo>
                    <a:pt x="1992310" y="2068910"/>
                  </a:lnTo>
                  <a:lnTo>
                    <a:pt x="1995089" y="2071688"/>
                  </a:lnTo>
                  <a:lnTo>
                    <a:pt x="1997470" y="2074863"/>
                  </a:lnTo>
                  <a:lnTo>
                    <a:pt x="1999455" y="2078435"/>
                  </a:lnTo>
                  <a:lnTo>
                    <a:pt x="2001440" y="2082403"/>
                  </a:lnTo>
                  <a:lnTo>
                    <a:pt x="2002631" y="2085975"/>
                  </a:lnTo>
                  <a:lnTo>
                    <a:pt x="2003028" y="2089944"/>
                  </a:lnTo>
                  <a:lnTo>
                    <a:pt x="2003425" y="2093913"/>
                  </a:lnTo>
                  <a:lnTo>
                    <a:pt x="2003028" y="2098278"/>
                  </a:lnTo>
                  <a:lnTo>
                    <a:pt x="2002631" y="2101850"/>
                  </a:lnTo>
                  <a:lnTo>
                    <a:pt x="2001440" y="2105819"/>
                  </a:lnTo>
                  <a:lnTo>
                    <a:pt x="1999455" y="2108994"/>
                  </a:lnTo>
                  <a:lnTo>
                    <a:pt x="1997470" y="2112566"/>
                  </a:lnTo>
                  <a:lnTo>
                    <a:pt x="1995089" y="2116138"/>
                  </a:lnTo>
                  <a:lnTo>
                    <a:pt x="1992310" y="2119313"/>
                  </a:lnTo>
                  <a:lnTo>
                    <a:pt x="1989134" y="2122091"/>
                  </a:lnTo>
                  <a:lnTo>
                    <a:pt x="1985959" y="2124472"/>
                  </a:lnTo>
                  <a:lnTo>
                    <a:pt x="1981989" y="2126853"/>
                  </a:lnTo>
                  <a:lnTo>
                    <a:pt x="1978019" y="2128838"/>
                  </a:lnTo>
                  <a:lnTo>
                    <a:pt x="1973653" y="2130822"/>
                  </a:lnTo>
                  <a:lnTo>
                    <a:pt x="1969286" y="2132013"/>
                  </a:lnTo>
                  <a:lnTo>
                    <a:pt x="1964920" y="2132806"/>
                  </a:lnTo>
                  <a:lnTo>
                    <a:pt x="1960156" y="2133203"/>
                  </a:lnTo>
                  <a:lnTo>
                    <a:pt x="1954996" y="2133600"/>
                  </a:lnTo>
                  <a:lnTo>
                    <a:pt x="264726" y="2133600"/>
                  </a:lnTo>
                  <a:lnTo>
                    <a:pt x="259566" y="2133203"/>
                  </a:lnTo>
                  <a:lnTo>
                    <a:pt x="254802" y="2132806"/>
                  </a:lnTo>
                  <a:lnTo>
                    <a:pt x="250436" y="2132013"/>
                  </a:lnTo>
                  <a:lnTo>
                    <a:pt x="246069" y="2130822"/>
                  </a:lnTo>
                  <a:lnTo>
                    <a:pt x="241306" y="2128838"/>
                  </a:lnTo>
                  <a:lnTo>
                    <a:pt x="237733" y="2126853"/>
                  </a:lnTo>
                  <a:lnTo>
                    <a:pt x="233763" y="2124472"/>
                  </a:lnTo>
                  <a:lnTo>
                    <a:pt x="230588" y="2122091"/>
                  </a:lnTo>
                  <a:lnTo>
                    <a:pt x="227015" y="2119313"/>
                  </a:lnTo>
                  <a:lnTo>
                    <a:pt x="224236" y="2116138"/>
                  </a:lnTo>
                  <a:lnTo>
                    <a:pt x="222251" y="2112566"/>
                  </a:lnTo>
                  <a:lnTo>
                    <a:pt x="219870" y="2108994"/>
                  </a:lnTo>
                  <a:lnTo>
                    <a:pt x="218282" y="2105819"/>
                  </a:lnTo>
                  <a:lnTo>
                    <a:pt x="217091" y="2101850"/>
                  </a:lnTo>
                  <a:lnTo>
                    <a:pt x="216297" y="2098278"/>
                  </a:lnTo>
                  <a:lnTo>
                    <a:pt x="215900" y="2093913"/>
                  </a:lnTo>
                  <a:lnTo>
                    <a:pt x="216297" y="2089944"/>
                  </a:lnTo>
                  <a:lnTo>
                    <a:pt x="217091" y="2085975"/>
                  </a:lnTo>
                  <a:lnTo>
                    <a:pt x="218282" y="2082403"/>
                  </a:lnTo>
                  <a:lnTo>
                    <a:pt x="219870" y="2078435"/>
                  </a:lnTo>
                  <a:lnTo>
                    <a:pt x="222251" y="2074863"/>
                  </a:lnTo>
                  <a:lnTo>
                    <a:pt x="224236" y="2071688"/>
                  </a:lnTo>
                  <a:lnTo>
                    <a:pt x="227015" y="2068910"/>
                  </a:lnTo>
                  <a:lnTo>
                    <a:pt x="230588" y="2066131"/>
                  </a:lnTo>
                  <a:lnTo>
                    <a:pt x="233763" y="2063353"/>
                  </a:lnTo>
                  <a:lnTo>
                    <a:pt x="237733" y="2061369"/>
                  </a:lnTo>
                  <a:lnTo>
                    <a:pt x="241306" y="2058988"/>
                  </a:lnTo>
                  <a:lnTo>
                    <a:pt x="246069" y="2057400"/>
                  </a:lnTo>
                  <a:lnTo>
                    <a:pt x="250436" y="2056210"/>
                  </a:lnTo>
                  <a:lnTo>
                    <a:pt x="254802" y="2055019"/>
                  </a:lnTo>
                  <a:lnTo>
                    <a:pt x="259566" y="2054622"/>
                  </a:lnTo>
                  <a:lnTo>
                    <a:pt x="264726" y="2054225"/>
                  </a:lnTo>
                  <a:close/>
                  <a:moveTo>
                    <a:pt x="259566" y="1952625"/>
                  </a:moveTo>
                  <a:lnTo>
                    <a:pt x="264726" y="1952625"/>
                  </a:lnTo>
                  <a:lnTo>
                    <a:pt x="1954996" y="1952625"/>
                  </a:lnTo>
                  <a:lnTo>
                    <a:pt x="1960156" y="1952625"/>
                  </a:lnTo>
                  <a:lnTo>
                    <a:pt x="1964920" y="1953423"/>
                  </a:lnTo>
                  <a:lnTo>
                    <a:pt x="1969286" y="1954220"/>
                  </a:lnTo>
                  <a:lnTo>
                    <a:pt x="1973653" y="1955417"/>
                  </a:lnTo>
                  <a:lnTo>
                    <a:pt x="1978019" y="1957411"/>
                  </a:lnTo>
                  <a:lnTo>
                    <a:pt x="1981989" y="1959007"/>
                  </a:lnTo>
                  <a:lnTo>
                    <a:pt x="1985959" y="1961799"/>
                  </a:lnTo>
                  <a:lnTo>
                    <a:pt x="1989134" y="1963793"/>
                  </a:lnTo>
                  <a:lnTo>
                    <a:pt x="1992310" y="1966984"/>
                  </a:lnTo>
                  <a:lnTo>
                    <a:pt x="1995089" y="1970175"/>
                  </a:lnTo>
                  <a:lnTo>
                    <a:pt x="1997470" y="1973366"/>
                  </a:lnTo>
                  <a:lnTo>
                    <a:pt x="1999455" y="1976956"/>
                  </a:lnTo>
                  <a:lnTo>
                    <a:pt x="2001440" y="1980147"/>
                  </a:lnTo>
                  <a:lnTo>
                    <a:pt x="2002631" y="1984136"/>
                  </a:lnTo>
                  <a:lnTo>
                    <a:pt x="2003028" y="1988124"/>
                  </a:lnTo>
                  <a:lnTo>
                    <a:pt x="2003425" y="1992113"/>
                  </a:lnTo>
                  <a:lnTo>
                    <a:pt x="2003028" y="1996501"/>
                  </a:lnTo>
                  <a:lnTo>
                    <a:pt x="2002631" y="2000489"/>
                  </a:lnTo>
                  <a:lnTo>
                    <a:pt x="2001440" y="2004079"/>
                  </a:lnTo>
                  <a:lnTo>
                    <a:pt x="1999455" y="2007669"/>
                  </a:lnTo>
                  <a:lnTo>
                    <a:pt x="1997470" y="2011259"/>
                  </a:lnTo>
                  <a:lnTo>
                    <a:pt x="1995089" y="2014848"/>
                  </a:lnTo>
                  <a:lnTo>
                    <a:pt x="1992310" y="2017641"/>
                  </a:lnTo>
                  <a:lnTo>
                    <a:pt x="1989134" y="2020433"/>
                  </a:lnTo>
                  <a:lnTo>
                    <a:pt x="1985959" y="2023225"/>
                  </a:lnTo>
                  <a:lnTo>
                    <a:pt x="1981989" y="2025219"/>
                  </a:lnTo>
                  <a:lnTo>
                    <a:pt x="1978019" y="2027612"/>
                  </a:lnTo>
                  <a:lnTo>
                    <a:pt x="1973653" y="2028809"/>
                  </a:lnTo>
                  <a:lnTo>
                    <a:pt x="1969286" y="2030006"/>
                  </a:lnTo>
                  <a:lnTo>
                    <a:pt x="1964920" y="2031601"/>
                  </a:lnTo>
                  <a:lnTo>
                    <a:pt x="1960156" y="2032000"/>
                  </a:lnTo>
                  <a:lnTo>
                    <a:pt x="1954996" y="2032000"/>
                  </a:lnTo>
                  <a:lnTo>
                    <a:pt x="264726" y="2032000"/>
                  </a:lnTo>
                  <a:lnTo>
                    <a:pt x="259566" y="2032000"/>
                  </a:lnTo>
                  <a:lnTo>
                    <a:pt x="254802" y="2031601"/>
                  </a:lnTo>
                  <a:lnTo>
                    <a:pt x="250436" y="2030006"/>
                  </a:lnTo>
                  <a:lnTo>
                    <a:pt x="246069" y="2028809"/>
                  </a:lnTo>
                  <a:lnTo>
                    <a:pt x="241306" y="2027612"/>
                  </a:lnTo>
                  <a:lnTo>
                    <a:pt x="237733" y="2025219"/>
                  </a:lnTo>
                  <a:lnTo>
                    <a:pt x="233763" y="2023225"/>
                  </a:lnTo>
                  <a:lnTo>
                    <a:pt x="230588" y="2020433"/>
                  </a:lnTo>
                  <a:lnTo>
                    <a:pt x="227015" y="2017641"/>
                  </a:lnTo>
                  <a:lnTo>
                    <a:pt x="224236" y="2014848"/>
                  </a:lnTo>
                  <a:lnTo>
                    <a:pt x="222251" y="2011259"/>
                  </a:lnTo>
                  <a:lnTo>
                    <a:pt x="219870" y="2007669"/>
                  </a:lnTo>
                  <a:lnTo>
                    <a:pt x="218282" y="2004079"/>
                  </a:lnTo>
                  <a:lnTo>
                    <a:pt x="217091" y="2000489"/>
                  </a:lnTo>
                  <a:lnTo>
                    <a:pt x="216297" y="1996501"/>
                  </a:lnTo>
                  <a:lnTo>
                    <a:pt x="215900" y="1992113"/>
                  </a:lnTo>
                  <a:lnTo>
                    <a:pt x="216297" y="1988124"/>
                  </a:lnTo>
                  <a:lnTo>
                    <a:pt x="217091" y="1984136"/>
                  </a:lnTo>
                  <a:lnTo>
                    <a:pt x="218282" y="1980147"/>
                  </a:lnTo>
                  <a:lnTo>
                    <a:pt x="219870" y="1976956"/>
                  </a:lnTo>
                  <a:lnTo>
                    <a:pt x="222251" y="1973366"/>
                  </a:lnTo>
                  <a:lnTo>
                    <a:pt x="224236" y="1970175"/>
                  </a:lnTo>
                  <a:lnTo>
                    <a:pt x="227015" y="1966984"/>
                  </a:lnTo>
                  <a:lnTo>
                    <a:pt x="230588" y="1963793"/>
                  </a:lnTo>
                  <a:lnTo>
                    <a:pt x="233763" y="1961799"/>
                  </a:lnTo>
                  <a:lnTo>
                    <a:pt x="237733" y="1959007"/>
                  </a:lnTo>
                  <a:lnTo>
                    <a:pt x="241306" y="1957411"/>
                  </a:lnTo>
                  <a:lnTo>
                    <a:pt x="246069" y="1955417"/>
                  </a:lnTo>
                  <a:lnTo>
                    <a:pt x="250436" y="1954220"/>
                  </a:lnTo>
                  <a:lnTo>
                    <a:pt x="254802" y="1953423"/>
                  </a:lnTo>
                  <a:lnTo>
                    <a:pt x="259566" y="1952625"/>
                  </a:lnTo>
                  <a:close/>
                  <a:moveTo>
                    <a:pt x="259566" y="1851025"/>
                  </a:moveTo>
                  <a:lnTo>
                    <a:pt x="264726" y="1851025"/>
                  </a:lnTo>
                  <a:lnTo>
                    <a:pt x="1954996" y="1851025"/>
                  </a:lnTo>
                  <a:lnTo>
                    <a:pt x="1960156" y="1851025"/>
                  </a:lnTo>
                  <a:lnTo>
                    <a:pt x="1964920" y="1851823"/>
                  </a:lnTo>
                  <a:lnTo>
                    <a:pt x="1969286" y="1853019"/>
                  </a:lnTo>
                  <a:lnTo>
                    <a:pt x="1973653" y="1854216"/>
                  </a:lnTo>
                  <a:lnTo>
                    <a:pt x="1978019" y="1855811"/>
                  </a:lnTo>
                  <a:lnTo>
                    <a:pt x="1981989" y="1857806"/>
                  </a:lnTo>
                  <a:lnTo>
                    <a:pt x="1985959" y="1860199"/>
                  </a:lnTo>
                  <a:lnTo>
                    <a:pt x="1989134" y="1862592"/>
                  </a:lnTo>
                  <a:lnTo>
                    <a:pt x="1992310" y="1865783"/>
                  </a:lnTo>
                  <a:lnTo>
                    <a:pt x="1995089" y="1868575"/>
                  </a:lnTo>
                  <a:lnTo>
                    <a:pt x="1997470" y="1871766"/>
                  </a:lnTo>
                  <a:lnTo>
                    <a:pt x="1999455" y="1875356"/>
                  </a:lnTo>
                  <a:lnTo>
                    <a:pt x="2001440" y="1878946"/>
                  </a:lnTo>
                  <a:lnTo>
                    <a:pt x="2002631" y="1882934"/>
                  </a:lnTo>
                  <a:lnTo>
                    <a:pt x="2003028" y="1886923"/>
                  </a:lnTo>
                  <a:lnTo>
                    <a:pt x="2003425" y="1890912"/>
                  </a:lnTo>
                  <a:lnTo>
                    <a:pt x="2003028" y="1895299"/>
                  </a:lnTo>
                  <a:lnTo>
                    <a:pt x="2002631" y="1898889"/>
                  </a:lnTo>
                  <a:lnTo>
                    <a:pt x="2001440" y="1902878"/>
                  </a:lnTo>
                  <a:lnTo>
                    <a:pt x="1999455" y="1906069"/>
                  </a:lnTo>
                  <a:lnTo>
                    <a:pt x="1997470" y="1909659"/>
                  </a:lnTo>
                  <a:lnTo>
                    <a:pt x="1995089" y="1913248"/>
                  </a:lnTo>
                  <a:lnTo>
                    <a:pt x="1992310" y="1916439"/>
                  </a:lnTo>
                  <a:lnTo>
                    <a:pt x="1989134" y="1918833"/>
                  </a:lnTo>
                  <a:lnTo>
                    <a:pt x="1985959" y="1921625"/>
                  </a:lnTo>
                  <a:lnTo>
                    <a:pt x="1981989" y="1924018"/>
                  </a:lnTo>
                  <a:lnTo>
                    <a:pt x="1978019" y="1926012"/>
                  </a:lnTo>
                  <a:lnTo>
                    <a:pt x="1973653" y="1927209"/>
                  </a:lnTo>
                  <a:lnTo>
                    <a:pt x="1969286" y="1928804"/>
                  </a:lnTo>
                  <a:lnTo>
                    <a:pt x="1964920" y="1930001"/>
                  </a:lnTo>
                  <a:lnTo>
                    <a:pt x="1960156" y="1930400"/>
                  </a:lnTo>
                  <a:lnTo>
                    <a:pt x="1954996" y="1930400"/>
                  </a:lnTo>
                  <a:lnTo>
                    <a:pt x="264726" y="1930400"/>
                  </a:lnTo>
                  <a:lnTo>
                    <a:pt x="259566" y="1930400"/>
                  </a:lnTo>
                  <a:lnTo>
                    <a:pt x="254802" y="1930001"/>
                  </a:lnTo>
                  <a:lnTo>
                    <a:pt x="250436" y="1928804"/>
                  </a:lnTo>
                  <a:lnTo>
                    <a:pt x="246069" y="1927209"/>
                  </a:lnTo>
                  <a:lnTo>
                    <a:pt x="241306" y="1926012"/>
                  </a:lnTo>
                  <a:lnTo>
                    <a:pt x="237733" y="1924018"/>
                  </a:lnTo>
                  <a:lnTo>
                    <a:pt x="233763" y="1921625"/>
                  </a:lnTo>
                  <a:lnTo>
                    <a:pt x="230588" y="1918833"/>
                  </a:lnTo>
                  <a:lnTo>
                    <a:pt x="227015" y="1916439"/>
                  </a:lnTo>
                  <a:lnTo>
                    <a:pt x="224236" y="1913248"/>
                  </a:lnTo>
                  <a:lnTo>
                    <a:pt x="222251" y="1909659"/>
                  </a:lnTo>
                  <a:lnTo>
                    <a:pt x="219870" y="1906069"/>
                  </a:lnTo>
                  <a:lnTo>
                    <a:pt x="218282" y="1902878"/>
                  </a:lnTo>
                  <a:lnTo>
                    <a:pt x="217091" y="1898889"/>
                  </a:lnTo>
                  <a:lnTo>
                    <a:pt x="216297" y="1895299"/>
                  </a:lnTo>
                  <a:lnTo>
                    <a:pt x="215900" y="1890912"/>
                  </a:lnTo>
                  <a:lnTo>
                    <a:pt x="216297" y="1886923"/>
                  </a:lnTo>
                  <a:lnTo>
                    <a:pt x="217091" y="1882934"/>
                  </a:lnTo>
                  <a:lnTo>
                    <a:pt x="218282" y="1878946"/>
                  </a:lnTo>
                  <a:lnTo>
                    <a:pt x="219870" y="1875356"/>
                  </a:lnTo>
                  <a:lnTo>
                    <a:pt x="222251" y="1871766"/>
                  </a:lnTo>
                  <a:lnTo>
                    <a:pt x="224236" y="1868575"/>
                  </a:lnTo>
                  <a:lnTo>
                    <a:pt x="227015" y="1865783"/>
                  </a:lnTo>
                  <a:lnTo>
                    <a:pt x="230588" y="1862592"/>
                  </a:lnTo>
                  <a:lnTo>
                    <a:pt x="233763" y="1860199"/>
                  </a:lnTo>
                  <a:lnTo>
                    <a:pt x="237733" y="1857806"/>
                  </a:lnTo>
                  <a:lnTo>
                    <a:pt x="241306" y="1855811"/>
                  </a:lnTo>
                  <a:lnTo>
                    <a:pt x="246069" y="1854216"/>
                  </a:lnTo>
                  <a:lnTo>
                    <a:pt x="250436" y="1853019"/>
                  </a:lnTo>
                  <a:lnTo>
                    <a:pt x="254802" y="1851823"/>
                  </a:lnTo>
                  <a:lnTo>
                    <a:pt x="259566" y="1851025"/>
                  </a:lnTo>
                  <a:close/>
                  <a:moveTo>
                    <a:pt x="558571" y="627063"/>
                  </a:moveTo>
                  <a:lnTo>
                    <a:pt x="563363" y="627063"/>
                  </a:lnTo>
                  <a:lnTo>
                    <a:pt x="568555" y="627063"/>
                  </a:lnTo>
                  <a:lnTo>
                    <a:pt x="573348" y="627461"/>
                  </a:lnTo>
                  <a:lnTo>
                    <a:pt x="578140" y="627858"/>
                  </a:lnTo>
                  <a:lnTo>
                    <a:pt x="582932" y="629449"/>
                  </a:lnTo>
                  <a:lnTo>
                    <a:pt x="591719" y="631835"/>
                  </a:lnTo>
                  <a:lnTo>
                    <a:pt x="600505" y="635413"/>
                  </a:lnTo>
                  <a:lnTo>
                    <a:pt x="608892" y="639787"/>
                  </a:lnTo>
                  <a:lnTo>
                    <a:pt x="616879" y="645354"/>
                  </a:lnTo>
                  <a:lnTo>
                    <a:pt x="624068" y="651318"/>
                  </a:lnTo>
                  <a:lnTo>
                    <a:pt x="631256" y="658475"/>
                  </a:lnTo>
                  <a:lnTo>
                    <a:pt x="637247" y="666030"/>
                  </a:lnTo>
                  <a:lnTo>
                    <a:pt x="642439" y="673584"/>
                  </a:lnTo>
                  <a:lnTo>
                    <a:pt x="647631" y="682730"/>
                  </a:lnTo>
                  <a:lnTo>
                    <a:pt x="651624" y="692272"/>
                  </a:lnTo>
                  <a:lnTo>
                    <a:pt x="654420" y="701815"/>
                  </a:lnTo>
                  <a:lnTo>
                    <a:pt x="656816" y="712153"/>
                  </a:lnTo>
                  <a:lnTo>
                    <a:pt x="658414" y="722491"/>
                  </a:lnTo>
                  <a:lnTo>
                    <a:pt x="658813" y="733625"/>
                  </a:lnTo>
                  <a:lnTo>
                    <a:pt x="658414" y="743962"/>
                  </a:lnTo>
                  <a:lnTo>
                    <a:pt x="656816" y="754698"/>
                  </a:lnTo>
                  <a:lnTo>
                    <a:pt x="654420" y="765036"/>
                  </a:lnTo>
                  <a:lnTo>
                    <a:pt x="651624" y="774976"/>
                  </a:lnTo>
                  <a:lnTo>
                    <a:pt x="647631" y="784122"/>
                  </a:lnTo>
                  <a:lnTo>
                    <a:pt x="642439" y="792869"/>
                  </a:lnTo>
                  <a:lnTo>
                    <a:pt x="637247" y="801219"/>
                  </a:lnTo>
                  <a:lnTo>
                    <a:pt x="631256" y="808774"/>
                  </a:lnTo>
                  <a:lnTo>
                    <a:pt x="624068" y="815533"/>
                  </a:lnTo>
                  <a:lnTo>
                    <a:pt x="616879" y="821498"/>
                  </a:lnTo>
                  <a:lnTo>
                    <a:pt x="608892" y="826667"/>
                  </a:lnTo>
                  <a:lnTo>
                    <a:pt x="600505" y="831438"/>
                  </a:lnTo>
                  <a:lnTo>
                    <a:pt x="591719" y="835017"/>
                  </a:lnTo>
                  <a:lnTo>
                    <a:pt x="582932" y="837800"/>
                  </a:lnTo>
                  <a:lnTo>
                    <a:pt x="578140" y="838595"/>
                  </a:lnTo>
                  <a:lnTo>
                    <a:pt x="573348" y="838993"/>
                  </a:lnTo>
                  <a:lnTo>
                    <a:pt x="568555" y="839390"/>
                  </a:lnTo>
                  <a:lnTo>
                    <a:pt x="563363" y="839788"/>
                  </a:lnTo>
                  <a:lnTo>
                    <a:pt x="558571" y="839390"/>
                  </a:lnTo>
                  <a:lnTo>
                    <a:pt x="553778" y="838993"/>
                  </a:lnTo>
                  <a:lnTo>
                    <a:pt x="548986" y="838595"/>
                  </a:lnTo>
                  <a:lnTo>
                    <a:pt x="544593" y="837800"/>
                  </a:lnTo>
                  <a:lnTo>
                    <a:pt x="535407" y="835017"/>
                  </a:lnTo>
                  <a:lnTo>
                    <a:pt x="526621" y="831438"/>
                  </a:lnTo>
                  <a:lnTo>
                    <a:pt x="518234" y="826667"/>
                  </a:lnTo>
                  <a:lnTo>
                    <a:pt x="510646" y="821498"/>
                  </a:lnTo>
                  <a:lnTo>
                    <a:pt x="503058" y="815533"/>
                  </a:lnTo>
                  <a:lnTo>
                    <a:pt x="496269" y="808774"/>
                  </a:lnTo>
                  <a:lnTo>
                    <a:pt x="492126" y="803549"/>
                  </a:lnTo>
                  <a:lnTo>
                    <a:pt x="492126" y="1749822"/>
                  </a:lnTo>
                  <a:lnTo>
                    <a:pt x="491728" y="1754982"/>
                  </a:lnTo>
                  <a:lnTo>
                    <a:pt x="491331" y="1760141"/>
                  </a:lnTo>
                  <a:lnTo>
                    <a:pt x="490138" y="1764904"/>
                  </a:lnTo>
                  <a:lnTo>
                    <a:pt x="488548" y="1769666"/>
                  </a:lnTo>
                  <a:lnTo>
                    <a:pt x="486957" y="1774825"/>
                  </a:lnTo>
                  <a:lnTo>
                    <a:pt x="484174" y="1778794"/>
                  </a:lnTo>
                  <a:lnTo>
                    <a:pt x="482186" y="1783160"/>
                  </a:lnTo>
                  <a:lnTo>
                    <a:pt x="479006" y="1786732"/>
                  </a:lnTo>
                  <a:lnTo>
                    <a:pt x="475825" y="1789907"/>
                  </a:lnTo>
                  <a:lnTo>
                    <a:pt x="472246" y="1793082"/>
                  </a:lnTo>
                  <a:lnTo>
                    <a:pt x="468271" y="1795860"/>
                  </a:lnTo>
                  <a:lnTo>
                    <a:pt x="464295" y="1797844"/>
                  </a:lnTo>
                  <a:lnTo>
                    <a:pt x="460716" y="1799828"/>
                  </a:lnTo>
                  <a:lnTo>
                    <a:pt x="455945" y="1801019"/>
                  </a:lnTo>
                  <a:lnTo>
                    <a:pt x="451572" y="1801416"/>
                  </a:lnTo>
                  <a:lnTo>
                    <a:pt x="446801" y="1801813"/>
                  </a:lnTo>
                  <a:lnTo>
                    <a:pt x="316391" y="1801813"/>
                  </a:lnTo>
                  <a:lnTo>
                    <a:pt x="312017" y="1801416"/>
                  </a:lnTo>
                  <a:lnTo>
                    <a:pt x="307644" y="1801019"/>
                  </a:lnTo>
                  <a:lnTo>
                    <a:pt x="303270" y="1799828"/>
                  </a:lnTo>
                  <a:lnTo>
                    <a:pt x="298499" y="1797844"/>
                  </a:lnTo>
                  <a:lnTo>
                    <a:pt x="294921" y="1795860"/>
                  </a:lnTo>
                  <a:lnTo>
                    <a:pt x="291343" y="1793082"/>
                  </a:lnTo>
                  <a:lnTo>
                    <a:pt x="287764" y="1789907"/>
                  </a:lnTo>
                  <a:lnTo>
                    <a:pt x="284584" y="1786732"/>
                  </a:lnTo>
                  <a:lnTo>
                    <a:pt x="281403" y="1783160"/>
                  </a:lnTo>
                  <a:lnTo>
                    <a:pt x="279017" y="1778794"/>
                  </a:lnTo>
                  <a:lnTo>
                    <a:pt x="276632" y="1774825"/>
                  </a:lnTo>
                  <a:lnTo>
                    <a:pt x="275041" y="1769666"/>
                  </a:lnTo>
                  <a:lnTo>
                    <a:pt x="273053" y="1764904"/>
                  </a:lnTo>
                  <a:lnTo>
                    <a:pt x="272258" y="1760141"/>
                  </a:lnTo>
                  <a:lnTo>
                    <a:pt x="271463" y="1754982"/>
                  </a:lnTo>
                  <a:lnTo>
                    <a:pt x="271463" y="1749822"/>
                  </a:lnTo>
                  <a:lnTo>
                    <a:pt x="271463" y="803989"/>
                  </a:lnTo>
                  <a:lnTo>
                    <a:pt x="267660" y="808774"/>
                  </a:lnTo>
                  <a:lnTo>
                    <a:pt x="260857" y="815533"/>
                  </a:lnTo>
                  <a:lnTo>
                    <a:pt x="253253" y="821498"/>
                  </a:lnTo>
                  <a:lnTo>
                    <a:pt x="245249" y="826667"/>
                  </a:lnTo>
                  <a:lnTo>
                    <a:pt x="237645" y="831438"/>
                  </a:lnTo>
                  <a:lnTo>
                    <a:pt x="228440" y="835017"/>
                  </a:lnTo>
                  <a:lnTo>
                    <a:pt x="219235" y="837800"/>
                  </a:lnTo>
                  <a:lnTo>
                    <a:pt x="214433" y="838595"/>
                  </a:lnTo>
                  <a:lnTo>
                    <a:pt x="210030" y="838993"/>
                  </a:lnTo>
                  <a:lnTo>
                    <a:pt x="205228" y="839390"/>
                  </a:lnTo>
                  <a:lnTo>
                    <a:pt x="200425" y="839788"/>
                  </a:lnTo>
                  <a:lnTo>
                    <a:pt x="195222" y="839390"/>
                  </a:lnTo>
                  <a:lnTo>
                    <a:pt x="190420" y="838993"/>
                  </a:lnTo>
                  <a:lnTo>
                    <a:pt x="185617" y="838595"/>
                  </a:lnTo>
                  <a:lnTo>
                    <a:pt x="180815" y="837800"/>
                  </a:lnTo>
                  <a:lnTo>
                    <a:pt x="171610" y="835017"/>
                  </a:lnTo>
                  <a:lnTo>
                    <a:pt x="163206" y="831438"/>
                  </a:lnTo>
                  <a:lnTo>
                    <a:pt x="154801" y="826667"/>
                  </a:lnTo>
                  <a:lnTo>
                    <a:pt x="146797" y="821498"/>
                  </a:lnTo>
                  <a:lnTo>
                    <a:pt x="139193" y="815533"/>
                  </a:lnTo>
                  <a:lnTo>
                    <a:pt x="132389" y="808774"/>
                  </a:lnTo>
                  <a:lnTo>
                    <a:pt x="126386" y="801219"/>
                  </a:lnTo>
                  <a:lnTo>
                    <a:pt x="121184" y="792869"/>
                  </a:lnTo>
                  <a:lnTo>
                    <a:pt x="115981" y="784122"/>
                  </a:lnTo>
                  <a:lnTo>
                    <a:pt x="112379" y="774976"/>
                  </a:lnTo>
                  <a:lnTo>
                    <a:pt x="109177" y="765036"/>
                  </a:lnTo>
                  <a:lnTo>
                    <a:pt x="106376" y="754698"/>
                  </a:lnTo>
                  <a:lnTo>
                    <a:pt x="105175" y="743962"/>
                  </a:lnTo>
                  <a:lnTo>
                    <a:pt x="104775" y="733625"/>
                  </a:lnTo>
                  <a:lnTo>
                    <a:pt x="105175" y="722491"/>
                  </a:lnTo>
                  <a:lnTo>
                    <a:pt x="106376" y="712153"/>
                  </a:lnTo>
                  <a:lnTo>
                    <a:pt x="109177" y="701815"/>
                  </a:lnTo>
                  <a:lnTo>
                    <a:pt x="112379" y="692273"/>
                  </a:lnTo>
                  <a:lnTo>
                    <a:pt x="115981" y="682730"/>
                  </a:lnTo>
                  <a:lnTo>
                    <a:pt x="121184" y="673585"/>
                  </a:lnTo>
                  <a:lnTo>
                    <a:pt x="126386" y="666030"/>
                  </a:lnTo>
                  <a:lnTo>
                    <a:pt x="132389" y="658475"/>
                  </a:lnTo>
                  <a:lnTo>
                    <a:pt x="139193" y="651318"/>
                  </a:lnTo>
                  <a:lnTo>
                    <a:pt x="146797" y="645354"/>
                  </a:lnTo>
                  <a:lnTo>
                    <a:pt x="154801" y="639787"/>
                  </a:lnTo>
                  <a:lnTo>
                    <a:pt x="163206" y="635413"/>
                  </a:lnTo>
                  <a:lnTo>
                    <a:pt x="171610" y="631835"/>
                  </a:lnTo>
                  <a:lnTo>
                    <a:pt x="180815" y="629449"/>
                  </a:lnTo>
                  <a:lnTo>
                    <a:pt x="185617" y="627859"/>
                  </a:lnTo>
                  <a:lnTo>
                    <a:pt x="190420" y="627461"/>
                  </a:lnTo>
                  <a:lnTo>
                    <a:pt x="195222" y="627063"/>
                  </a:lnTo>
                  <a:lnTo>
                    <a:pt x="197222" y="627063"/>
                  </a:lnTo>
                  <a:lnTo>
                    <a:pt x="200394" y="627063"/>
                  </a:lnTo>
                  <a:lnTo>
                    <a:pt x="200425" y="627063"/>
                  </a:lnTo>
                  <a:lnTo>
                    <a:pt x="205228" y="627063"/>
                  </a:lnTo>
                  <a:lnTo>
                    <a:pt x="558570" y="627063"/>
                  </a:lnTo>
                  <a:lnTo>
                    <a:pt x="558571" y="627063"/>
                  </a:lnTo>
                  <a:close/>
                  <a:moveTo>
                    <a:pt x="922944" y="627063"/>
                  </a:moveTo>
                  <a:lnTo>
                    <a:pt x="927696" y="627063"/>
                  </a:lnTo>
                  <a:lnTo>
                    <a:pt x="932449" y="627063"/>
                  </a:lnTo>
                  <a:lnTo>
                    <a:pt x="932450" y="627063"/>
                  </a:lnTo>
                  <a:lnTo>
                    <a:pt x="1286688" y="627063"/>
                  </a:lnTo>
                  <a:lnTo>
                    <a:pt x="1286689" y="627063"/>
                  </a:lnTo>
                  <a:lnTo>
                    <a:pt x="1291432" y="627063"/>
                  </a:lnTo>
                  <a:lnTo>
                    <a:pt x="1296174" y="627063"/>
                  </a:lnTo>
                  <a:lnTo>
                    <a:pt x="1300917" y="627461"/>
                  </a:lnTo>
                  <a:lnTo>
                    <a:pt x="1306054" y="627858"/>
                  </a:lnTo>
                  <a:lnTo>
                    <a:pt x="1310402" y="629449"/>
                  </a:lnTo>
                  <a:lnTo>
                    <a:pt x="1319492" y="631835"/>
                  </a:lnTo>
                  <a:lnTo>
                    <a:pt x="1328187" y="635413"/>
                  </a:lnTo>
                  <a:lnTo>
                    <a:pt x="1336486" y="639787"/>
                  </a:lnTo>
                  <a:lnTo>
                    <a:pt x="1343995" y="645353"/>
                  </a:lnTo>
                  <a:lnTo>
                    <a:pt x="1351504" y="651318"/>
                  </a:lnTo>
                  <a:lnTo>
                    <a:pt x="1357828" y="658475"/>
                  </a:lnTo>
                  <a:lnTo>
                    <a:pt x="1364151" y="666030"/>
                  </a:lnTo>
                  <a:lnTo>
                    <a:pt x="1369684" y="673584"/>
                  </a:lnTo>
                  <a:lnTo>
                    <a:pt x="1374427" y="682729"/>
                  </a:lnTo>
                  <a:lnTo>
                    <a:pt x="1378379" y="692272"/>
                  </a:lnTo>
                  <a:lnTo>
                    <a:pt x="1381541" y="701815"/>
                  </a:lnTo>
                  <a:lnTo>
                    <a:pt x="1383912" y="712153"/>
                  </a:lnTo>
                  <a:lnTo>
                    <a:pt x="1385493" y="722491"/>
                  </a:lnTo>
                  <a:lnTo>
                    <a:pt x="1385888" y="733624"/>
                  </a:lnTo>
                  <a:lnTo>
                    <a:pt x="1385493" y="743962"/>
                  </a:lnTo>
                  <a:lnTo>
                    <a:pt x="1383912" y="754698"/>
                  </a:lnTo>
                  <a:lnTo>
                    <a:pt x="1381541" y="765036"/>
                  </a:lnTo>
                  <a:lnTo>
                    <a:pt x="1378379" y="774976"/>
                  </a:lnTo>
                  <a:lnTo>
                    <a:pt x="1374427" y="784122"/>
                  </a:lnTo>
                  <a:lnTo>
                    <a:pt x="1369684" y="792869"/>
                  </a:lnTo>
                  <a:lnTo>
                    <a:pt x="1364151" y="801219"/>
                  </a:lnTo>
                  <a:lnTo>
                    <a:pt x="1357828" y="808774"/>
                  </a:lnTo>
                  <a:lnTo>
                    <a:pt x="1351504" y="815533"/>
                  </a:lnTo>
                  <a:lnTo>
                    <a:pt x="1343995" y="821498"/>
                  </a:lnTo>
                  <a:lnTo>
                    <a:pt x="1336486" y="826667"/>
                  </a:lnTo>
                  <a:lnTo>
                    <a:pt x="1328187" y="831438"/>
                  </a:lnTo>
                  <a:lnTo>
                    <a:pt x="1319492" y="835017"/>
                  </a:lnTo>
                  <a:lnTo>
                    <a:pt x="1310402" y="837800"/>
                  </a:lnTo>
                  <a:lnTo>
                    <a:pt x="1306054" y="838595"/>
                  </a:lnTo>
                  <a:lnTo>
                    <a:pt x="1300917" y="838993"/>
                  </a:lnTo>
                  <a:lnTo>
                    <a:pt x="1296174" y="839390"/>
                  </a:lnTo>
                  <a:lnTo>
                    <a:pt x="1291432" y="839788"/>
                  </a:lnTo>
                  <a:lnTo>
                    <a:pt x="1286689" y="839390"/>
                  </a:lnTo>
                  <a:lnTo>
                    <a:pt x="1281946" y="838993"/>
                  </a:lnTo>
                  <a:lnTo>
                    <a:pt x="1277204" y="838595"/>
                  </a:lnTo>
                  <a:lnTo>
                    <a:pt x="1272066" y="837800"/>
                  </a:lnTo>
                  <a:lnTo>
                    <a:pt x="1263371" y="835017"/>
                  </a:lnTo>
                  <a:lnTo>
                    <a:pt x="1254676" y="831438"/>
                  </a:lnTo>
                  <a:lnTo>
                    <a:pt x="1246377" y="826667"/>
                  </a:lnTo>
                  <a:lnTo>
                    <a:pt x="1238473" y="821498"/>
                  </a:lnTo>
                  <a:lnTo>
                    <a:pt x="1231754" y="815533"/>
                  </a:lnTo>
                  <a:lnTo>
                    <a:pt x="1224640" y="808774"/>
                  </a:lnTo>
                  <a:lnTo>
                    <a:pt x="1219201" y="802275"/>
                  </a:lnTo>
                  <a:lnTo>
                    <a:pt x="1219201" y="1749822"/>
                  </a:lnTo>
                  <a:lnTo>
                    <a:pt x="1218804" y="1754982"/>
                  </a:lnTo>
                  <a:lnTo>
                    <a:pt x="1218407" y="1760141"/>
                  </a:lnTo>
                  <a:lnTo>
                    <a:pt x="1216820" y="1764904"/>
                  </a:lnTo>
                  <a:lnTo>
                    <a:pt x="1215629" y="1769666"/>
                  </a:lnTo>
                  <a:lnTo>
                    <a:pt x="1213248" y="1774825"/>
                  </a:lnTo>
                  <a:lnTo>
                    <a:pt x="1211263" y="1778794"/>
                  </a:lnTo>
                  <a:lnTo>
                    <a:pt x="1208485" y="1783160"/>
                  </a:lnTo>
                  <a:lnTo>
                    <a:pt x="1206104" y="1786732"/>
                  </a:lnTo>
                  <a:lnTo>
                    <a:pt x="1202532" y="1789907"/>
                  </a:lnTo>
                  <a:lnTo>
                    <a:pt x="1198960" y="1793082"/>
                  </a:lnTo>
                  <a:lnTo>
                    <a:pt x="1195388" y="1795860"/>
                  </a:lnTo>
                  <a:lnTo>
                    <a:pt x="1191420" y="1797844"/>
                  </a:lnTo>
                  <a:lnTo>
                    <a:pt x="1187451" y="1799828"/>
                  </a:lnTo>
                  <a:lnTo>
                    <a:pt x="1183085" y="1801019"/>
                  </a:lnTo>
                  <a:lnTo>
                    <a:pt x="1178720" y="1801416"/>
                  </a:lnTo>
                  <a:lnTo>
                    <a:pt x="1173957" y="1801813"/>
                  </a:lnTo>
                  <a:lnTo>
                    <a:pt x="1043385" y="1801813"/>
                  </a:lnTo>
                  <a:lnTo>
                    <a:pt x="1038622" y="1801416"/>
                  </a:lnTo>
                  <a:lnTo>
                    <a:pt x="1034257" y="1801019"/>
                  </a:lnTo>
                  <a:lnTo>
                    <a:pt x="1030288" y="1799828"/>
                  </a:lnTo>
                  <a:lnTo>
                    <a:pt x="1025922" y="1797844"/>
                  </a:lnTo>
                  <a:lnTo>
                    <a:pt x="1021954" y="1795860"/>
                  </a:lnTo>
                  <a:lnTo>
                    <a:pt x="1018382" y="1793082"/>
                  </a:lnTo>
                  <a:lnTo>
                    <a:pt x="1015207" y="1789907"/>
                  </a:lnTo>
                  <a:lnTo>
                    <a:pt x="1012032" y="1786732"/>
                  </a:lnTo>
                  <a:lnTo>
                    <a:pt x="1008857" y="1783160"/>
                  </a:lnTo>
                  <a:lnTo>
                    <a:pt x="1006079" y="1778794"/>
                  </a:lnTo>
                  <a:lnTo>
                    <a:pt x="1004094" y="1774825"/>
                  </a:lnTo>
                  <a:lnTo>
                    <a:pt x="1002110" y="1769666"/>
                  </a:lnTo>
                  <a:lnTo>
                    <a:pt x="1000522" y="1764904"/>
                  </a:lnTo>
                  <a:lnTo>
                    <a:pt x="999729" y="1760141"/>
                  </a:lnTo>
                  <a:lnTo>
                    <a:pt x="998935" y="1754982"/>
                  </a:lnTo>
                  <a:lnTo>
                    <a:pt x="998538" y="1749822"/>
                  </a:lnTo>
                  <a:lnTo>
                    <a:pt x="998538" y="804112"/>
                  </a:lnTo>
                  <a:lnTo>
                    <a:pt x="994628" y="808774"/>
                  </a:lnTo>
                  <a:lnTo>
                    <a:pt x="987895" y="815533"/>
                  </a:lnTo>
                  <a:lnTo>
                    <a:pt x="980766" y="821498"/>
                  </a:lnTo>
                  <a:lnTo>
                    <a:pt x="972846" y="826667"/>
                  </a:lnTo>
                  <a:lnTo>
                    <a:pt x="964529" y="831438"/>
                  </a:lnTo>
                  <a:lnTo>
                    <a:pt x="955816" y="835017"/>
                  </a:lnTo>
                  <a:lnTo>
                    <a:pt x="947103" y="837800"/>
                  </a:lnTo>
                  <a:lnTo>
                    <a:pt x="942350" y="838595"/>
                  </a:lnTo>
                  <a:lnTo>
                    <a:pt x="937598" y="838993"/>
                  </a:lnTo>
                  <a:lnTo>
                    <a:pt x="932449" y="839390"/>
                  </a:lnTo>
                  <a:lnTo>
                    <a:pt x="927696" y="839788"/>
                  </a:lnTo>
                  <a:lnTo>
                    <a:pt x="922944" y="839390"/>
                  </a:lnTo>
                  <a:lnTo>
                    <a:pt x="918191" y="838993"/>
                  </a:lnTo>
                  <a:lnTo>
                    <a:pt x="913439" y="838595"/>
                  </a:lnTo>
                  <a:lnTo>
                    <a:pt x="909082" y="837800"/>
                  </a:lnTo>
                  <a:lnTo>
                    <a:pt x="899577" y="835017"/>
                  </a:lnTo>
                  <a:lnTo>
                    <a:pt x="890864" y="831438"/>
                  </a:lnTo>
                  <a:lnTo>
                    <a:pt x="882547" y="826667"/>
                  </a:lnTo>
                  <a:lnTo>
                    <a:pt x="875419" y="821498"/>
                  </a:lnTo>
                  <a:lnTo>
                    <a:pt x="867894" y="815533"/>
                  </a:lnTo>
                  <a:lnTo>
                    <a:pt x="861161" y="808774"/>
                  </a:lnTo>
                  <a:lnTo>
                    <a:pt x="855220" y="801219"/>
                  </a:lnTo>
                  <a:lnTo>
                    <a:pt x="849280" y="792869"/>
                  </a:lnTo>
                  <a:lnTo>
                    <a:pt x="844923" y="784122"/>
                  </a:lnTo>
                  <a:lnTo>
                    <a:pt x="840567" y="774976"/>
                  </a:lnTo>
                  <a:lnTo>
                    <a:pt x="837398" y="765036"/>
                  </a:lnTo>
                  <a:lnTo>
                    <a:pt x="835418" y="754698"/>
                  </a:lnTo>
                  <a:lnTo>
                    <a:pt x="834230" y="743962"/>
                  </a:lnTo>
                  <a:lnTo>
                    <a:pt x="833438" y="733625"/>
                  </a:lnTo>
                  <a:lnTo>
                    <a:pt x="834230" y="722491"/>
                  </a:lnTo>
                  <a:lnTo>
                    <a:pt x="835418" y="712153"/>
                  </a:lnTo>
                  <a:lnTo>
                    <a:pt x="837398" y="701815"/>
                  </a:lnTo>
                  <a:lnTo>
                    <a:pt x="840567" y="692272"/>
                  </a:lnTo>
                  <a:lnTo>
                    <a:pt x="844923" y="682729"/>
                  </a:lnTo>
                  <a:lnTo>
                    <a:pt x="849280" y="673584"/>
                  </a:lnTo>
                  <a:lnTo>
                    <a:pt x="855220" y="666030"/>
                  </a:lnTo>
                  <a:lnTo>
                    <a:pt x="861161" y="658475"/>
                  </a:lnTo>
                  <a:lnTo>
                    <a:pt x="867894" y="651318"/>
                  </a:lnTo>
                  <a:lnTo>
                    <a:pt x="875419" y="645354"/>
                  </a:lnTo>
                  <a:lnTo>
                    <a:pt x="882547" y="639787"/>
                  </a:lnTo>
                  <a:lnTo>
                    <a:pt x="890864" y="635413"/>
                  </a:lnTo>
                  <a:lnTo>
                    <a:pt x="899577" y="631835"/>
                  </a:lnTo>
                  <a:lnTo>
                    <a:pt x="909082" y="629449"/>
                  </a:lnTo>
                  <a:lnTo>
                    <a:pt x="913439" y="627858"/>
                  </a:lnTo>
                  <a:lnTo>
                    <a:pt x="918191" y="627461"/>
                  </a:lnTo>
                  <a:lnTo>
                    <a:pt x="922944" y="627063"/>
                  </a:lnTo>
                  <a:close/>
                  <a:moveTo>
                    <a:pt x="1650227" y="627063"/>
                  </a:moveTo>
                  <a:lnTo>
                    <a:pt x="1654970" y="627063"/>
                  </a:lnTo>
                  <a:lnTo>
                    <a:pt x="1659712" y="627063"/>
                  </a:lnTo>
                  <a:lnTo>
                    <a:pt x="1659713" y="627063"/>
                  </a:lnTo>
                  <a:lnTo>
                    <a:pt x="2013555" y="627063"/>
                  </a:lnTo>
                  <a:lnTo>
                    <a:pt x="2013556" y="627063"/>
                  </a:lnTo>
                  <a:lnTo>
                    <a:pt x="2018705" y="627063"/>
                  </a:lnTo>
                  <a:lnTo>
                    <a:pt x="2023457" y="627063"/>
                  </a:lnTo>
                  <a:lnTo>
                    <a:pt x="2028210" y="627461"/>
                  </a:lnTo>
                  <a:lnTo>
                    <a:pt x="2032566" y="627858"/>
                  </a:lnTo>
                  <a:lnTo>
                    <a:pt x="2037319" y="629449"/>
                  </a:lnTo>
                  <a:lnTo>
                    <a:pt x="2046824" y="631834"/>
                  </a:lnTo>
                  <a:lnTo>
                    <a:pt x="2055141" y="635413"/>
                  </a:lnTo>
                  <a:lnTo>
                    <a:pt x="2063458" y="639787"/>
                  </a:lnTo>
                  <a:lnTo>
                    <a:pt x="2071378" y="645353"/>
                  </a:lnTo>
                  <a:lnTo>
                    <a:pt x="2078507" y="651318"/>
                  </a:lnTo>
                  <a:lnTo>
                    <a:pt x="2085240" y="658475"/>
                  </a:lnTo>
                  <a:lnTo>
                    <a:pt x="2091181" y="666029"/>
                  </a:lnTo>
                  <a:lnTo>
                    <a:pt x="2096725" y="673584"/>
                  </a:lnTo>
                  <a:lnTo>
                    <a:pt x="2101478" y="682729"/>
                  </a:lnTo>
                  <a:lnTo>
                    <a:pt x="2105438" y="692272"/>
                  </a:lnTo>
                  <a:lnTo>
                    <a:pt x="2109003" y="701815"/>
                  </a:lnTo>
                  <a:lnTo>
                    <a:pt x="2110983" y="712153"/>
                  </a:lnTo>
                  <a:lnTo>
                    <a:pt x="2112567" y="722491"/>
                  </a:lnTo>
                  <a:lnTo>
                    <a:pt x="2112963" y="733624"/>
                  </a:lnTo>
                  <a:lnTo>
                    <a:pt x="2112567" y="743962"/>
                  </a:lnTo>
                  <a:lnTo>
                    <a:pt x="2110983" y="754698"/>
                  </a:lnTo>
                  <a:lnTo>
                    <a:pt x="2109003" y="765036"/>
                  </a:lnTo>
                  <a:lnTo>
                    <a:pt x="2105438" y="774976"/>
                  </a:lnTo>
                  <a:lnTo>
                    <a:pt x="2101478" y="784122"/>
                  </a:lnTo>
                  <a:lnTo>
                    <a:pt x="2096725" y="792869"/>
                  </a:lnTo>
                  <a:lnTo>
                    <a:pt x="2091181" y="801219"/>
                  </a:lnTo>
                  <a:lnTo>
                    <a:pt x="2085240" y="808774"/>
                  </a:lnTo>
                  <a:lnTo>
                    <a:pt x="2078507" y="815533"/>
                  </a:lnTo>
                  <a:lnTo>
                    <a:pt x="2071378" y="821498"/>
                  </a:lnTo>
                  <a:lnTo>
                    <a:pt x="2063458" y="826667"/>
                  </a:lnTo>
                  <a:lnTo>
                    <a:pt x="2055141" y="831438"/>
                  </a:lnTo>
                  <a:lnTo>
                    <a:pt x="2046824" y="835017"/>
                  </a:lnTo>
                  <a:lnTo>
                    <a:pt x="2037319" y="837800"/>
                  </a:lnTo>
                  <a:lnTo>
                    <a:pt x="2032566" y="838595"/>
                  </a:lnTo>
                  <a:lnTo>
                    <a:pt x="2028210" y="838993"/>
                  </a:lnTo>
                  <a:lnTo>
                    <a:pt x="2023457" y="839390"/>
                  </a:lnTo>
                  <a:lnTo>
                    <a:pt x="2018705" y="839788"/>
                  </a:lnTo>
                  <a:lnTo>
                    <a:pt x="2013556" y="839390"/>
                  </a:lnTo>
                  <a:lnTo>
                    <a:pt x="2008407" y="838993"/>
                  </a:lnTo>
                  <a:lnTo>
                    <a:pt x="2004051" y="838595"/>
                  </a:lnTo>
                  <a:lnTo>
                    <a:pt x="1999298" y="837800"/>
                  </a:lnTo>
                  <a:lnTo>
                    <a:pt x="1990189" y="835017"/>
                  </a:lnTo>
                  <a:lnTo>
                    <a:pt x="1981872" y="831438"/>
                  </a:lnTo>
                  <a:lnTo>
                    <a:pt x="1973556" y="826667"/>
                  </a:lnTo>
                  <a:lnTo>
                    <a:pt x="1965635" y="821498"/>
                  </a:lnTo>
                  <a:lnTo>
                    <a:pt x="1958110" y="815533"/>
                  </a:lnTo>
                  <a:lnTo>
                    <a:pt x="1951773" y="808774"/>
                  </a:lnTo>
                  <a:lnTo>
                    <a:pt x="1946276" y="802221"/>
                  </a:lnTo>
                  <a:lnTo>
                    <a:pt x="1946276" y="1749822"/>
                  </a:lnTo>
                  <a:lnTo>
                    <a:pt x="1946276" y="1754982"/>
                  </a:lnTo>
                  <a:lnTo>
                    <a:pt x="1945481" y="1760141"/>
                  </a:lnTo>
                  <a:lnTo>
                    <a:pt x="1944686" y="1764904"/>
                  </a:lnTo>
                  <a:lnTo>
                    <a:pt x="1943095" y="1769666"/>
                  </a:lnTo>
                  <a:lnTo>
                    <a:pt x="1941107" y="1774825"/>
                  </a:lnTo>
                  <a:lnTo>
                    <a:pt x="1939119" y="1778794"/>
                  </a:lnTo>
                  <a:lnTo>
                    <a:pt x="1936336" y="1783160"/>
                  </a:lnTo>
                  <a:lnTo>
                    <a:pt x="1933156" y="1786732"/>
                  </a:lnTo>
                  <a:lnTo>
                    <a:pt x="1930372" y="1789907"/>
                  </a:lnTo>
                  <a:lnTo>
                    <a:pt x="1926794" y="1793082"/>
                  </a:lnTo>
                  <a:lnTo>
                    <a:pt x="1923216" y="1795860"/>
                  </a:lnTo>
                  <a:lnTo>
                    <a:pt x="1919240" y="1797844"/>
                  </a:lnTo>
                  <a:lnTo>
                    <a:pt x="1914866" y="1799828"/>
                  </a:lnTo>
                  <a:lnTo>
                    <a:pt x="1910493" y="1801019"/>
                  </a:lnTo>
                  <a:lnTo>
                    <a:pt x="1906119" y="1801416"/>
                  </a:lnTo>
                  <a:lnTo>
                    <a:pt x="1901746" y="1801813"/>
                  </a:lnTo>
                  <a:lnTo>
                    <a:pt x="1770541" y="1801813"/>
                  </a:lnTo>
                  <a:lnTo>
                    <a:pt x="1766167" y="1801416"/>
                  </a:lnTo>
                  <a:lnTo>
                    <a:pt x="1761794" y="1801019"/>
                  </a:lnTo>
                  <a:lnTo>
                    <a:pt x="1757420" y="1799828"/>
                  </a:lnTo>
                  <a:lnTo>
                    <a:pt x="1753444" y="1797844"/>
                  </a:lnTo>
                  <a:lnTo>
                    <a:pt x="1749468" y="1795860"/>
                  </a:lnTo>
                  <a:lnTo>
                    <a:pt x="1745493" y="1793082"/>
                  </a:lnTo>
                  <a:lnTo>
                    <a:pt x="1741914" y="1789907"/>
                  </a:lnTo>
                  <a:lnTo>
                    <a:pt x="1738734" y="1786732"/>
                  </a:lnTo>
                  <a:lnTo>
                    <a:pt x="1735950" y="1783160"/>
                  </a:lnTo>
                  <a:lnTo>
                    <a:pt x="1733565" y="1778794"/>
                  </a:lnTo>
                  <a:lnTo>
                    <a:pt x="1731179" y="1774825"/>
                  </a:lnTo>
                  <a:lnTo>
                    <a:pt x="1729191" y="1769666"/>
                  </a:lnTo>
                  <a:lnTo>
                    <a:pt x="1727999" y="1764904"/>
                  </a:lnTo>
                  <a:lnTo>
                    <a:pt x="1726408" y="1760141"/>
                  </a:lnTo>
                  <a:lnTo>
                    <a:pt x="1726011" y="1754982"/>
                  </a:lnTo>
                  <a:lnTo>
                    <a:pt x="1725613" y="1749822"/>
                  </a:lnTo>
                  <a:lnTo>
                    <a:pt x="1725613" y="803700"/>
                  </a:lnTo>
                  <a:lnTo>
                    <a:pt x="1721366" y="808774"/>
                  </a:lnTo>
                  <a:lnTo>
                    <a:pt x="1714647" y="815533"/>
                  </a:lnTo>
                  <a:lnTo>
                    <a:pt x="1707928" y="821498"/>
                  </a:lnTo>
                  <a:lnTo>
                    <a:pt x="1700024" y="826667"/>
                  </a:lnTo>
                  <a:lnTo>
                    <a:pt x="1691725" y="831438"/>
                  </a:lnTo>
                  <a:lnTo>
                    <a:pt x="1683030" y="835017"/>
                  </a:lnTo>
                  <a:lnTo>
                    <a:pt x="1673940" y="837800"/>
                  </a:lnTo>
                  <a:lnTo>
                    <a:pt x="1669197" y="838595"/>
                  </a:lnTo>
                  <a:lnTo>
                    <a:pt x="1664455" y="838993"/>
                  </a:lnTo>
                  <a:lnTo>
                    <a:pt x="1659712" y="839390"/>
                  </a:lnTo>
                  <a:lnTo>
                    <a:pt x="1654970" y="839788"/>
                  </a:lnTo>
                  <a:lnTo>
                    <a:pt x="1650227" y="839390"/>
                  </a:lnTo>
                  <a:lnTo>
                    <a:pt x="1645484" y="838993"/>
                  </a:lnTo>
                  <a:lnTo>
                    <a:pt x="1640347" y="838595"/>
                  </a:lnTo>
                  <a:lnTo>
                    <a:pt x="1635604" y="837800"/>
                  </a:lnTo>
                  <a:lnTo>
                    <a:pt x="1626909" y="835017"/>
                  </a:lnTo>
                  <a:lnTo>
                    <a:pt x="1618214" y="831438"/>
                  </a:lnTo>
                  <a:lnTo>
                    <a:pt x="1609915" y="826667"/>
                  </a:lnTo>
                  <a:lnTo>
                    <a:pt x="1602011" y="821498"/>
                  </a:lnTo>
                  <a:lnTo>
                    <a:pt x="1594897" y="815533"/>
                  </a:lnTo>
                  <a:lnTo>
                    <a:pt x="1588178" y="808774"/>
                  </a:lnTo>
                  <a:lnTo>
                    <a:pt x="1581855" y="801219"/>
                  </a:lnTo>
                  <a:lnTo>
                    <a:pt x="1576717" y="792869"/>
                  </a:lnTo>
                  <a:lnTo>
                    <a:pt x="1571974" y="784122"/>
                  </a:lnTo>
                  <a:lnTo>
                    <a:pt x="1568022" y="774976"/>
                  </a:lnTo>
                  <a:lnTo>
                    <a:pt x="1564860" y="765036"/>
                  </a:lnTo>
                  <a:lnTo>
                    <a:pt x="1562094" y="754698"/>
                  </a:lnTo>
                  <a:lnTo>
                    <a:pt x="1560908" y="743962"/>
                  </a:lnTo>
                  <a:lnTo>
                    <a:pt x="1560513" y="733624"/>
                  </a:lnTo>
                  <a:lnTo>
                    <a:pt x="1560908" y="722491"/>
                  </a:lnTo>
                  <a:lnTo>
                    <a:pt x="1562094" y="712153"/>
                  </a:lnTo>
                  <a:lnTo>
                    <a:pt x="1564860" y="701815"/>
                  </a:lnTo>
                  <a:lnTo>
                    <a:pt x="1568022" y="692272"/>
                  </a:lnTo>
                  <a:lnTo>
                    <a:pt x="1571974" y="682729"/>
                  </a:lnTo>
                  <a:lnTo>
                    <a:pt x="1576717" y="673584"/>
                  </a:lnTo>
                  <a:lnTo>
                    <a:pt x="1581855" y="666029"/>
                  </a:lnTo>
                  <a:lnTo>
                    <a:pt x="1588178" y="658475"/>
                  </a:lnTo>
                  <a:lnTo>
                    <a:pt x="1594897" y="651318"/>
                  </a:lnTo>
                  <a:lnTo>
                    <a:pt x="1602011" y="645353"/>
                  </a:lnTo>
                  <a:lnTo>
                    <a:pt x="1609915" y="639787"/>
                  </a:lnTo>
                  <a:lnTo>
                    <a:pt x="1618214" y="635413"/>
                  </a:lnTo>
                  <a:lnTo>
                    <a:pt x="1626909" y="631834"/>
                  </a:lnTo>
                  <a:lnTo>
                    <a:pt x="1635604" y="629449"/>
                  </a:lnTo>
                  <a:lnTo>
                    <a:pt x="1640347" y="627858"/>
                  </a:lnTo>
                  <a:lnTo>
                    <a:pt x="1645484" y="627461"/>
                  </a:lnTo>
                  <a:lnTo>
                    <a:pt x="1650227" y="627063"/>
                  </a:lnTo>
                  <a:close/>
                  <a:moveTo>
                    <a:pt x="1109068" y="0"/>
                  </a:moveTo>
                  <a:lnTo>
                    <a:pt x="1663204" y="293093"/>
                  </a:lnTo>
                  <a:lnTo>
                    <a:pt x="2217738" y="585788"/>
                  </a:lnTo>
                  <a:lnTo>
                    <a:pt x="1109068" y="585788"/>
                  </a:lnTo>
                  <a:lnTo>
                    <a:pt x="0" y="585788"/>
                  </a:lnTo>
                  <a:lnTo>
                    <a:pt x="554534" y="293093"/>
                  </a:lnTo>
                  <a:lnTo>
                    <a:pt x="1109068" y="0"/>
                  </a:lnTo>
                  <a:close/>
                </a:path>
              </a:pathLst>
            </a:custGeom>
            <a:solidFill>
              <a:schemeClr val="tx1">
                <a:lumMod val="65000"/>
                <a:lumOff val="35000"/>
              </a:schemeClr>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400">
                <a:solidFill>
                  <a:srgbClr val="FFFFFF"/>
                </a:solidFill>
                <a:latin typeface="微软雅黑" panose="020B0503020204020204" pitchFamily="34" charset="-122"/>
                <a:ea typeface="微软雅黑" panose="020B0503020204020204" pitchFamily="34" charset="-122"/>
              </a:endParaRPr>
            </a:p>
          </p:txBody>
        </p:sp>
      </p:grpSp>
      <p:grpSp>
        <p:nvGrpSpPr>
          <p:cNvPr id="56" name="组合 55"/>
          <p:cNvGrpSpPr/>
          <p:nvPr/>
        </p:nvGrpSpPr>
        <p:grpSpPr>
          <a:xfrm>
            <a:off x="3898207" y="3269346"/>
            <a:ext cx="2257568" cy="1580335"/>
            <a:chOff x="498658" y="3970152"/>
            <a:chExt cx="2257568" cy="1580335"/>
          </a:xfrm>
        </p:grpSpPr>
        <p:sp>
          <p:nvSpPr>
            <p:cNvPr id="49" name="圆角矩形 48"/>
            <p:cNvSpPr/>
            <p:nvPr/>
          </p:nvSpPr>
          <p:spPr>
            <a:xfrm rot="18900000">
              <a:off x="498658" y="4436314"/>
              <a:ext cx="2257568" cy="746074"/>
            </a:xfrm>
            <a:prstGeom prst="roundRect">
              <a:avLst>
                <a:gd name="adj" fmla="val 50000"/>
              </a:avLst>
            </a:prstGeom>
            <a:gradFill flip="none" rotWithShape="1">
              <a:gsLst>
                <a:gs pos="0">
                  <a:schemeClr val="bg1"/>
                </a:gs>
                <a:gs pos="100000">
                  <a:srgbClr val="E0E0E0"/>
                </a:gs>
              </a:gsLst>
              <a:lin ang="5400000" scaled="1"/>
              <a:tileRect/>
            </a:gradFill>
            <a:ln>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00">
                <a:latin typeface="微软雅黑" panose="020B0503020204020204" pitchFamily="34" charset="-122"/>
                <a:ea typeface="微软雅黑" panose="020B0503020204020204" pitchFamily="34" charset="-122"/>
              </a:endParaRPr>
            </a:p>
          </p:txBody>
        </p:sp>
        <p:grpSp>
          <p:nvGrpSpPr>
            <p:cNvPr id="54" name="组合 53"/>
            <p:cNvGrpSpPr/>
            <p:nvPr/>
          </p:nvGrpSpPr>
          <p:grpSpPr>
            <a:xfrm>
              <a:off x="1841564" y="3970152"/>
              <a:ext cx="625187" cy="625187"/>
              <a:chOff x="798773" y="5020276"/>
              <a:chExt cx="625187" cy="625187"/>
            </a:xfrm>
          </p:grpSpPr>
          <p:sp>
            <p:nvSpPr>
              <p:cNvPr id="50" name="椭圆 49"/>
              <p:cNvSpPr/>
              <p:nvPr/>
            </p:nvSpPr>
            <p:spPr>
              <a:xfrm flipH="1">
                <a:off x="798773" y="5020276"/>
                <a:ext cx="625187" cy="625187"/>
              </a:xfrm>
              <a:prstGeom prst="ellipse">
                <a:avLst/>
              </a:prstGeom>
              <a:gradFill>
                <a:gsLst>
                  <a:gs pos="0">
                    <a:schemeClr val="accent3">
                      <a:lumMod val="75000"/>
                    </a:schemeClr>
                  </a:gs>
                  <a:gs pos="100000">
                    <a:schemeClr val="accent3"/>
                  </a:gs>
                </a:gsLst>
                <a:lin ang="5400000" scaled="0"/>
              </a:gradFill>
              <a:ln w="25400">
                <a:gradFill>
                  <a:gsLst>
                    <a:gs pos="0">
                      <a:schemeClr val="accent3"/>
                    </a:gs>
                    <a:gs pos="100000">
                      <a:schemeClr val="accent3">
                        <a:lumMod val="75000"/>
                      </a:schemeClr>
                    </a:gs>
                  </a:gsLst>
                  <a:lin ang="5400000" scaled="0"/>
                </a:gradFill>
              </a:ln>
              <a:effectLst>
                <a:outerShdw blurRad="228600" dist="228600" dir="540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51" name="矩形 50"/>
              <p:cNvSpPr/>
              <p:nvPr/>
            </p:nvSpPr>
            <p:spPr>
              <a:xfrm rot="18900000">
                <a:off x="816252" y="5200660"/>
                <a:ext cx="590225" cy="318100"/>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defRPr/>
                </a:pPr>
                <a:r>
                  <a:rPr lang="en-US" altLang="zh-CN" sz="1465" b="1"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80%</a:t>
                </a:r>
                <a:endParaRPr lang="zh-CN" altLang="en-US" sz="1465" b="1"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52" name="矩形 51"/>
            <p:cNvSpPr/>
            <p:nvPr/>
          </p:nvSpPr>
          <p:spPr>
            <a:xfrm rot="18900000">
              <a:off x="1166848" y="4695225"/>
              <a:ext cx="800219" cy="338554"/>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defRPr/>
              </a:pPr>
              <a:r>
                <a:rPr lang="zh-CN" altLang="en-US" sz="1600" b="1" kern="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二季度</a:t>
              </a:r>
            </a:p>
          </p:txBody>
        </p:sp>
        <p:sp>
          <p:nvSpPr>
            <p:cNvPr id="55" name="KSO_Shape"/>
            <p:cNvSpPr/>
            <p:nvPr/>
          </p:nvSpPr>
          <p:spPr bwMode="auto">
            <a:xfrm>
              <a:off x="900862" y="5247065"/>
              <a:ext cx="373190" cy="303422"/>
            </a:xfrm>
            <a:custGeom>
              <a:avLst/>
              <a:gdLst>
                <a:gd name="T0" fmla="*/ 651924 w 6442393"/>
                <a:gd name="T1" fmla="*/ 577512 h 5234968"/>
                <a:gd name="T2" fmla="*/ 900199 w 6442393"/>
                <a:gd name="T3" fmla="*/ 1116181 h 5234968"/>
                <a:gd name="T4" fmla="*/ 1148473 w 6442393"/>
                <a:gd name="T5" fmla="*/ 577512 h 5234968"/>
                <a:gd name="T6" fmla="*/ 900199 w 6442393"/>
                <a:gd name="T7" fmla="*/ 618930 h 5234968"/>
                <a:gd name="T8" fmla="*/ 1518895 w 6442393"/>
                <a:gd name="T9" fmla="*/ 516204 h 5234968"/>
                <a:gd name="T10" fmla="*/ 1270621 w 6442393"/>
                <a:gd name="T11" fmla="*/ 556920 h 5234968"/>
                <a:gd name="T12" fmla="*/ 1021879 w 6442393"/>
                <a:gd name="T13" fmla="*/ 1095823 h 5234968"/>
                <a:gd name="T14" fmla="*/ 281502 w 6442393"/>
                <a:gd name="T15" fmla="*/ 516204 h 5234968"/>
                <a:gd name="T16" fmla="*/ 778519 w 6442393"/>
                <a:gd name="T17" fmla="*/ 1095823 h 5234968"/>
                <a:gd name="T18" fmla="*/ 529776 w 6442393"/>
                <a:gd name="T19" fmla="*/ 556920 h 5234968"/>
                <a:gd name="T20" fmla="*/ 900199 w 6442393"/>
                <a:gd name="T21" fmla="*/ 253422 h 5234968"/>
                <a:gd name="T22" fmla="*/ 748098 w 6442393"/>
                <a:gd name="T23" fmla="*/ 481338 h 5234968"/>
                <a:gd name="T24" fmla="*/ 900199 w 6442393"/>
                <a:gd name="T25" fmla="*/ 506142 h 5234968"/>
                <a:gd name="T26" fmla="*/ 1052299 w 6442393"/>
                <a:gd name="T27" fmla="*/ 481338 h 5234968"/>
                <a:gd name="T28" fmla="*/ 1382473 w 6442393"/>
                <a:gd name="T29" fmla="*/ 209196 h 5234968"/>
                <a:gd name="T30" fmla="*/ 1237777 w 6442393"/>
                <a:gd name="T31" fmla="*/ 449966 h 5234968"/>
                <a:gd name="T32" fmla="*/ 1236274 w 6442393"/>
                <a:gd name="T33" fmla="*/ 450216 h 5234968"/>
                <a:gd name="T34" fmla="*/ 1236102 w 6442393"/>
                <a:gd name="T35" fmla="*/ 450216 h 5234968"/>
                <a:gd name="T36" fmla="*/ 1236105 w 6442393"/>
                <a:gd name="T37" fmla="*/ 450245 h 5234968"/>
                <a:gd name="T38" fmla="*/ 1236274 w 6442393"/>
                <a:gd name="T39" fmla="*/ 450216 h 5234968"/>
                <a:gd name="T40" fmla="*/ 1237627 w 6442393"/>
                <a:gd name="T41" fmla="*/ 450216 h 5234968"/>
                <a:gd name="T42" fmla="*/ 1237777 w 6442393"/>
                <a:gd name="T43" fmla="*/ 449966 h 5234968"/>
                <a:gd name="T44" fmla="*/ 1535509 w 6442393"/>
                <a:gd name="T45" fmla="*/ 400374 h 5234968"/>
                <a:gd name="T46" fmla="*/ 418158 w 6442393"/>
                <a:gd name="T47" fmla="*/ 209196 h 5234968"/>
                <a:gd name="T48" fmla="*/ 264888 w 6442393"/>
                <a:gd name="T49" fmla="*/ 400374 h 5234968"/>
                <a:gd name="T50" fmla="*/ 562361 w 6442393"/>
                <a:gd name="T51" fmla="*/ 449923 h 5234968"/>
                <a:gd name="T52" fmla="*/ 562536 w 6442393"/>
                <a:gd name="T53" fmla="*/ 450216 h 5234968"/>
                <a:gd name="T54" fmla="*/ 563962 w 6442393"/>
                <a:gd name="T55" fmla="*/ 450216 h 5234968"/>
                <a:gd name="T56" fmla="*/ 563956 w 6442393"/>
                <a:gd name="T57" fmla="*/ 450189 h 5234968"/>
                <a:gd name="T58" fmla="*/ 562361 w 6442393"/>
                <a:gd name="T59" fmla="*/ 449923 h 5234968"/>
                <a:gd name="T60" fmla="*/ 956592 w 6442393"/>
                <a:gd name="T61" fmla="*/ 168714 h 5234968"/>
                <a:gd name="T62" fmla="*/ 1134199 w 6442393"/>
                <a:gd name="T63" fmla="*/ 435240 h 5234968"/>
                <a:gd name="T64" fmla="*/ 1294021 w 6442393"/>
                <a:gd name="T65" fmla="*/ 168714 h 5234968"/>
                <a:gd name="T66" fmla="*/ 506610 w 6442393"/>
                <a:gd name="T67" fmla="*/ 168714 h 5234968"/>
                <a:gd name="T68" fmla="*/ 666432 w 6442393"/>
                <a:gd name="T69" fmla="*/ 435240 h 5234968"/>
                <a:gd name="T70" fmla="*/ 843805 w 6442393"/>
                <a:gd name="T71" fmla="*/ 168714 h 5234968"/>
                <a:gd name="T72" fmla="*/ 337428 w 6442393"/>
                <a:gd name="T73" fmla="*/ 0 h 5234968"/>
                <a:gd name="T74" fmla="*/ 1463203 w 6442393"/>
                <a:gd name="T75" fmla="*/ 0 h 5234968"/>
                <a:gd name="T76" fmla="*/ 1800397 w 6442393"/>
                <a:gd name="T77" fmla="*/ 450216 h 5234968"/>
                <a:gd name="T78" fmla="*/ 900199 w 6442393"/>
                <a:gd name="T79" fmla="*/ 1462969 h 5234968"/>
                <a:gd name="T80" fmla="*/ 0 w 6442393"/>
                <a:gd name="T81" fmla="*/ 450216 h 52349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442393" h="5234968">
                  <a:moveTo>
                    <a:pt x="2332793" y="2066523"/>
                  </a:moveTo>
                  <a:lnTo>
                    <a:pt x="3221197" y="3994050"/>
                  </a:lnTo>
                  <a:lnTo>
                    <a:pt x="4109600" y="2066523"/>
                  </a:lnTo>
                  <a:lnTo>
                    <a:pt x="3221197" y="2214730"/>
                  </a:lnTo>
                  <a:lnTo>
                    <a:pt x="2332793" y="2066523"/>
                  </a:lnTo>
                  <a:close/>
                  <a:moveTo>
                    <a:pt x="5435089" y="1847143"/>
                  </a:moveTo>
                  <a:lnTo>
                    <a:pt x="4546685" y="1992838"/>
                  </a:lnTo>
                  <a:lnTo>
                    <a:pt x="3656607" y="3921202"/>
                  </a:lnTo>
                  <a:lnTo>
                    <a:pt x="5435089" y="1847143"/>
                  </a:lnTo>
                  <a:close/>
                  <a:moveTo>
                    <a:pt x="1007304" y="1847143"/>
                  </a:moveTo>
                  <a:lnTo>
                    <a:pt x="2785787" y="3921202"/>
                  </a:lnTo>
                  <a:lnTo>
                    <a:pt x="1895708" y="1992838"/>
                  </a:lnTo>
                  <a:lnTo>
                    <a:pt x="1007304" y="1847143"/>
                  </a:lnTo>
                  <a:close/>
                  <a:moveTo>
                    <a:pt x="3221197" y="906825"/>
                  </a:moveTo>
                  <a:lnTo>
                    <a:pt x="2676934" y="1722382"/>
                  </a:lnTo>
                  <a:lnTo>
                    <a:pt x="3221197" y="1811138"/>
                  </a:lnTo>
                  <a:lnTo>
                    <a:pt x="3765459" y="1722382"/>
                  </a:lnTo>
                  <a:lnTo>
                    <a:pt x="3221197" y="906825"/>
                  </a:lnTo>
                  <a:close/>
                  <a:moveTo>
                    <a:pt x="4946927" y="748570"/>
                  </a:moveTo>
                  <a:lnTo>
                    <a:pt x="4429161" y="1610121"/>
                  </a:lnTo>
                  <a:lnTo>
                    <a:pt x="4423781" y="1611017"/>
                  </a:lnTo>
                  <a:lnTo>
                    <a:pt x="4423167" y="1611017"/>
                  </a:lnTo>
                  <a:lnTo>
                    <a:pt x="4423178" y="1611118"/>
                  </a:lnTo>
                  <a:lnTo>
                    <a:pt x="4423781" y="1611017"/>
                  </a:lnTo>
                  <a:lnTo>
                    <a:pt x="4428622" y="1611017"/>
                  </a:lnTo>
                  <a:lnTo>
                    <a:pt x="4429161" y="1610121"/>
                  </a:lnTo>
                  <a:lnTo>
                    <a:pt x="5494539" y="1432667"/>
                  </a:lnTo>
                  <a:lnTo>
                    <a:pt x="4946927" y="748570"/>
                  </a:lnTo>
                  <a:close/>
                  <a:moveTo>
                    <a:pt x="1496303" y="748570"/>
                  </a:moveTo>
                  <a:lnTo>
                    <a:pt x="947854" y="1432667"/>
                  </a:lnTo>
                  <a:lnTo>
                    <a:pt x="2012305" y="1609967"/>
                  </a:lnTo>
                  <a:lnTo>
                    <a:pt x="2012934" y="1611017"/>
                  </a:lnTo>
                  <a:lnTo>
                    <a:pt x="2018036" y="1611017"/>
                  </a:lnTo>
                  <a:lnTo>
                    <a:pt x="2018015" y="1610918"/>
                  </a:lnTo>
                  <a:lnTo>
                    <a:pt x="2012305" y="1609967"/>
                  </a:lnTo>
                  <a:lnTo>
                    <a:pt x="1496303" y="748570"/>
                  </a:lnTo>
                  <a:close/>
                  <a:moveTo>
                    <a:pt x="3422992" y="603713"/>
                  </a:moveTo>
                  <a:lnTo>
                    <a:pt x="4058524" y="1557428"/>
                  </a:lnTo>
                  <a:lnTo>
                    <a:pt x="4630418" y="603713"/>
                  </a:lnTo>
                  <a:lnTo>
                    <a:pt x="3422992" y="603713"/>
                  </a:lnTo>
                  <a:close/>
                  <a:moveTo>
                    <a:pt x="1812813" y="603713"/>
                  </a:moveTo>
                  <a:lnTo>
                    <a:pt x="2384707" y="1557428"/>
                  </a:lnTo>
                  <a:lnTo>
                    <a:pt x="3019401" y="603713"/>
                  </a:lnTo>
                  <a:lnTo>
                    <a:pt x="1812813" y="603713"/>
                  </a:lnTo>
                  <a:close/>
                  <a:moveTo>
                    <a:pt x="1207426" y="0"/>
                  </a:moveTo>
                  <a:lnTo>
                    <a:pt x="5235805" y="0"/>
                  </a:lnTo>
                  <a:lnTo>
                    <a:pt x="6442393" y="1611017"/>
                  </a:lnTo>
                  <a:lnTo>
                    <a:pt x="3221197" y="5234968"/>
                  </a:lnTo>
                  <a:lnTo>
                    <a:pt x="0" y="1611017"/>
                  </a:lnTo>
                  <a:lnTo>
                    <a:pt x="1207426" y="0"/>
                  </a:lnTo>
                  <a:close/>
                </a:path>
              </a:pathLst>
            </a:custGeom>
            <a:solidFill>
              <a:schemeClr val="tx1">
                <a:lumMod val="65000"/>
                <a:lumOff val="35000"/>
              </a:schemeClr>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2400">
                <a:latin typeface="微软雅黑" panose="020B0503020204020204" pitchFamily="34" charset="-122"/>
                <a:ea typeface="微软雅黑" panose="020B0503020204020204" pitchFamily="34" charset="-122"/>
              </a:endParaRPr>
            </a:p>
          </p:txBody>
        </p:sp>
      </p:grpSp>
      <p:sp>
        <p:nvSpPr>
          <p:cNvPr id="75" name="任意多边形 74"/>
          <p:cNvSpPr/>
          <p:nvPr/>
        </p:nvSpPr>
        <p:spPr>
          <a:xfrm rot="2250102">
            <a:off x="3017188" y="3294870"/>
            <a:ext cx="5898369" cy="1278943"/>
          </a:xfrm>
          <a:custGeom>
            <a:avLst/>
            <a:gdLst>
              <a:gd name="connsiteX0" fmla="*/ 0 w 5390588"/>
              <a:gd name="connsiteY0" fmla="*/ 203650 h 1278942"/>
              <a:gd name="connsiteX1" fmla="*/ 529391 w 5390588"/>
              <a:gd name="connsiteY1" fmla="*/ 203650 h 1278942"/>
              <a:gd name="connsiteX2" fmla="*/ 529391 w 5390588"/>
              <a:gd name="connsiteY2" fmla="*/ 206916 h 1278942"/>
              <a:gd name="connsiteX3" fmla="*/ 666642 w 5390588"/>
              <a:gd name="connsiteY3" fmla="*/ 207797 h 1278942"/>
              <a:gd name="connsiteX4" fmla="*/ 829333 w 5390588"/>
              <a:gd name="connsiteY4" fmla="*/ 372586 h 1278942"/>
              <a:gd name="connsiteX5" fmla="*/ 823477 w 5390588"/>
              <a:gd name="connsiteY5" fmla="*/ 529189 h 1278942"/>
              <a:gd name="connsiteX6" fmla="*/ 1039160 w 5390588"/>
              <a:gd name="connsiteY6" fmla="*/ 892787 h 1278942"/>
              <a:gd name="connsiteX7" fmla="*/ 1590345 w 5390588"/>
              <a:gd name="connsiteY7" fmla="*/ 935139 h 1278942"/>
              <a:gd name="connsiteX8" fmla="*/ 1874201 w 5390588"/>
              <a:gd name="connsiteY8" fmla="*/ 537589 h 1278942"/>
              <a:gd name="connsiteX9" fmla="*/ 1877625 w 5390588"/>
              <a:gd name="connsiteY9" fmla="*/ 489658 h 1278942"/>
              <a:gd name="connsiteX10" fmla="*/ 1876158 w 5390588"/>
              <a:gd name="connsiteY10" fmla="*/ 489476 h 1278942"/>
              <a:gd name="connsiteX11" fmla="*/ 1878497 w 5390588"/>
              <a:gd name="connsiteY11" fmla="*/ 477447 h 1278942"/>
              <a:gd name="connsiteX12" fmla="*/ 1879461 w 5390588"/>
              <a:gd name="connsiteY12" fmla="*/ 463957 h 1278942"/>
              <a:gd name="connsiteX13" fmla="*/ 1881121 w 5390588"/>
              <a:gd name="connsiteY13" fmla="*/ 463960 h 1278942"/>
              <a:gd name="connsiteX14" fmla="*/ 1890813 w 5390588"/>
              <a:gd name="connsiteY14" fmla="*/ 414129 h 1278942"/>
              <a:gd name="connsiteX15" fmla="*/ 2231559 w 5390588"/>
              <a:gd name="connsiteY15" fmla="*/ 36516 h 1278942"/>
              <a:gd name="connsiteX16" fmla="*/ 2798190 w 5390588"/>
              <a:gd name="connsiteY16" fmla="*/ 138559 h 1278942"/>
              <a:gd name="connsiteX17" fmla="*/ 2985795 w 5390588"/>
              <a:gd name="connsiteY17" fmla="*/ 611320 h 1278942"/>
              <a:gd name="connsiteX18" fmla="*/ 2973287 w 5390588"/>
              <a:gd name="connsiteY18" fmla="*/ 686789 h 1278942"/>
              <a:gd name="connsiteX19" fmla="*/ 2971841 w 5390588"/>
              <a:gd name="connsiteY19" fmla="*/ 743454 h 1278942"/>
              <a:gd name="connsiteX20" fmla="*/ 3206765 w 5390588"/>
              <a:gd name="connsiteY20" fmla="*/ 1161349 h 1278942"/>
              <a:gd name="connsiteX21" fmla="*/ 3748785 w 5390588"/>
              <a:gd name="connsiteY21" fmla="*/ 1189539 h 1278942"/>
              <a:gd name="connsiteX22" fmla="*/ 4025791 w 5390588"/>
              <a:gd name="connsiteY22" fmla="*/ 798268 h 1278942"/>
              <a:gd name="connsiteX23" fmla="*/ 4030339 w 5390588"/>
              <a:gd name="connsiteY23" fmla="*/ 740379 h 1278942"/>
              <a:gd name="connsiteX24" fmla="*/ 4025977 w 5390588"/>
              <a:gd name="connsiteY24" fmla="*/ 739554 h 1278942"/>
              <a:gd name="connsiteX25" fmla="*/ 4232166 w 5390588"/>
              <a:gd name="connsiteY25" fmla="*/ 402536 h 1278942"/>
              <a:gd name="connsiteX26" fmla="*/ 4609810 w 5390588"/>
              <a:gd name="connsiteY26" fmla="*/ 286427 h 1278942"/>
              <a:gd name="connsiteX27" fmla="*/ 5115824 w 5390588"/>
              <a:gd name="connsiteY27" fmla="*/ 707333 h 1278942"/>
              <a:gd name="connsiteX28" fmla="*/ 5131067 w 5390588"/>
              <a:gd name="connsiteY28" fmla="*/ 806333 h 1278942"/>
              <a:gd name="connsiteX29" fmla="*/ 5135113 w 5390588"/>
              <a:gd name="connsiteY29" fmla="*/ 806564 h 1278942"/>
              <a:gd name="connsiteX30" fmla="*/ 5126192 w 5390588"/>
              <a:gd name="connsiteY30" fmla="*/ 913040 h 1278942"/>
              <a:gd name="connsiteX31" fmla="*/ 5236410 w 5390588"/>
              <a:gd name="connsiteY31" fmla="*/ 1043417 h 1278942"/>
              <a:gd name="connsiteX32" fmla="*/ 5390588 w 5390588"/>
              <a:gd name="connsiteY32" fmla="*/ 1056335 h 1278942"/>
              <a:gd name="connsiteX33" fmla="*/ 5388416 w 5390588"/>
              <a:gd name="connsiteY33" fmla="*/ 1096439 h 1278942"/>
              <a:gd name="connsiteX34" fmla="*/ 5237261 w 5390588"/>
              <a:gd name="connsiteY34" fmla="*/ 1083708 h 1278942"/>
              <a:gd name="connsiteX35" fmla="*/ 5087837 w 5390588"/>
              <a:gd name="connsiteY35" fmla="*/ 906801 h 1278942"/>
              <a:gd name="connsiteX36" fmla="*/ 5096462 w 5390588"/>
              <a:gd name="connsiteY36" fmla="*/ 804356 h 1278942"/>
              <a:gd name="connsiteX37" fmla="*/ 5098635 w 5390588"/>
              <a:gd name="connsiteY37" fmla="*/ 804481 h 1278942"/>
              <a:gd name="connsiteX38" fmla="*/ 5084876 w 5390588"/>
              <a:gd name="connsiteY38" fmla="*/ 715118 h 1278942"/>
              <a:gd name="connsiteX39" fmla="*/ 4607786 w 5390588"/>
              <a:gd name="connsiteY39" fmla="*/ 318272 h 1278942"/>
              <a:gd name="connsiteX40" fmla="*/ 4084307 w 5390588"/>
              <a:gd name="connsiteY40" fmla="*/ 651549 h 1278942"/>
              <a:gd name="connsiteX41" fmla="*/ 4058397 w 5390588"/>
              <a:gd name="connsiteY41" fmla="*/ 741768 h 1278942"/>
              <a:gd name="connsiteX42" fmla="*/ 4053635 w 5390588"/>
              <a:gd name="connsiteY42" fmla="*/ 802385 h 1278942"/>
              <a:gd name="connsiteX43" fmla="*/ 3761921 w 5390588"/>
              <a:gd name="connsiteY43" fmla="*/ 1214432 h 1278942"/>
              <a:gd name="connsiteX44" fmla="*/ 3191121 w 5390588"/>
              <a:gd name="connsiteY44" fmla="*/ 1184745 h 1278942"/>
              <a:gd name="connsiteX45" fmla="*/ 2945665 w 5390588"/>
              <a:gd name="connsiteY45" fmla="*/ 668562 h 1278942"/>
              <a:gd name="connsiteX46" fmla="*/ 2947591 w 5390588"/>
              <a:gd name="connsiteY46" fmla="*/ 668744 h 1278942"/>
              <a:gd name="connsiteX47" fmla="*/ 2957555 w 5390588"/>
              <a:gd name="connsiteY47" fmla="*/ 608620 h 1278942"/>
              <a:gd name="connsiteX48" fmla="*/ 2779484 w 5390588"/>
              <a:gd name="connsiteY48" fmla="*/ 159884 h 1278942"/>
              <a:gd name="connsiteX49" fmla="*/ 2241650 w 5390588"/>
              <a:gd name="connsiteY49" fmla="*/ 63029 h 1278942"/>
              <a:gd name="connsiteX50" fmla="*/ 1918221 w 5390588"/>
              <a:gd name="connsiteY50" fmla="*/ 421451 h 1278942"/>
              <a:gd name="connsiteX51" fmla="*/ 1906250 w 5390588"/>
              <a:gd name="connsiteY51" fmla="*/ 482996 h 1278942"/>
              <a:gd name="connsiteX52" fmla="*/ 1902067 w 5390588"/>
              <a:gd name="connsiteY52" fmla="*/ 541550 h 1278942"/>
              <a:gd name="connsiteX53" fmla="*/ 1603140 w 5390588"/>
              <a:gd name="connsiteY53" fmla="*/ 960209 h 1278942"/>
              <a:gd name="connsiteX54" fmla="*/ 1022686 w 5390588"/>
              <a:gd name="connsiteY54" fmla="*/ 915607 h 1278942"/>
              <a:gd name="connsiteX55" fmla="*/ 795552 w 5390588"/>
              <a:gd name="connsiteY55" fmla="*/ 532703 h 1278942"/>
              <a:gd name="connsiteX56" fmla="*/ 792356 w 5390588"/>
              <a:gd name="connsiteY56" fmla="*/ 476139 h 1278942"/>
              <a:gd name="connsiteX57" fmla="*/ 789967 w 5390588"/>
              <a:gd name="connsiteY57" fmla="*/ 476188 h 1278942"/>
              <a:gd name="connsiteX58" fmla="*/ 790607 w 5390588"/>
              <a:gd name="connsiteY58" fmla="*/ 369340 h 1278942"/>
              <a:gd name="connsiteX59" fmla="*/ 670615 w 5390588"/>
              <a:gd name="connsiteY59" fmla="*/ 247901 h 1278942"/>
              <a:gd name="connsiteX60" fmla="*/ 529391 w 5390588"/>
              <a:gd name="connsiteY60" fmla="*/ 247056 h 1278942"/>
              <a:gd name="connsiteX61" fmla="*/ 529391 w 5390588"/>
              <a:gd name="connsiteY61" fmla="*/ 252293 h 1278942"/>
              <a:gd name="connsiteX62" fmla="*/ 0 w 5390588"/>
              <a:gd name="connsiteY62" fmla="*/ 252293 h 1278942"/>
              <a:gd name="connsiteX0-1" fmla="*/ 0 w 5390588"/>
              <a:gd name="connsiteY0-2" fmla="*/ 203650 h 1278942"/>
              <a:gd name="connsiteX1-3" fmla="*/ 529391 w 5390588"/>
              <a:gd name="connsiteY1-4" fmla="*/ 203650 h 1278942"/>
              <a:gd name="connsiteX2-5" fmla="*/ 529391 w 5390588"/>
              <a:gd name="connsiteY2-6" fmla="*/ 206916 h 1278942"/>
              <a:gd name="connsiteX3-7" fmla="*/ 666642 w 5390588"/>
              <a:gd name="connsiteY3-8" fmla="*/ 207797 h 1278942"/>
              <a:gd name="connsiteX4-9" fmla="*/ 829333 w 5390588"/>
              <a:gd name="connsiteY4-10" fmla="*/ 372586 h 1278942"/>
              <a:gd name="connsiteX5-11" fmla="*/ 823477 w 5390588"/>
              <a:gd name="connsiteY5-12" fmla="*/ 529189 h 1278942"/>
              <a:gd name="connsiteX6-13" fmla="*/ 1039160 w 5390588"/>
              <a:gd name="connsiteY6-14" fmla="*/ 892787 h 1278942"/>
              <a:gd name="connsiteX7-15" fmla="*/ 1590345 w 5390588"/>
              <a:gd name="connsiteY7-16" fmla="*/ 935139 h 1278942"/>
              <a:gd name="connsiteX8-17" fmla="*/ 1874201 w 5390588"/>
              <a:gd name="connsiteY8-18" fmla="*/ 537589 h 1278942"/>
              <a:gd name="connsiteX9-19" fmla="*/ 1877625 w 5390588"/>
              <a:gd name="connsiteY9-20" fmla="*/ 489658 h 1278942"/>
              <a:gd name="connsiteX10-21" fmla="*/ 1876158 w 5390588"/>
              <a:gd name="connsiteY10-22" fmla="*/ 489476 h 1278942"/>
              <a:gd name="connsiteX11-23" fmla="*/ 1878497 w 5390588"/>
              <a:gd name="connsiteY11-24" fmla="*/ 477447 h 1278942"/>
              <a:gd name="connsiteX12-25" fmla="*/ 1879461 w 5390588"/>
              <a:gd name="connsiteY12-26" fmla="*/ 463957 h 1278942"/>
              <a:gd name="connsiteX13-27" fmla="*/ 1881121 w 5390588"/>
              <a:gd name="connsiteY13-28" fmla="*/ 463960 h 1278942"/>
              <a:gd name="connsiteX14-29" fmla="*/ 1890813 w 5390588"/>
              <a:gd name="connsiteY14-30" fmla="*/ 414129 h 1278942"/>
              <a:gd name="connsiteX15-31" fmla="*/ 2231559 w 5390588"/>
              <a:gd name="connsiteY15-32" fmla="*/ 36516 h 1278942"/>
              <a:gd name="connsiteX16-33" fmla="*/ 2798190 w 5390588"/>
              <a:gd name="connsiteY16-34" fmla="*/ 138559 h 1278942"/>
              <a:gd name="connsiteX17-35" fmla="*/ 2985795 w 5390588"/>
              <a:gd name="connsiteY17-36" fmla="*/ 611320 h 1278942"/>
              <a:gd name="connsiteX18-37" fmla="*/ 2973287 w 5390588"/>
              <a:gd name="connsiteY18-38" fmla="*/ 686789 h 1278942"/>
              <a:gd name="connsiteX19-39" fmla="*/ 2971841 w 5390588"/>
              <a:gd name="connsiteY19-40" fmla="*/ 743454 h 1278942"/>
              <a:gd name="connsiteX20-41" fmla="*/ 3206765 w 5390588"/>
              <a:gd name="connsiteY20-42" fmla="*/ 1161349 h 1278942"/>
              <a:gd name="connsiteX21-43" fmla="*/ 3748785 w 5390588"/>
              <a:gd name="connsiteY21-44" fmla="*/ 1189539 h 1278942"/>
              <a:gd name="connsiteX22-45" fmla="*/ 4025791 w 5390588"/>
              <a:gd name="connsiteY22-46" fmla="*/ 798268 h 1278942"/>
              <a:gd name="connsiteX23-47" fmla="*/ 4030339 w 5390588"/>
              <a:gd name="connsiteY23-48" fmla="*/ 740379 h 1278942"/>
              <a:gd name="connsiteX24-49" fmla="*/ 4025977 w 5390588"/>
              <a:gd name="connsiteY24-50" fmla="*/ 739554 h 1278942"/>
              <a:gd name="connsiteX25-51" fmla="*/ 4232166 w 5390588"/>
              <a:gd name="connsiteY25-52" fmla="*/ 402536 h 1278942"/>
              <a:gd name="connsiteX26-53" fmla="*/ 4609810 w 5390588"/>
              <a:gd name="connsiteY26-54" fmla="*/ 286427 h 1278942"/>
              <a:gd name="connsiteX27-55" fmla="*/ 5115824 w 5390588"/>
              <a:gd name="connsiteY27-56" fmla="*/ 707333 h 1278942"/>
              <a:gd name="connsiteX28-57" fmla="*/ 5131067 w 5390588"/>
              <a:gd name="connsiteY28-58" fmla="*/ 806333 h 1278942"/>
              <a:gd name="connsiteX29-59" fmla="*/ 5135113 w 5390588"/>
              <a:gd name="connsiteY29-60" fmla="*/ 806564 h 1278942"/>
              <a:gd name="connsiteX30-61" fmla="*/ 5126192 w 5390588"/>
              <a:gd name="connsiteY30-62" fmla="*/ 913040 h 1278942"/>
              <a:gd name="connsiteX31-63" fmla="*/ 5236410 w 5390588"/>
              <a:gd name="connsiteY31-64" fmla="*/ 1043417 h 1278942"/>
              <a:gd name="connsiteX32-65" fmla="*/ 5390588 w 5390588"/>
              <a:gd name="connsiteY32-66" fmla="*/ 1056335 h 1278942"/>
              <a:gd name="connsiteX33-67" fmla="*/ 5388416 w 5390588"/>
              <a:gd name="connsiteY33-68" fmla="*/ 1096439 h 1278942"/>
              <a:gd name="connsiteX34-69" fmla="*/ 5237261 w 5390588"/>
              <a:gd name="connsiteY34-70" fmla="*/ 1083708 h 1278942"/>
              <a:gd name="connsiteX35-71" fmla="*/ 5087837 w 5390588"/>
              <a:gd name="connsiteY35-72" fmla="*/ 906801 h 1278942"/>
              <a:gd name="connsiteX36-73" fmla="*/ 5096462 w 5390588"/>
              <a:gd name="connsiteY36-74" fmla="*/ 804356 h 1278942"/>
              <a:gd name="connsiteX37-75" fmla="*/ 5098635 w 5390588"/>
              <a:gd name="connsiteY37-76" fmla="*/ 804481 h 1278942"/>
              <a:gd name="connsiteX38-77" fmla="*/ 5084876 w 5390588"/>
              <a:gd name="connsiteY38-78" fmla="*/ 715118 h 1278942"/>
              <a:gd name="connsiteX39-79" fmla="*/ 4607786 w 5390588"/>
              <a:gd name="connsiteY39-80" fmla="*/ 318272 h 1278942"/>
              <a:gd name="connsiteX40-81" fmla="*/ 4084307 w 5390588"/>
              <a:gd name="connsiteY40-82" fmla="*/ 651549 h 1278942"/>
              <a:gd name="connsiteX41-83" fmla="*/ 4058397 w 5390588"/>
              <a:gd name="connsiteY41-84" fmla="*/ 741768 h 1278942"/>
              <a:gd name="connsiteX42-85" fmla="*/ 4053635 w 5390588"/>
              <a:gd name="connsiteY42-86" fmla="*/ 802385 h 1278942"/>
              <a:gd name="connsiteX43-87" fmla="*/ 3761921 w 5390588"/>
              <a:gd name="connsiteY43-88" fmla="*/ 1214432 h 1278942"/>
              <a:gd name="connsiteX44-89" fmla="*/ 3191121 w 5390588"/>
              <a:gd name="connsiteY44-90" fmla="*/ 1184745 h 1278942"/>
              <a:gd name="connsiteX45-91" fmla="*/ 2945665 w 5390588"/>
              <a:gd name="connsiteY45-92" fmla="*/ 668562 h 1278942"/>
              <a:gd name="connsiteX46-93" fmla="*/ 2947591 w 5390588"/>
              <a:gd name="connsiteY46-94" fmla="*/ 668744 h 1278942"/>
              <a:gd name="connsiteX47-95" fmla="*/ 2957555 w 5390588"/>
              <a:gd name="connsiteY47-96" fmla="*/ 608620 h 1278942"/>
              <a:gd name="connsiteX48-97" fmla="*/ 2779484 w 5390588"/>
              <a:gd name="connsiteY48-98" fmla="*/ 159884 h 1278942"/>
              <a:gd name="connsiteX49-99" fmla="*/ 2241650 w 5390588"/>
              <a:gd name="connsiteY49-100" fmla="*/ 63029 h 1278942"/>
              <a:gd name="connsiteX50-101" fmla="*/ 1918221 w 5390588"/>
              <a:gd name="connsiteY50-102" fmla="*/ 421451 h 1278942"/>
              <a:gd name="connsiteX51-103" fmla="*/ 1906250 w 5390588"/>
              <a:gd name="connsiteY51-104" fmla="*/ 482996 h 1278942"/>
              <a:gd name="connsiteX52-105" fmla="*/ 1902067 w 5390588"/>
              <a:gd name="connsiteY52-106" fmla="*/ 541550 h 1278942"/>
              <a:gd name="connsiteX53-107" fmla="*/ 1603140 w 5390588"/>
              <a:gd name="connsiteY53-108" fmla="*/ 960209 h 1278942"/>
              <a:gd name="connsiteX54-109" fmla="*/ 1022686 w 5390588"/>
              <a:gd name="connsiteY54-110" fmla="*/ 915607 h 1278942"/>
              <a:gd name="connsiteX55-111" fmla="*/ 795552 w 5390588"/>
              <a:gd name="connsiteY55-112" fmla="*/ 532703 h 1278942"/>
              <a:gd name="connsiteX56-113" fmla="*/ 792356 w 5390588"/>
              <a:gd name="connsiteY56-114" fmla="*/ 476139 h 1278942"/>
              <a:gd name="connsiteX57-115" fmla="*/ 789967 w 5390588"/>
              <a:gd name="connsiteY57-116" fmla="*/ 476188 h 1278942"/>
              <a:gd name="connsiteX58-117" fmla="*/ 790607 w 5390588"/>
              <a:gd name="connsiteY58-118" fmla="*/ 369340 h 1278942"/>
              <a:gd name="connsiteX59-119" fmla="*/ 670615 w 5390588"/>
              <a:gd name="connsiteY59-120" fmla="*/ 247901 h 1278942"/>
              <a:gd name="connsiteX60-121" fmla="*/ 529391 w 5390588"/>
              <a:gd name="connsiteY60-122" fmla="*/ 247056 h 1278942"/>
              <a:gd name="connsiteX61-123" fmla="*/ 0 w 5390588"/>
              <a:gd name="connsiteY61-124" fmla="*/ 252293 h 1278942"/>
              <a:gd name="connsiteX62-125" fmla="*/ 0 w 5390588"/>
              <a:gd name="connsiteY62-126" fmla="*/ 203650 h 1278942"/>
              <a:gd name="connsiteX0-127" fmla="*/ 0 w 5390588"/>
              <a:gd name="connsiteY0-128" fmla="*/ 203650 h 1278942"/>
              <a:gd name="connsiteX1-129" fmla="*/ 529391 w 5390588"/>
              <a:gd name="connsiteY1-130" fmla="*/ 203650 h 1278942"/>
              <a:gd name="connsiteX2-131" fmla="*/ 529391 w 5390588"/>
              <a:gd name="connsiteY2-132" fmla="*/ 206916 h 1278942"/>
              <a:gd name="connsiteX3-133" fmla="*/ 666642 w 5390588"/>
              <a:gd name="connsiteY3-134" fmla="*/ 207797 h 1278942"/>
              <a:gd name="connsiteX4-135" fmla="*/ 829333 w 5390588"/>
              <a:gd name="connsiteY4-136" fmla="*/ 372586 h 1278942"/>
              <a:gd name="connsiteX5-137" fmla="*/ 823477 w 5390588"/>
              <a:gd name="connsiteY5-138" fmla="*/ 529189 h 1278942"/>
              <a:gd name="connsiteX6-139" fmla="*/ 1039160 w 5390588"/>
              <a:gd name="connsiteY6-140" fmla="*/ 892787 h 1278942"/>
              <a:gd name="connsiteX7-141" fmla="*/ 1590345 w 5390588"/>
              <a:gd name="connsiteY7-142" fmla="*/ 935139 h 1278942"/>
              <a:gd name="connsiteX8-143" fmla="*/ 1874201 w 5390588"/>
              <a:gd name="connsiteY8-144" fmla="*/ 537589 h 1278942"/>
              <a:gd name="connsiteX9-145" fmla="*/ 1877625 w 5390588"/>
              <a:gd name="connsiteY9-146" fmla="*/ 489658 h 1278942"/>
              <a:gd name="connsiteX10-147" fmla="*/ 1876158 w 5390588"/>
              <a:gd name="connsiteY10-148" fmla="*/ 489476 h 1278942"/>
              <a:gd name="connsiteX11-149" fmla="*/ 1878497 w 5390588"/>
              <a:gd name="connsiteY11-150" fmla="*/ 477447 h 1278942"/>
              <a:gd name="connsiteX12-151" fmla="*/ 1879461 w 5390588"/>
              <a:gd name="connsiteY12-152" fmla="*/ 463957 h 1278942"/>
              <a:gd name="connsiteX13-153" fmla="*/ 1881121 w 5390588"/>
              <a:gd name="connsiteY13-154" fmla="*/ 463960 h 1278942"/>
              <a:gd name="connsiteX14-155" fmla="*/ 1890813 w 5390588"/>
              <a:gd name="connsiteY14-156" fmla="*/ 414129 h 1278942"/>
              <a:gd name="connsiteX15-157" fmla="*/ 2231559 w 5390588"/>
              <a:gd name="connsiteY15-158" fmla="*/ 36516 h 1278942"/>
              <a:gd name="connsiteX16-159" fmla="*/ 2798190 w 5390588"/>
              <a:gd name="connsiteY16-160" fmla="*/ 138559 h 1278942"/>
              <a:gd name="connsiteX17-161" fmla="*/ 2985795 w 5390588"/>
              <a:gd name="connsiteY17-162" fmla="*/ 611320 h 1278942"/>
              <a:gd name="connsiteX18-163" fmla="*/ 2973287 w 5390588"/>
              <a:gd name="connsiteY18-164" fmla="*/ 686789 h 1278942"/>
              <a:gd name="connsiteX19-165" fmla="*/ 2971841 w 5390588"/>
              <a:gd name="connsiteY19-166" fmla="*/ 743454 h 1278942"/>
              <a:gd name="connsiteX20-167" fmla="*/ 3206765 w 5390588"/>
              <a:gd name="connsiteY20-168" fmla="*/ 1161349 h 1278942"/>
              <a:gd name="connsiteX21-169" fmla="*/ 3748785 w 5390588"/>
              <a:gd name="connsiteY21-170" fmla="*/ 1189539 h 1278942"/>
              <a:gd name="connsiteX22-171" fmla="*/ 4025791 w 5390588"/>
              <a:gd name="connsiteY22-172" fmla="*/ 798268 h 1278942"/>
              <a:gd name="connsiteX23-173" fmla="*/ 4030339 w 5390588"/>
              <a:gd name="connsiteY23-174" fmla="*/ 740379 h 1278942"/>
              <a:gd name="connsiteX24-175" fmla="*/ 4025977 w 5390588"/>
              <a:gd name="connsiteY24-176" fmla="*/ 739554 h 1278942"/>
              <a:gd name="connsiteX25-177" fmla="*/ 4232166 w 5390588"/>
              <a:gd name="connsiteY25-178" fmla="*/ 402536 h 1278942"/>
              <a:gd name="connsiteX26-179" fmla="*/ 4609810 w 5390588"/>
              <a:gd name="connsiteY26-180" fmla="*/ 286427 h 1278942"/>
              <a:gd name="connsiteX27-181" fmla="*/ 5115824 w 5390588"/>
              <a:gd name="connsiteY27-182" fmla="*/ 707333 h 1278942"/>
              <a:gd name="connsiteX28-183" fmla="*/ 5131067 w 5390588"/>
              <a:gd name="connsiteY28-184" fmla="*/ 806333 h 1278942"/>
              <a:gd name="connsiteX29-185" fmla="*/ 5135113 w 5390588"/>
              <a:gd name="connsiteY29-186" fmla="*/ 806564 h 1278942"/>
              <a:gd name="connsiteX30-187" fmla="*/ 5126192 w 5390588"/>
              <a:gd name="connsiteY30-188" fmla="*/ 913040 h 1278942"/>
              <a:gd name="connsiteX31-189" fmla="*/ 5236410 w 5390588"/>
              <a:gd name="connsiteY31-190" fmla="*/ 1043417 h 1278942"/>
              <a:gd name="connsiteX32-191" fmla="*/ 5390588 w 5390588"/>
              <a:gd name="connsiteY32-192" fmla="*/ 1056335 h 1278942"/>
              <a:gd name="connsiteX33-193" fmla="*/ 5388416 w 5390588"/>
              <a:gd name="connsiteY33-194" fmla="*/ 1096439 h 1278942"/>
              <a:gd name="connsiteX34-195" fmla="*/ 5237261 w 5390588"/>
              <a:gd name="connsiteY34-196" fmla="*/ 1083708 h 1278942"/>
              <a:gd name="connsiteX35-197" fmla="*/ 5087837 w 5390588"/>
              <a:gd name="connsiteY35-198" fmla="*/ 906801 h 1278942"/>
              <a:gd name="connsiteX36-199" fmla="*/ 5096462 w 5390588"/>
              <a:gd name="connsiteY36-200" fmla="*/ 804356 h 1278942"/>
              <a:gd name="connsiteX37-201" fmla="*/ 5098635 w 5390588"/>
              <a:gd name="connsiteY37-202" fmla="*/ 804481 h 1278942"/>
              <a:gd name="connsiteX38-203" fmla="*/ 5084876 w 5390588"/>
              <a:gd name="connsiteY38-204" fmla="*/ 715118 h 1278942"/>
              <a:gd name="connsiteX39-205" fmla="*/ 4607786 w 5390588"/>
              <a:gd name="connsiteY39-206" fmla="*/ 318272 h 1278942"/>
              <a:gd name="connsiteX40-207" fmla="*/ 4084307 w 5390588"/>
              <a:gd name="connsiteY40-208" fmla="*/ 651549 h 1278942"/>
              <a:gd name="connsiteX41-209" fmla="*/ 4058397 w 5390588"/>
              <a:gd name="connsiteY41-210" fmla="*/ 741768 h 1278942"/>
              <a:gd name="connsiteX42-211" fmla="*/ 4053635 w 5390588"/>
              <a:gd name="connsiteY42-212" fmla="*/ 802385 h 1278942"/>
              <a:gd name="connsiteX43-213" fmla="*/ 3761921 w 5390588"/>
              <a:gd name="connsiteY43-214" fmla="*/ 1214432 h 1278942"/>
              <a:gd name="connsiteX44-215" fmla="*/ 3191121 w 5390588"/>
              <a:gd name="connsiteY44-216" fmla="*/ 1184745 h 1278942"/>
              <a:gd name="connsiteX45-217" fmla="*/ 2945665 w 5390588"/>
              <a:gd name="connsiteY45-218" fmla="*/ 668562 h 1278942"/>
              <a:gd name="connsiteX46-219" fmla="*/ 2947591 w 5390588"/>
              <a:gd name="connsiteY46-220" fmla="*/ 668744 h 1278942"/>
              <a:gd name="connsiteX47-221" fmla="*/ 2957555 w 5390588"/>
              <a:gd name="connsiteY47-222" fmla="*/ 608620 h 1278942"/>
              <a:gd name="connsiteX48-223" fmla="*/ 2779484 w 5390588"/>
              <a:gd name="connsiteY48-224" fmla="*/ 159884 h 1278942"/>
              <a:gd name="connsiteX49-225" fmla="*/ 2241650 w 5390588"/>
              <a:gd name="connsiteY49-226" fmla="*/ 63029 h 1278942"/>
              <a:gd name="connsiteX50-227" fmla="*/ 1918221 w 5390588"/>
              <a:gd name="connsiteY50-228" fmla="*/ 421451 h 1278942"/>
              <a:gd name="connsiteX51-229" fmla="*/ 1906250 w 5390588"/>
              <a:gd name="connsiteY51-230" fmla="*/ 482996 h 1278942"/>
              <a:gd name="connsiteX52-231" fmla="*/ 1902067 w 5390588"/>
              <a:gd name="connsiteY52-232" fmla="*/ 541550 h 1278942"/>
              <a:gd name="connsiteX53-233" fmla="*/ 1603140 w 5390588"/>
              <a:gd name="connsiteY53-234" fmla="*/ 960209 h 1278942"/>
              <a:gd name="connsiteX54-235" fmla="*/ 1022686 w 5390588"/>
              <a:gd name="connsiteY54-236" fmla="*/ 915607 h 1278942"/>
              <a:gd name="connsiteX55-237" fmla="*/ 795552 w 5390588"/>
              <a:gd name="connsiteY55-238" fmla="*/ 532703 h 1278942"/>
              <a:gd name="connsiteX56-239" fmla="*/ 792356 w 5390588"/>
              <a:gd name="connsiteY56-240" fmla="*/ 476139 h 1278942"/>
              <a:gd name="connsiteX57-241" fmla="*/ 789967 w 5390588"/>
              <a:gd name="connsiteY57-242" fmla="*/ 476188 h 1278942"/>
              <a:gd name="connsiteX58-243" fmla="*/ 790607 w 5390588"/>
              <a:gd name="connsiteY58-244" fmla="*/ 369340 h 1278942"/>
              <a:gd name="connsiteX59-245" fmla="*/ 670615 w 5390588"/>
              <a:gd name="connsiteY59-246" fmla="*/ 247901 h 1278942"/>
              <a:gd name="connsiteX60-247" fmla="*/ 0 w 5390588"/>
              <a:gd name="connsiteY60-248" fmla="*/ 252293 h 1278942"/>
              <a:gd name="connsiteX61-249" fmla="*/ 0 w 5390588"/>
              <a:gd name="connsiteY61-250" fmla="*/ 203650 h 1278942"/>
              <a:gd name="connsiteX0-251" fmla="*/ 0 w 5390588"/>
              <a:gd name="connsiteY0-252" fmla="*/ 203650 h 1278942"/>
              <a:gd name="connsiteX1-253" fmla="*/ 529391 w 5390588"/>
              <a:gd name="connsiteY1-254" fmla="*/ 203650 h 1278942"/>
              <a:gd name="connsiteX2-255" fmla="*/ 666642 w 5390588"/>
              <a:gd name="connsiteY2-256" fmla="*/ 207797 h 1278942"/>
              <a:gd name="connsiteX3-257" fmla="*/ 829333 w 5390588"/>
              <a:gd name="connsiteY3-258" fmla="*/ 372586 h 1278942"/>
              <a:gd name="connsiteX4-259" fmla="*/ 823477 w 5390588"/>
              <a:gd name="connsiteY4-260" fmla="*/ 529189 h 1278942"/>
              <a:gd name="connsiteX5-261" fmla="*/ 1039160 w 5390588"/>
              <a:gd name="connsiteY5-262" fmla="*/ 892787 h 1278942"/>
              <a:gd name="connsiteX6-263" fmla="*/ 1590345 w 5390588"/>
              <a:gd name="connsiteY6-264" fmla="*/ 935139 h 1278942"/>
              <a:gd name="connsiteX7-265" fmla="*/ 1874201 w 5390588"/>
              <a:gd name="connsiteY7-266" fmla="*/ 537589 h 1278942"/>
              <a:gd name="connsiteX8-267" fmla="*/ 1877625 w 5390588"/>
              <a:gd name="connsiteY8-268" fmla="*/ 489658 h 1278942"/>
              <a:gd name="connsiteX9-269" fmla="*/ 1876158 w 5390588"/>
              <a:gd name="connsiteY9-270" fmla="*/ 489476 h 1278942"/>
              <a:gd name="connsiteX10-271" fmla="*/ 1878497 w 5390588"/>
              <a:gd name="connsiteY10-272" fmla="*/ 477447 h 1278942"/>
              <a:gd name="connsiteX11-273" fmla="*/ 1879461 w 5390588"/>
              <a:gd name="connsiteY11-274" fmla="*/ 463957 h 1278942"/>
              <a:gd name="connsiteX12-275" fmla="*/ 1881121 w 5390588"/>
              <a:gd name="connsiteY12-276" fmla="*/ 463960 h 1278942"/>
              <a:gd name="connsiteX13-277" fmla="*/ 1890813 w 5390588"/>
              <a:gd name="connsiteY13-278" fmla="*/ 414129 h 1278942"/>
              <a:gd name="connsiteX14-279" fmla="*/ 2231559 w 5390588"/>
              <a:gd name="connsiteY14-280" fmla="*/ 36516 h 1278942"/>
              <a:gd name="connsiteX15-281" fmla="*/ 2798190 w 5390588"/>
              <a:gd name="connsiteY15-282" fmla="*/ 138559 h 1278942"/>
              <a:gd name="connsiteX16-283" fmla="*/ 2985795 w 5390588"/>
              <a:gd name="connsiteY16-284" fmla="*/ 611320 h 1278942"/>
              <a:gd name="connsiteX17-285" fmla="*/ 2973287 w 5390588"/>
              <a:gd name="connsiteY17-286" fmla="*/ 686789 h 1278942"/>
              <a:gd name="connsiteX18-287" fmla="*/ 2971841 w 5390588"/>
              <a:gd name="connsiteY18-288" fmla="*/ 743454 h 1278942"/>
              <a:gd name="connsiteX19-289" fmla="*/ 3206765 w 5390588"/>
              <a:gd name="connsiteY19-290" fmla="*/ 1161349 h 1278942"/>
              <a:gd name="connsiteX20-291" fmla="*/ 3748785 w 5390588"/>
              <a:gd name="connsiteY20-292" fmla="*/ 1189539 h 1278942"/>
              <a:gd name="connsiteX21-293" fmla="*/ 4025791 w 5390588"/>
              <a:gd name="connsiteY21-294" fmla="*/ 798268 h 1278942"/>
              <a:gd name="connsiteX22-295" fmla="*/ 4030339 w 5390588"/>
              <a:gd name="connsiteY22-296" fmla="*/ 740379 h 1278942"/>
              <a:gd name="connsiteX23-297" fmla="*/ 4025977 w 5390588"/>
              <a:gd name="connsiteY23-298" fmla="*/ 739554 h 1278942"/>
              <a:gd name="connsiteX24-299" fmla="*/ 4232166 w 5390588"/>
              <a:gd name="connsiteY24-300" fmla="*/ 402536 h 1278942"/>
              <a:gd name="connsiteX25-301" fmla="*/ 4609810 w 5390588"/>
              <a:gd name="connsiteY25-302" fmla="*/ 286427 h 1278942"/>
              <a:gd name="connsiteX26-303" fmla="*/ 5115824 w 5390588"/>
              <a:gd name="connsiteY26-304" fmla="*/ 707333 h 1278942"/>
              <a:gd name="connsiteX27-305" fmla="*/ 5131067 w 5390588"/>
              <a:gd name="connsiteY27-306" fmla="*/ 806333 h 1278942"/>
              <a:gd name="connsiteX28-307" fmla="*/ 5135113 w 5390588"/>
              <a:gd name="connsiteY28-308" fmla="*/ 806564 h 1278942"/>
              <a:gd name="connsiteX29-309" fmla="*/ 5126192 w 5390588"/>
              <a:gd name="connsiteY29-310" fmla="*/ 913040 h 1278942"/>
              <a:gd name="connsiteX30-311" fmla="*/ 5236410 w 5390588"/>
              <a:gd name="connsiteY30-312" fmla="*/ 1043417 h 1278942"/>
              <a:gd name="connsiteX31-313" fmla="*/ 5390588 w 5390588"/>
              <a:gd name="connsiteY31-314" fmla="*/ 1056335 h 1278942"/>
              <a:gd name="connsiteX32-315" fmla="*/ 5388416 w 5390588"/>
              <a:gd name="connsiteY32-316" fmla="*/ 1096439 h 1278942"/>
              <a:gd name="connsiteX33-317" fmla="*/ 5237261 w 5390588"/>
              <a:gd name="connsiteY33-318" fmla="*/ 1083708 h 1278942"/>
              <a:gd name="connsiteX34-319" fmla="*/ 5087837 w 5390588"/>
              <a:gd name="connsiteY34-320" fmla="*/ 906801 h 1278942"/>
              <a:gd name="connsiteX35-321" fmla="*/ 5096462 w 5390588"/>
              <a:gd name="connsiteY35-322" fmla="*/ 804356 h 1278942"/>
              <a:gd name="connsiteX36-323" fmla="*/ 5098635 w 5390588"/>
              <a:gd name="connsiteY36-324" fmla="*/ 804481 h 1278942"/>
              <a:gd name="connsiteX37-325" fmla="*/ 5084876 w 5390588"/>
              <a:gd name="connsiteY37-326" fmla="*/ 715118 h 1278942"/>
              <a:gd name="connsiteX38-327" fmla="*/ 4607786 w 5390588"/>
              <a:gd name="connsiteY38-328" fmla="*/ 318272 h 1278942"/>
              <a:gd name="connsiteX39-329" fmla="*/ 4084307 w 5390588"/>
              <a:gd name="connsiteY39-330" fmla="*/ 651549 h 1278942"/>
              <a:gd name="connsiteX40-331" fmla="*/ 4058397 w 5390588"/>
              <a:gd name="connsiteY40-332" fmla="*/ 741768 h 1278942"/>
              <a:gd name="connsiteX41-333" fmla="*/ 4053635 w 5390588"/>
              <a:gd name="connsiteY41-334" fmla="*/ 802385 h 1278942"/>
              <a:gd name="connsiteX42-335" fmla="*/ 3761921 w 5390588"/>
              <a:gd name="connsiteY42-336" fmla="*/ 1214432 h 1278942"/>
              <a:gd name="connsiteX43-337" fmla="*/ 3191121 w 5390588"/>
              <a:gd name="connsiteY43-338" fmla="*/ 1184745 h 1278942"/>
              <a:gd name="connsiteX44-339" fmla="*/ 2945665 w 5390588"/>
              <a:gd name="connsiteY44-340" fmla="*/ 668562 h 1278942"/>
              <a:gd name="connsiteX45-341" fmla="*/ 2947591 w 5390588"/>
              <a:gd name="connsiteY45-342" fmla="*/ 668744 h 1278942"/>
              <a:gd name="connsiteX46-343" fmla="*/ 2957555 w 5390588"/>
              <a:gd name="connsiteY46-344" fmla="*/ 608620 h 1278942"/>
              <a:gd name="connsiteX47-345" fmla="*/ 2779484 w 5390588"/>
              <a:gd name="connsiteY47-346" fmla="*/ 159884 h 1278942"/>
              <a:gd name="connsiteX48-347" fmla="*/ 2241650 w 5390588"/>
              <a:gd name="connsiteY48-348" fmla="*/ 63029 h 1278942"/>
              <a:gd name="connsiteX49-349" fmla="*/ 1918221 w 5390588"/>
              <a:gd name="connsiteY49-350" fmla="*/ 421451 h 1278942"/>
              <a:gd name="connsiteX50-351" fmla="*/ 1906250 w 5390588"/>
              <a:gd name="connsiteY50-352" fmla="*/ 482996 h 1278942"/>
              <a:gd name="connsiteX51-353" fmla="*/ 1902067 w 5390588"/>
              <a:gd name="connsiteY51-354" fmla="*/ 541550 h 1278942"/>
              <a:gd name="connsiteX52-355" fmla="*/ 1603140 w 5390588"/>
              <a:gd name="connsiteY52-356" fmla="*/ 960209 h 1278942"/>
              <a:gd name="connsiteX53-357" fmla="*/ 1022686 w 5390588"/>
              <a:gd name="connsiteY53-358" fmla="*/ 915607 h 1278942"/>
              <a:gd name="connsiteX54-359" fmla="*/ 795552 w 5390588"/>
              <a:gd name="connsiteY54-360" fmla="*/ 532703 h 1278942"/>
              <a:gd name="connsiteX55-361" fmla="*/ 792356 w 5390588"/>
              <a:gd name="connsiteY55-362" fmla="*/ 476139 h 1278942"/>
              <a:gd name="connsiteX56-363" fmla="*/ 789967 w 5390588"/>
              <a:gd name="connsiteY56-364" fmla="*/ 476188 h 1278942"/>
              <a:gd name="connsiteX57-365" fmla="*/ 790607 w 5390588"/>
              <a:gd name="connsiteY57-366" fmla="*/ 369340 h 1278942"/>
              <a:gd name="connsiteX58-367" fmla="*/ 670615 w 5390588"/>
              <a:gd name="connsiteY58-368" fmla="*/ 247901 h 1278942"/>
              <a:gd name="connsiteX59-369" fmla="*/ 0 w 5390588"/>
              <a:gd name="connsiteY59-370" fmla="*/ 252293 h 1278942"/>
              <a:gd name="connsiteX60-371" fmla="*/ 0 w 5390588"/>
              <a:gd name="connsiteY60-372" fmla="*/ 203650 h 1278942"/>
              <a:gd name="connsiteX0-373" fmla="*/ 0 w 5390588"/>
              <a:gd name="connsiteY0-374" fmla="*/ 203650 h 1278942"/>
              <a:gd name="connsiteX1-375" fmla="*/ 666642 w 5390588"/>
              <a:gd name="connsiteY1-376" fmla="*/ 207797 h 1278942"/>
              <a:gd name="connsiteX2-377" fmla="*/ 829333 w 5390588"/>
              <a:gd name="connsiteY2-378" fmla="*/ 372586 h 1278942"/>
              <a:gd name="connsiteX3-379" fmla="*/ 823477 w 5390588"/>
              <a:gd name="connsiteY3-380" fmla="*/ 529189 h 1278942"/>
              <a:gd name="connsiteX4-381" fmla="*/ 1039160 w 5390588"/>
              <a:gd name="connsiteY4-382" fmla="*/ 892787 h 1278942"/>
              <a:gd name="connsiteX5-383" fmla="*/ 1590345 w 5390588"/>
              <a:gd name="connsiteY5-384" fmla="*/ 935139 h 1278942"/>
              <a:gd name="connsiteX6-385" fmla="*/ 1874201 w 5390588"/>
              <a:gd name="connsiteY6-386" fmla="*/ 537589 h 1278942"/>
              <a:gd name="connsiteX7-387" fmla="*/ 1877625 w 5390588"/>
              <a:gd name="connsiteY7-388" fmla="*/ 489658 h 1278942"/>
              <a:gd name="connsiteX8-389" fmla="*/ 1876158 w 5390588"/>
              <a:gd name="connsiteY8-390" fmla="*/ 489476 h 1278942"/>
              <a:gd name="connsiteX9-391" fmla="*/ 1878497 w 5390588"/>
              <a:gd name="connsiteY9-392" fmla="*/ 477447 h 1278942"/>
              <a:gd name="connsiteX10-393" fmla="*/ 1879461 w 5390588"/>
              <a:gd name="connsiteY10-394" fmla="*/ 463957 h 1278942"/>
              <a:gd name="connsiteX11-395" fmla="*/ 1881121 w 5390588"/>
              <a:gd name="connsiteY11-396" fmla="*/ 463960 h 1278942"/>
              <a:gd name="connsiteX12-397" fmla="*/ 1890813 w 5390588"/>
              <a:gd name="connsiteY12-398" fmla="*/ 414129 h 1278942"/>
              <a:gd name="connsiteX13-399" fmla="*/ 2231559 w 5390588"/>
              <a:gd name="connsiteY13-400" fmla="*/ 36516 h 1278942"/>
              <a:gd name="connsiteX14-401" fmla="*/ 2798190 w 5390588"/>
              <a:gd name="connsiteY14-402" fmla="*/ 138559 h 1278942"/>
              <a:gd name="connsiteX15-403" fmla="*/ 2985795 w 5390588"/>
              <a:gd name="connsiteY15-404" fmla="*/ 611320 h 1278942"/>
              <a:gd name="connsiteX16-405" fmla="*/ 2973287 w 5390588"/>
              <a:gd name="connsiteY16-406" fmla="*/ 686789 h 1278942"/>
              <a:gd name="connsiteX17-407" fmla="*/ 2971841 w 5390588"/>
              <a:gd name="connsiteY17-408" fmla="*/ 743454 h 1278942"/>
              <a:gd name="connsiteX18-409" fmla="*/ 3206765 w 5390588"/>
              <a:gd name="connsiteY18-410" fmla="*/ 1161349 h 1278942"/>
              <a:gd name="connsiteX19-411" fmla="*/ 3748785 w 5390588"/>
              <a:gd name="connsiteY19-412" fmla="*/ 1189539 h 1278942"/>
              <a:gd name="connsiteX20-413" fmla="*/ 4025791 w 5390588"/>
              <a:gd name="connsiteY20-414" fmla="*/ 798268 h 1278942"/>
              <a:gd name="connsiteX21-415" fmla="*/ 4030339 w 5390588"/>
              <a:gd name="connsiteY21-416" fmla="*/ 740379 h 1278942"/>
              <a:gd name="connsiteX22-417" fmla="*/ 4025977 w 5390588"/>
              <a:gd name="connsiteY22-418" fmla="*/ 739554 h 1278942"/>
              <a:gd name="connsiteX23-419" fmla="*/ 4232166 w 5390588"/>
              <a:gd name="connsiteY23-420" fmla="*/ 402536 h 1278942"/>
              <a:gd name="connsiteX24-421" fmla="*/ 4609810 w 5390588"/>
              <a:gd name="connsiteY24-422" fmla="*/ 286427 h 1278942"/>
              <a:gd name="connsiteX25-423" fmla="*/ 5115824 w 5390588"/>
              <a:gd name="connsiteY25-424" fmla="*/ 707333 h 1278942"/>
              <a:gd name="connsiteX26-425" fmla="*/ 5131067 w 5390588"/>
              <a:gd name="connsiteY26-426" fmla="*/ 806333 h 1278942"/>
              <a:gd name="connsiteX27-427" fmla="*/ 5135113 w 5390588"/>
              <a:gd name="connsiteY27-428" fmla="*/ 806564 h 1278942"/>
              <a:gd name="connsiteX28-429" fmla="*/ 5126192 w 5390588"/>
              <a:gd name="connsiteY28-430" fmla="*/ 913040 h 1278942"/>
              <a:gd name="connsiteX29-431" fmla="*/ 5236410 w 5390588"/>
              <a:gd name="connsiteY29-432" fmla="*/ 1043417 h 1278942"/>
              <a:gd name="connsiteX30-433" fmla="*/ 5390588 w 5390588"/>
              <a:gd name="connsiteY30-434" fmla="*/ 1056335 h 1278942"/>
              <a:gd name="connsiteX31-435" fmla="*/ 5388416 w 5390588"/>
              <a:gd name="connsiteY31-436" fmla="*/ 1096439 h 1278942"/>
              <a:gd name="connsiteX32-437" fmla="*/ 5237261 w 5390588"/>
              <a:gd name="connsiteY32-438" fmla="*/ 1083708 h 1278942"/>
              <a:gd name="connsiteX33-439" fmla="*/ 5087837 w 5390588"/>
              <a:gd name="connsiteY33-440" fmla="*/ 906801 h 1278942"/>
              <a:gd name="connsiteX34-441" fmla="*/ 5096462 w 5390588"/>
              <a:gd name="connsiteY34-442" fmla="*/ 804356 h 1278942"/>
              <a:gd name="connsiteX35-443" fmla="*/ 5098635 w 5390588"/>
              <a:gd name="connsiteY35-444" fmla="*/ 804481 h 1278942"/>
              <a:gd name="connsiteX36-445" fmla="*/ 5084876 w 5390588"/>
              <a:gd name="connsiteY36-446" fmla="*/ 715118 h 1278942"/>
              <a:gd name="connsiteX37-447" fmla="*/ 4607786 w 5390588"/>
              <a:gd name="connsiteY37-448" fmla="*/ 318272 h 1278942"/>
              <a:gd name="connsiteX38-449" fmla="*/ 4084307 w 5390588"/>
              <a:gd name="connsiteY38-450" fmla="*/ 651549 h 1278942"/>
              <a:gd name="connsiteX39-451" fmla="*/ 4058397 w 5390588"/>
              <a:gd name="connsiteY39-452" fmla="*/ 741768 h 1278942"/>
              <a:gd name="connsiteX40-453" fmla="*/ 4053635 w 5390588"/>
              <a:gd name="connsiteY40-454" fmla="*/ 802385 h 1278942"/>
              <a:gd name="connsiteX41-455" fmla="*/ 3761921 w 5390588"/>
              <a:gd name="connsiteY41-456" fmla="*/ 1214432 h 1278942"/>
              <a:gd name="connsiteX42-457" fmla="*/ 3191121 w 5390588"/>
              <a:gd name="connsiteY42-458" fmla="*/ 1184745 h 1278942"/>
              <a:gd name="connsiteX43-459" fmla="*/ 2945665 w 5390588"/>
              <a:gd name="connsiteY43-460" fmla="*/ 668562 h 1278942"/>
              <a:gd name="connsiteX44-461" fmla="*/ 2947591 w 5390588"/>
              <a:gd name="connsiteY44-462" fmla="*/ 668744 h 1278942"/>
              <a:gd name="connsiteX45-463" fmla="*/ 2957555 w 5390588"/>
              <a:gd name="connsiteY45-464" fmla="*/ 608620 h 1278942"/>
              <a:gd name="connsiteX46-465" fmla="*/ 2779484 w 5390588"/>
              <a:gd name="connsiteY46-466" fmla="*/ 159884 h 1278942"/>
              <a:gd name="connsiteX47-467" fmla="*/ 2241650 w 5390588"/>
              <a:gd name="connsiteY47-468" fmla="*/ 63029 h 1278942"/>
              <a:gd name="connsiteX48-469" fmla="*/ 1918221 w 5390588"/>
              <a:gd name="connsiteY48-470" fmla="*/ 421451 h 1278942"/>
              <a:gd name="connsiteX49-471" fmla="*/ 1906250 w 5390588"/>
              <a:gd name="connsiteY49-472" fmla="*/ 482996 h 1278942"/>
              <a:gd name="connsiteX50-473" fmla="*/ 1902067 w 5390588"/>
              <a:gd name="connsiteY50-474" fmla="*/ 541550 h 1278942"/>
              <a:gd name="connsiteX51-475" fmla="*/ 1603140 w 5390588"/>
              <a:gd name="connsiteY51-476" fmla="*/ 960209 h 1278942"/>
              <a:gd name="connsiteX52-477" fmla="*/ 1022686 w 5390588"/>
              <a:gd name="connsiteY52-478" fmla="*/ 915607 h 1278942"/>
              <a:gd name="connsiteX53-479" fmla="*/ 795552 w 5390588"/>
              <a:gd name="connsiteY53-480" fmla="*/ 532703 h 1278942"/>
              <a:gd name="connsiteX54-481" fmla="*/ 792356 w 5390588"/>
              <a:gd name="connsiteY54-482" fmla="*/ 476139 h 1278942"/>
              <a:gd name="connsiteX55-483" fmla="*/ 789967 w 5390588"/>
              <a:gd name="connsiteY55-484" fmla="*/ 476188 h 1278942"/>
              <a:gd name="connsiteX56-485" fmla="*/ 790607 w 5390588"/>
              <a:gd name="connsiteY56-486" fmla="*/ 369340 h 1278942"/>
              <a:gd name="connsiteX57-487" fmla="*/ 670615 w 5390588"/>
              <a:gd name="connsiteY57-488" fmla="*/ 247901 h 1278942"/>
              <a:gd name="connsiteX58-489" fmla="*/ 0 w 5390588"/>
              <a:gd name="connsiteY58-490" fmla="*/ 252293 h 1278942"/>
              <a:gd name="connsiteX59-491" fmla="*/ 0 w 5390588"/>
              <a:gd name="connsiteY59-492" fmla="*/ 203650 h 1278942"/>
              <a:gd name="connsiteX0-493" fmla="*/ 0 w 5898369"/>
              <a:gd name="connsiteY0-494" fmla="*/ 203650 h 1278942"/>
              <a:gd name="connsiteX1-495" fmla="*/ 666642 w 5898369"/>
              <a:gd name="connsiteY1-496" fmla="*/ 207797 h 1278942"/>
              <a:gd name="connsiteX2-497" fmla="*/ 829333 w 5898369"/>
              <a:gd name="connsiteY2-498" fmla="*/ 372586 h 1278942"/>
              <a:gd name="connsiteX3-499" fmla="*/ 823477 w 5898369"/>
              <a:gd name="connsiteY3-500" fmla="*/ 529189 h 1278942"/>
              <a:gd name="connsiteX4-501" fmla="*/ 1039160 w 5898369"/>
              <a:gd name="connsiteY4-502" fmla="*/ 892787 h 1278942"/>
              <a:gd name="connsiteX5-503" fmla="*/ 1590345 w 5898369"/>
              <a:gd name="connsiteY5-504" fmla="*/ 935139 h 1278942"/>
              <a:gd name="connsiteX6-505" fmla="*/ 1874201 w 5898369"/>
              <a:gd name="connsiteY6-506" fmla="*/ 537589 h 1278942"/>
              <a:gd name="connsiteX7-507" fmla="*/ 1877625 w 5898369"/>
              <a:gd name="connsiteY7-508" fmla="*/ 489658 h 1278942"/>
              <a:gd name="connsiteX8-509" fmla="*/ 1876158 w 5898369"/>
              <a:gd name="connsiteY8-510" fmla="*/ 489476 h 1278942"/>
              <a:gd name="connsiteX9-511" fmla="*/ 1878497 w 5898369"/>
              <a:gd name="connsiteY9-512" fmla="*/ 477447 h 1278942"/>
              <a:gd name="connsiteX10-513" fmla="*/ 1879461 w 5898369"/>
              <a:gd name="connsiteY10-514" fmla="*/ 463957 h 1278942"/>
              <a:gd name="connsiteX11-515" fmla="*/ 1881121 w 5898369"/>
              <a:gd name="connsiteY11-516" fmla="*/ 463960 h 1278942"/>
              <a:gd name="connsiteX12-517" fmla="*/ 1890813 w 5898369"/>
              <a:gd name="connsiteY12-518" fmla="*/ 414129 h 1278942"/>
              <a:gd name="connsiteX13-519" fmla="*/ 2231559 w 5898369"/>
              <a:gd name="connsiteY13-520" fmla="*/ 36516 h 1278942"/>
              <a:gd name="connsiteX14-521" fmla="*/ 2798190 w 5898369"/>
              <a:gd name="connsiteY14-522" fmla="*/ 138559 h 1278942"/>
              <a:gd name="connsiteX15-523" fmla="*/ 2985795 w 5898369"/>
              <a:gd name="connsiteY15-524" fmla="*/ 611320 h 1278942"/>
              <a:gd name="connsiteX16-525" fmla="*/ 2973287 w 5898369"/>
              <a:gd name="connsiteY16-526" fmla="*/ 686789 h 1278942"/>
              <a:gd name="connsiteX17-527" fmla="*/ 2971841 w 5898369"/>
              <a:gd name="connsiteY17-528" fmla="*/ 743454 h 1278942"/>
              <a:gd name="connsiteX18-529" fmla="*/ 3206765 w 5898369"/>
              <a:gd name="connsiteY18-530" fmla="*/ 1161349 h 1278942"/>
              <a:gd name="connsiteX19-531" fmla="*/ 3748785 w 5898369"/>
              <a:gd name="connsiteY19-532" fmla="*/ 1189539 h 1278942"/>
              <a:gd name="connsiteX20-533" fmla="*/ 4025791 w 5898369"/>
              <a:gd name="connsiteY20-534" fmla="*/ 798268 h 1278942"/>
              <a:gd name="connsiteX21-535" fmla="*/ 4030339 w 5898369"/>
              <a:gd name="connsiteY21-536" fmla="*/ 740379 h 1278942"/>
              <a:gd name="connsiteX22-537" fmla="*/ 4025977 w 5898369"/>
              <a:gd name="connsiteY22-538" fmla="*/ 739554 h 1278942"/>
              <a:gd name="connsiteX23-539" fmla="*/ 4232166 w 5898369"/>
              <a:gd name="connsiteY23-540" fmla="*/ 402536 h 1278942"/>
              <a:gd name="connsiteX24-541" fmla="*/ 4609810 w 5898369"/>
              <a:gd name="connsiteY24-542" fmla="*/ 286427 h 1278942"/>
              <a:gd name="connsiteX25-543" fmla="*/ 5115824 w 5898369"/>
              <a:gd name="connsiteY25-544" fmla="*/ 707333 h 1278942"/>
              <a:gd name="connsiteX26-545" fmla="*/ 5131067 w 5898369"/>
              <a:gd name="connsiteY26-546" fmla="*/ 806333 h 1278942"/>
              <a:gd name="connsiteX27-547" fmla="*/ 5135113 w 5898369"/>
              <a:gd name="connsiteY27-548" fmla="*/ 806564 h 1278942"/>
              <a:gd name="connsiteX28-549" fmla="*/ 5126192 w 5898369"/>
              <a:gd name="connsiteY28-550" fmla="*/ 913040 h 1278942"/>
              <a:gd name="connsiteX29-551" fmla="*/ 5236410 w 5898369"/>
              <a:gd name="connsiteY29-552" fmla="*/ 1043417 h 1278942"/>
              <a:gd name="connsiteX30-553" fmla="*/ 5898369 w 5898369"/>
              <a:gd name="connsiteY30-554" fmla="*/ 1079693 h 1278942"/>
              <a:gd name="connsiteX31-555" fmla="*/ 5388416 w 5898369"/>
              <a:gd name="connsiteY31-556" fmla="*/ 1096439 h 1278942"/>
              <a:gd name="connsiteX32-557" fmla="*/ 5237261 w 5898369"/>
              <a:gd name="connsiteY32-558" fmla="*/ 1083708 h 1278942"/>
              <a:gd name="connsiteX33-559" fmla="*/ 5087837 w 5898369"/>
              <a:gd name="connsiteY33-560" fmla="*/ 906801 h 1278942"/>
              <a:gd name="connsiteX34-561" fmla="*/ 5096462 w 5898369"/>
              <a:gd name="connsiteY34-562" fmla="*/ 804356 h 1278942"/>
              <a:gd name="connsiteX35-563" fmla="*/ 5098635 w 5898369"/>
              <a:gd name="connsiteY35-564" fmla="*/ 804481 h 1278942"/>
              <a:gd name="connsiteX36-565" fmla="*/ 5084876 w 5898369"/>
              <a:gd name="connsiteY36-566" fmla="*/ 715118 h 1278942"/>
              <a:gd name="connsiteX37-567" fmla="*/ 4607786 w 5898369"/>
              <a:gd name="connsiteY37-568" fmla="*/ 318272 h 1278942"/>
              <a:gd name="connsiteX38-569" fmla="*/ 4084307 w 5898369"/>
              <a:gd name="connsiteY38-570" fmla="*/ 651549 h 1278942"/>
              <a:gd name="connsiteX39-571" fmla="*/ 4058397 w 5898369"/>
              <a:gd name="connsiteY39-572" fmla="*/ 741768 h 1278942"/>
              <a:gd name="connsiteX40-573" fmla="*/ 4053635 w 5898369"/>
              <a:gd name="connsiteY40-574" fmla="*/ 802385 h 1278942"/>
              <a:gd name="connsiteX41-575" fmla="*/ 3761921 w 5898369"/>
              <a:gd name="connsiteY41-576" fmla="*/ 1214432 h 1278942"/>
              <a:gd name="connsiteX42-577" fmla="*/ 3191121 w 5898369"/>
              <a:gd name="connsiteY42-578" fmla="*/ 1184745 h 1278942"/>
              <a:gd name="connsiteX43-579" fmla="*/ 2945665 w 5898369"/>
              <a:gd name="connsiteY43-580" fmla="*/ 668562 h 1278942"/>
              <a:gd name="connsiteX44-581" fmla="*/ 2947591 w 5898369"/>
              <a:gd name="connsiteY44-582" fmla="*/ 668744 h 1278942"/>
              <a:gd name="connsiteX45-583" fmla="*/ 2957555 w 5898369"/>
              <a:gd name="connsiteY45-584" fmla="*/ 608620 h 1278942"/>
              <a:gd name="connsiteX46-585" fmla="*/ 2779484 w 5898369"/>
              <a:gd name="connsiteY46-586" fmla="*/ 159884 h 1278942"/>
              <a:gd name="connsiteX47-587" fmla="*/ 2241650 w 5898369"/>
              <a:gd name="connsiteY47-588" fmla="*/ 63029 h 1278942"/>
              <a:gd name="connsiteX48-589" fmla="*/ 1918221 w 5898369"/>
              <a:gd name="connsiteY48-590" fmla="*/ 421451 h 1278942"/>
              <a:gd name="connsiteX49-591" fmla="*/ 1906250 w 5898369"/>
              <a:gd name="connsiteY49-592" fmla="*/ 482996 h 1278942"/>
              <a:gd name="connsiteX50-593" fmla="*/ 1902067 w 5898369"/>
              <a:gd name="connsiteY50-594" fmla="*/ 541550 h 1278942"/>
              <a:gd name="connsiteX51-595" fmla="*/ 1603140 w 5898369"/>
              <a:gd name="connsiteY51-596" fmla="*/ 960209 h 1278942"/>
              <a:gd name="connsiteX52-597" fmla="*/ 1022686 w 5898369"/>
              <a:gd name="connsiteY52-598" fmla="*/ 915607 h 1278942"/>
              <a:gd name="connsiteX53-599" fmla="*/ 795552 w 5898369"/>
              <a:gd name="connsiteY53-600" fmla="*/ 532703 h 1278942"/>
              <a:gd name="connsiteX54-601" fmla="*/ 792356 w 5898369"/>
              <a:gd name="connsiteY54-602" fmla="*/ 476139 h 1278942"/>
              <a:gd name="connsiteX55-603" fmla="*/ 789967 w 5898369"/>
              <a:gd name="connsiteY55-604" fmla="*/ 476188 h 1278942"/>
              <a:gd name="connsiteX56-605" fmla="*/ 790607 w 5898369"/>
              <a:gd name="connsiteY56-606" fmla="*/ 369340 h 1278942"/>
              <a:gd name="connsiteX57-607" fmla="*/ 670615 w 5898369"/>
              <a:gd name="connsiteY57-608" fmla="*/ 247901 h 1278942"/>
              <a:gd name="connsiteX58-609" fmla="*/ 0 w 5898369"/>
              <a:gd name="connsiteY58-610" fmla="*/ 252293 h 1278942"/>
              <a:gd name="connsiteX59-611" fmla="*/ 0 w 5898369"/>
              <a:gd name="connsiteY59-612" fmla="*/ 203650 h 1278942"/>
              <a:gd name="connsiteX0-613" fmla="*/ 0 w 5898369"/>
              <a:gd name="connsiteY0-614" fmla="*/ 203650 h 1278942"/>
              <a:gd name="connsiteX1-615" fmla="*/ 666642 w 5898369"/>
              <a:gd name="connsiteY1-616" fmla="*/ 207797 h 1278942"/>
              <a:gd name="connsiteX2-617" fmla="*/ 829333 w 5898369"/>
              <a:gd name="connsiteY2-618" fmla="*/ 372586 h 1278942"/>
              <a:gd name="connsiteX3-619" fmla="*/ 823477 w 5898369"/>
              <a:gd name="connsiteY3-620" fmla="*/ 529189 h 1278942"/>
              <a:gd name="connsiteX4-621" fmla="*/ 1039160 w 5898369"/>
              <a:gd name="connsiteY4-622" fmla="*/ 892787 h 1278942"/>
              <a:gd name="connsiteX5-623" fmla="*/ 1590345 w 5898369"/>
              <a:gd name="connsiteY5-624" fmla="*/ 935139 h 1278942"/>
              <a:gd name="connsiteX6-625" fmla="*/ 1874201 w 5898369"/>
              <a:gd name="connsiteY6-626" fmla="*/ 537589 h 1278942"/>
              <a:gd name="connsiteX7-627" fmla="*/ 1877625 w 5898369"/>
              <a:gd name="connsiteY7-628" fmla="*/ 489658 h 1278942"/>
              <a:gd name="connsiteX8-629" fmla="*/ 1876158 w 5898369"/>
              <a:gd name="connsiteY8-630" fmla="*/ 489476 h 1278942"/>
              <a:gd name="connsiteX9-631" fmla="*/ 1878497 w 5898369"/>
              <a:gd name="connsiteY9-632" fmla="*/ 477447 h 1278942"/>
              <a:gd name="connsiteX10-633" fmla="*/ 1879461 w 5898369"/>
              <a:gd name="connsiteY10-634" fmla="*/ 463957 h 1278942"/>
              <a:gd name="connsiteX11-635" fmla="*/ 1881121 w 5898369"/>
              <a:gd name="connsiteY11-636" fmla="*/ 463960 h 1278942"/>
              <a:gd name="connsiteX12-637" fmla="*/ 1890813 w 5898369"/>
              <a:gd name="connsiteY12-638" fmla="*/ 414129 h 1278942"/>
              <a:gd name="connsiteX13-639" fmla="*/ 2231559 w 5898369"/>
              <a:gd name="connsiteY13-640" fmla="*/ 36516 h 1278942"/>
              <a:gd name="connsiteX14-641" fmla="*/ 2798190 w 5898369"/>
              <a:gd name="connsiteY14-642" fmla="*/ 138559 h 1278942"/>
              <a:gd name="connsiteX15-643" fmla="*/ 2985795 w 5898369"/>
              <a:gd name="connsiteY15-644" fmla="*/ 611320 h 1278942"/>
              <a:gd name="connsiteX16-645" fmla="*/ 2973287 w 5898369"/>
              <a:gd name="connsiteY16-646" fmla="*/ 686789 h 1278942"/>
              <a:gd name="connsiteX17-647" fmla="*/ 2971841 w 5898369"/>
              <a:gd name="connsiteY17-648" fmla="*/ 743454 h 1278942"/>
              <a:gd name="connsiteX18-649" fmla="*/ 3206765 w 5898369"/>
              <a:gd name="connsiteY18-650" fmla="*/ 1161349 h 1278942"/>
              <a:gd name="connsiteX19-651" fmla="*/ 3748785 w 5898369"/>
              <a:gd name="connsiteY19-652" fmla="*/ 1189539 h 1278942"/>
              <a:gd name="connsiteX20-653" fmla="*/ 4025791 w 5898369"/>
              <a:gd name="connsiteY20-654" fmla="*/ 798268 h 1278942"/>
              <a:gd name="connsiteX21-655" fmla="*/ 4030339 w 5898369"/>
              <a:gd name="connsiteY21-656" fmla="*/ 740379 h 1278942"/>
              <a:gd name="connsiteX22-657" fmla="*/ 4025977 w 5898369"/>
              <a:gd name="connsiteY22-658" fmla="*/ 739554 h 1278942"/>
              <a:gd name="connsiteX23-659" fmla="*/ 4232166 w 5898369"/>
              <a:gd name="connsiteY23-660" fmla="*/ 402536 h 1278942"/>
              <a:gd name="connsiteX24-661" fmla="*/ 4609810 w 5898369"/>
              <a:gd name="connsiteY24-662" fmla="*/ 286427 h 1278942"/>
              <a:gd name="connsiteX25-663" fmla="*/ 5115824 w 5898369"/>
              <a:gd name="connsiteY25-664" fmla="*/ 707333 h 1278942"/>
              <a:gd name="connsiteX26-665" fmla="*/ 5131067 w 5898369"/>
              <a:gd name="connsiteY26-666" fmla="*/ 806333 h 1278942"/>
              <a:gd name="connsiteX27-667" fmla="*/ 5135113 w 5898369"/>
              <a:gd name="connsiteY27-668" fmla="*/ 806564 h 1278942"/>
              <a:gd name="connsiteX28-669" fmla="*/ 5126192 w 5898369"/>
              <a:gd name="connsiteY28-670" fmla="*/ 913040 h 1278942"/>
              <a:gd name="connsiteX29-671" fmla="*/ 5236410 w 5898369"/>
              <a:gd name="connsiteY29-672" fmla="*/ 1043417 h 1278942"/>
              <a:gd name="connsiteX30-673" fmla="*/ 5898369 w 5898369"/>
              <a:gd name="connsiteY30-674" fmla="*/ 1079693 h 1278942"/>
              <a:gd name="connsiteX31-675" fmla="*/ 5891039 w 5898369"/>
              <a:gd name="connsiteY31-676" fmla="*/ 1109947 h 1278942"/>
              <a:gd name="connsiteX32-677" fmla="*/ 5237261 w 5898369"/>
              <a:gd name="connsiteY32-678" fmla="*/ 1083708 h 1278942"/>
              <a:gd name="connsiteX33-679" fmla="*/ 5087837 w 5898369"/>
              <a:gd name="connsiteY33-680" fmla="*/ 906801 h 1278942"/>
              <a:gd name="connsiteX34-681" fmla="*/ 5096462 w 5898369"/>
              <a:gd name="connsiteY34-682" fmla="*/ 804356 h 1278942"/>
              <a:gd name="connsiteX35-683" fmla="*/ 5098635 w 5898369"/>
              <a:gd name="connsiteY35-684" fmla="*/ 804481 h 1278942"/>
              <a:gd name="connsiteX36-685" fmla="*/ 5084876 w 5898369"/>
              <a:gd name="connsiteY36-686" fmla="*/ 715118 h 1278942"/>
              <a:gd name="connsiteX37-687" fmla="*/ 4607786 w 5898369"/>
              <a:gd name="connsiteY37-688" fmla="*/ 318272 h 1278942"/>
              <a:gd name="connsiteX38-689" fmla="*/ 4084307 w 5898369"/>
              <a:gd name="connsiteY38-690" fmla="*/ 651549 h 1278942"/>
              <a:gd name="connsiteX39-691" fmla="*/ 4058397 w 5898369"/>
              <a:gd name="connsiteY39-692" fmla="*/ 741768 h 1278942"/>
              <a:gd name="connsiteX40-693" fmla="*/ 4053635 w 5898369"/>
              <a:gd name="connsiteY40-694" fmla="*/ 802385 h 1278942"/>
              <a:gd name="connsiteX41-695" fmla="*/ 3761921 w 5898369"/>
              <a:gd name="connsiteY41-696" fmla="*/ 1214432 h 1278942"/>
              <a:gd name="connsiteX42-697" fmla="*/ 3191121 w 5898369"/>
              <a:gd name="connsiteY42-698" fmla="*/ 1184745 h 1278942"/>
              <a:gd name="connsiteX43-699" fmla="*/ 2945665 w 5898369"/>
              <a:gd name="connsiteY43-700" fmla="*/ 668562 h 1278942"/>
              <a:gd name="connsiteX44-701" fmla="*/ 2947591 w 5898369"/>
              <a:gd name="connsiteY44-702" fmla="*/ 668744 h 1278942"/>
              <a:gd name="connsiteX45-703" fmla="*/ 2957555 w 5898369"/>
              <a:gd name="connsiteY45-704" fmla="*/ 608620 h 1278942"/>
              <a:gd name="connsiteX46-705" fmla="*/ 2779484 w 5898369"/>
              <a:gd name="connsiteY46-706" fmla="*/ 159884 h 1278942"/>
              <a:gd name="connsiteX47-707" fmla="*/ 2241650 w 5898369"/>
              <a:gd name="connsiteY47-708" fmla="*/ 63029 h 1278942"/>
              <a:gd name="connsiteX48-709" fmla="*/ 1918221 w 5898369"/>
              <a:gd name="connsiteY48-710" fmla="*/ 421451 h 1278942"/>
              <a:gd name="connsiteX49-711" fmla="*/ 1906250 w 5898369"/>
              <a:gd name="connsiteY49-712" fmla="*/ 482996 h 1278942"/>
              <a:gd name="connsiteX50-713" fmla="*/ 1902067 w 5898369"/>
              <a:gd name="connsiteY50-714" fmla="*/ 541550 h 1278942"/>
              <a:gd name="connsiteX51-715" fmla="*/ 1603140 w 5898369"/>
              <a:gd name="connsiteY51-716" fmla="*/ 960209 h 1278942"/>
              <a:gd name="connsiteX52-717" fmla="*/ 1022686 w 5898369"/>
              <a:gd name="connsiteY52-718" fmla="*/ 915607 h 1278942"/>
              <a:gd name="connsiteX53-719" fmla="*/ 795552 w 5898369"/>
              <a:gd name="connsiteY53-720" fmla="*/ 532703 h 1278942"/>
              <a:gd name="connsiteX54-721" fmla="*/ 792356 w 5898369"/>
              <a:gd name="connsiteY54-722" fmla="*/ 476139 h 1278942"/>
              <a:gd name="connsiteX55-723" fmla="*/ 789967 w 5898369"/>
              <a:gd name="connsiteY55-724" fmla="*/ 476188 h 1278942"/>
              <a:gd name="connsiteX56-725" fmla="*/ 790607 w 5898369"/>
              <a:gd name="connsiteY56-726" fmla="*/ 369340 h 1278942"/>
              <a:gd name="connsiteX57-727" fmla="*/ 670615 w 5898369"/>
              <a:gd name="connsiteY57-728" fmla="*/ 247901 h 1278942"/>
              <a:gd name="connsiteX58-729" fmla="*/ 0 w 5898369"/>
              <a:gd name="connsiteY58-730" fmla="*/ 252293 h 1278942"/>
              <a:gd name="connsiteX59-731" fmla="*/ 0 w 5898369"/>
              <a:gd name="connsiteY59-732" fmla="*/ 203650 h 127894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Lst>
            <a:rect l="l" t="t" r="r" b="b"/>
            <a:pathLst>
              <a:path w="5898369" h="1278942">
                <a:moveTo>
                  <a:pt x="0" y="203650"/>
                </a:moveTo>
                <a:lnTo>
                  <a:pt x="666642" y="207797"/>
                </a:lnTo>
                <a:cubicBezTo>
                  <a:pt x="757073" y="208376"/>
                  <a:pt x="829912" y="282156"/>
                  <a:pt x="829333" y="372586"/>
                </a:cubicBezTo>
                <a:lnTo>
                  <a:pt x="823477" y="529189"/>
                </a:lnTo>
                <a:cubicBezTo>
                  <a:pt x="841578" y="672941"/>
                  <a:pt x="918231" y="805492"/>
                  <a:pt x="1039160" y="892787"/>
                </a:cubicBezTo>
                <a:cubicBezTo>
                  <a:pt x="1200398" y="1009179"/>
                  <a:pt x="1413218" y="1025532"/>
                  <a:pt x="1590345" y="935139"/>
                </a:cubicBezTo>
                <a:cubicBezTo>
                  <a:pt x="1745332" y="856044"/>
                  <a:pt x="1850173" y="706867"/>
                  <a:pt x="1874201" y="537589"/>
                </a:cubicBezTo>
                <a:lnTo>
                  <a:pt x="1877625" y="489658"/>
                </a:lnTo>
                <a:lnTo>
                  <a:pt x="1876158" y="489476"/>
                </a:lnTo>
                <a:lnTo>
                  <a:pt x="1878497" y="477447"/>
                </a:lnTo>
                <a:cubicBezTo>
                  <a:pt x="1878818" y="472950"/>
                  <a:pt x="1879140" y="468454"/>
                  <a:pt x="1879461" y="463957"/>
                </a:cubicBezTo>
                <a:lnTo>
                  <a:pt x="1881121" y="463960"/>
                </a:lnTo>
                <a:lnTo>
                  <a:pt x="1890813" y="414129"/>
                </a:lnTo>
                <a:cubicBezTo>
                  <a:pt x="1936682" y="242333"/>
                  <a:pt x="2062509" y="100856"/>
                  <a:pt x="2231559" y="36516"/>
                </a:cubicBezTo>
                <a:cubicBezTo>
                  <a:pt x="2424760" y="-37015"/>
                  <a:pt x="2642778" y="2247"/>
                  <a:pt x="2798190" y="138559"/>
                </a:cubicBezTo>
                <a:cubicBezTo>
                  <a:pt x="2934174" y="257831"/>
                  <a:pt x="3002741" y="434314"/>
                  <a:pt x="2985795" y="611320"/>
                </a:cubicBezTo>
                <a:lnTo>
                  <a:pt x="2973287" y="686789"/>
                </a:lnTo>
                <a:lnTo>
                  <a:pt x="2971841" y="743454"/>
                </a:lnTo>
                <a:cubicBezTo>
                  <a:pt x="2978991" y="910773"/>
                  <a:pt x="3065197" y="1066676"/>
                  <a:pt x="3206765" y="1161349"/>
                </a:cubicBezTo>
                <a:cubicBezTo>
                  <a:pt x="3368559" y="1269550"/>
                  <a:pt x="3576639" y="1280372"/>
                  <a:pt x="3748785" y="1189539"/>
                </a:cubicBezTo>
                <a:cubicBezTo>
                  <a:pt x="3899411" y="1110062"/>
                  <a:pt x="4001322" y="963942"/>
                  <a:pt x="4025791" y="798268"/>
                </a:cubicBezTo>
                <a:lnTo>
                  <a:pt x="4030339" y="740379"/>
                </a:lnTo>
                <a:lnTo>
                  <a:pt x="4025977" y="739554"/>
                </a:lnTo>
                <a:cubicBezTo>
                  <a:pt x="4052200" y="601208"/>
                  <a:pt x="4127895" y="483462"/>
                  <a:pt x="4232166" y="402536"/>
                </a:cubicBezTo>
                <a:cubicBezTo>
                  <a:pt x="4336437" y="321608"/>
                  <a:pt x="4469284" y="277499"/>
                  <a:pt x="4609810" y="286427"/>
                </a:cubicBezTo>
                <a:cubicBezTo>
                  <a:pt x="4855728" y="302052"/>
                  <a:pt x="5057764" y="475820"/>
                  <a:pt x="5115824" y="707333"/>
                </a:cubicBezTo>
                <a:lnTo>
                  <a:pt x="5131067" y="806333"/>
                </a:lnTo>
                <a:lnTo>
                  <a:pt x="5135113" y="806564"/>
                </a:lnTo>
                <a:lnTo>
                  <a:pt x="5126192" y="913040"/>
                </a:lnTo>
                <a:cubicBezTo>
                  <a:pt x="5120625" y="979477"/>
                  <a:pt x="5169972" y="1037850"/>
                  <a:pt x="5236410" y="1043417"/>
                </a:cubicBezTo>
                <a:lnTo>
                  <a:pt x="5898369" y="1079693"/>
                </a:lnTo>
                <a:lnTo>
                  <a:pt x="5891039" y="1109947"/>
                </a:lnTo>
                <a:lnTo>
                  <a:pt x="5237261" y="1083708"/>
                </a:lnTo>
                <a:cubicBezTo>
                  <a:pt x="5147147" y="1076120"/>
                  <a:pt x="5080247" y="996917"/>
                  <a:pt x="5087837" y="906801"/>
                </a:cubicBezTo>
                <a:lnTo>
                  <a:pt x="5096462" y="804356"/>
                </a:lnTo>
                <a:lnTo>
                  <a:pt x="5098635" y="804481"/>
                </a:lnTo>
                <a:lnTo>
                  <a:pt x="5084876" y="715118"/>
                </a:lnTo>
                <a:cubicBezTo>
                  <a:pt x="5030135" y="496837"/>
                  <a:pt x="4839647" y="333001"/>
                  <a:pt x="4607786" y="318272"/>
                </a:cubicBezTo>
                <a:cubicBezTo>
                  <a:pt x="4375925" y="303539"/>
                  <a:pt x="4166234" y="441950"/>
                  <a:pt x="4084307" y="651549"/>
                </a:cubicBezTo>
                <a:lnTo>
                  <a:pt x="4058397" y="741768"/>
                </a:lnTo>
                <a:lnTo>
                  <a:pt x="4053635" y="802385"/>
                </a:lnTo>
                <a:cubicBezTo>
                  <a:pt x="4027867" y="976856"/>
                  <a:pt x="3920545" y="1130733"/>
                  <a:pt x="3761921" y="1214432"/>
                </a:cubicBezTo>
                <a:cubicBezTo>
                  <a:pt x="3580635" y="1310086"/>
                  <a:pt x="3361506" y="1298691"/>
                  <a:pt x="3191121" y="1184745"/>
                </a:cubicBezTo>
                <a:cubicBezTo>
                  <a:pt x="3020736" y="1070801"/>
                  <a:pt x="2926505" y="872639"/>
                  <a:pt x="2945665" y="668562"/>
                </a:cubicBezTo>
                <a:lnTo>
                  <a:pt x="2947591" y="668744"/>
                </a:lnTo>
                <a:lnTo>
                  <a:pt x="2957555" y="608620"/>
                </a:lnTo>
                <a:cubicBezTo>
                  <a:pt x="2973639" y="440610"/>
                  <a:pt x="2908558" y="273096"/>
                  <a:pt x="2779484" y="159884"/>
                </a:cubicBezTo>
                <a:cubicBezTo>
                  <a:pt x="2631971" y="30501"/>
                  <a:pt x="2425032" y="-6765"/>
                  <a:pt x="2241650" y="63029"/>
                </a:cubicBezTo>
                <a:cubicBezTo>
                  <a:pt x="2081191" y="124098"/>
                  <a:pt x="1961759" y="258385"/>
                  <a:pt x="1918221" y="421451"/>
                </a:cubicBezTo>
                <a:lnTo>
                  <a:pt x="1906250" y="482996"/>
                </a:lnTo>
                <a:lnTo>
                  <a:pt x="1902067" y="541550"/>
                </a:lnTo>
                <a:cubicBezTo>
                  <a:pt x="1876764" y="719818"/>
                  <a:pt x="1766355" y="876915"/>
                  <a:pt x="1603140" y="960209"/>
                </a:cubicBezTo>
                <a:cubicBezTo>
                  <a:pt x="1416607" y="1055401"/>
                  <a:pt x="1192485" y="1038180"/>
                  <a:pt x="1022686" y="915607"/>
                </a:cubicBezTo>
                <a:cubicBezTo>
                  <a:pt x="895336" y="823677"/>
                  <a:pt x="814613" y="684087"/>
                  <a:pt x="795552" y="532703"/>
                </a:cubicBezTo>
                <a:lnTo>
                  <a:pt x="792356" y="476139"/>
                </a:lnTo>
                <a:lnTo>
                  <a:pt x="789967" y="476188"/>
                </a:lnTo>
                <a:cubicBezTo>
                  <a:pt x="790180" y="440572"/>
                  <a:pt x="790394" y="404956"/>
                  <a:pt x="790607" y="369340"/>
                </a:cubicBezTo>
                <a:cubicBezTo>
                  <a:pt x="791008" y="302671"/>
                  <a:pt x="737284" y="248300"/>
                  <a:pt x="670615" y="247901"/>
                </a:cubicBezTo>
                <a:lnTo>
                  <a:pt x="0" y="252293"/>
                </a:lnTo>
                <a:lnTo>
                  <a:pt x="0" y="203650"/>
                </a:lnTo>
                <a:close/>
              </a:path>
            </a:pathLst>
          </a:custGeom>
          <a:solidFill>
            <a:schemeClr val="bg1">
              <a:lumMod val="65000"/>
            </a:schemeClr>
          </a:solidFill>
          <a:ln w="25400" cap="flat" cmpd="sng" algn="ctr">
            <a:noFill/>
            <a:prstDash val="solid"/>
          </a:ln>
          <a:effectLst/>
        </p:spPr>
        <p:txBody>
          <a:bodyPr wrap="square" lIns="91440" tIns="45720" rIns="91440" bIns="45720" anchor="ctr">
            <a:noAutofit/>
          </a:bodyPr>
          <a:lstStyle/>
          <a:p>
            <a:pPr algn="ctr"/>
            <a:endParaRPr lang="zh-CN" altLang="en-US" sz="1335" kern="0">
              <a:solidFill>
                <a:sysClr val="windowText" lastClr="000000"/>
              </a:solidFill>
              <a:latin typeface="微软雅黑" panose="020B0503020204020204" pitchFamily="34" charset="-122"/>
              <a:ea typeface="微软雅黑" panose="020B0503020204020204" pitchFamily="34" charset="-122"/>
            </a:endParaRPr>
          </a:p>
        </p:txBody>
      </p:sp>
      <p:pic>
        <p:nvPicPr>
          <p:cNvPr id="73" name="MH_Other_2"/>
          <p:cNvPicPr/>
          <p:nvPr>
            <p:custDataLst>
              <p:tags r:id="rId1"/>
            </p:custDataLst>
          </p:nvPr>
        </p:nvPicPr>
        <p:blipFill>
          <a:blip r:embed="rId8" cstate="print">
            <a:duotone>
              <a:schemeClr val="bg2">
                <a:shade val="45000"/>
                <a:satMod val="135000"/>
              </a:schemeClr>
              <a:prstClr val="white"/>
            </a:duotone>
            <a:extLst>
              <a:ext uri="{28A0092B-C50C-407E-A947-70E740481C1C}">
                <a14:useLocalDpi xmlns:a14="http://schemas.microsoft.com/office/drawing/2010/main" val="0"/>
              </a:ext>
            </a:extLst>
          </a:blip>
          <a:srcRect l="50887"/>
          <a:stretch>
            <a:fillRect/>
          </a:stretch>
        </p:blipFill>
        <p:spPr bwMode="auto">
          <a:xfrm rot="2337959">
            <a:off x="3840353" y="1280624"/>
            <a:ext cx="124420" cy="1156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MH_Other_2"/>
          <p:cNvPicPr/>
          <p:nvPr>
            <p:custDataLst>
              <p:tags r:id="rId2"/>
            </p:custDataLst>
          </p:nvPr>
        </p:nvPicPr>
        <p:blipFill>
          <a:blip r:embed="rId8" cstate="print">
            <a:duotone>
              <a:schemeClr val="bg2">
                <a:shade val="45000"/>
                <a:satMod val="135000"/>
              </a:schemeClr>
              <a:prstClr val="white"/>
            </a:duotone>
            <a:extLst>
              <a:ext uri="{28A0092B-C50C-407E-A947-70E740481C1C}">
                <a14:useLocalDpi xmlns:a14="http://schemas.microsoft.com/office/drawing/2010/main" val="0"/>
              </a:ext>
            </a:extLst>
          </a:blip>
          <a:srcRect l="50887"/>
          <a:stretch>
            <a:fillRect/>
          </a:stretch>
        </p:blipFill>
        <p:spPr bwMode="auto">
          <a:xfrm rot="13386646" flipV="1">
            <a:off x="7914991" y="5479887"/>
            <a:ext cx="124420" cy="1156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组合 4"/>
          <p:cNvGrpSpPr/>
          <p:nvPr/>
        </p:nvGrpSpPr>
        <p:grpSpPr>
          <a:xfrm>
            <a:off x="5796187" y="3014864"/>
            <a:ext cx="2257568" cy="1607117"/>
            <a:chOff x="5796187" y="2936124"/>
            <a:chExt cx="2257568" cy="1607117"/>
          </a:xfrm>
        </p:grpSpPr>
        <p:sp>
          <p:nvSpPr>
            <p:cNvPr id="61" name="圆角矩形 60"/>
            <p:cNvSpPr/>
            <p:nvPr/>
          </p:nvSpPr>
          <p:spPr>
            <a:xfrm rot="18900000">
              <a:off x="5796187" y="3334092"/>
              <a:ext cx="2257568" cy="746074"/>
            </a:xfrm>
            <a:prstGeom prst="roundRect">
              <a:avLst>
                <a:gd name="adj" fmla="val 50000"/>
              </a:avLst>
            </a:prstGeom>
            <a:gradFill flip="none" rotWithShape="1">
              <a:gsLst>
                <a:gs pos="0">
                  <a:schemeClr val="bg1"/>
                </a:gs>
                <a:gs pos="100000">
                  <a:srgbClr val="E0E0E0"/>
                </a:gs>
              </a:gsLst>
              <a:lin ang="5400000" scaled="1"/>
              <a:tileRect/>
            </a:gradFill>
            <a:ln>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00">
                <a:latin typeface="微软雅黑" panose="020B0503020204020204" pitchFamily="34" charset="-122"/>
                <a:ea typeface="微软雅黑" panose="020B0503020204020204" pitchFamily="34" charset="-122"/>
              </a:endParaRPr>
            </a:p>
          </p:txBody>
        </p:sp>
        <p:sp>
          <p:nvSpPr>
            <p:cNvPr id="62" name="椭圆 61"/>
            <p:cNvSpPr/>
            <p:nvPr/>
          </p:nvSpPr>
          <p:spPr>
            <a:xfrm flipH="1">
              <a:off x="6096302" y="3918054"/>
              <a:ext cx="625187" cy="625187"/>
            </a:xfrm>
            <a:prstGeom prst="ellipse">
              <a:avLst/>
            </a:prstGeom>
            <a:gradFill>
              <a:gsLst>
                <a:gs pos="0">
                  <a:schemeClr val="accent1">
                    <a:lumMod val="75000"/>
                  </a:schemeClr>
                </a:gs>
                <a:gs pos="100000">
                  <a:schemeClr val="accent1"/>
                </a:gs>
              </a:gsLst>
              <a:lin ang="5400000" scaled="0"/>
            </a:gradFill>
            <a:ln w="25400">
              <a:gradFill>
                <a:gsLst>
                  <a:gs pos="0">
                    <a:schemeClr val="accent1"/>
                  </a:gs>
                  <a:gs pos="100000">
                    <a:schemeClr val="accent1">
                      <a:lumMod val="75000"/>
                    </a:schemeClr>
                  </a:gs>
                </a:gsLst>
                <a:lin ang="5400000" scaled="0"/>
              </a:gradFill>
            </a:ln>
            <a:effectLst>
              <a:outerShdw blurRad="228600" dist="228600" dir="540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63" name="矩形 62"/>
            <p:cNvSpPr/>
            <p:nvPr/>
          </p:nvSpPr>
          <p:spPr>
            <a:xfrm rot="18900000">
              <a:off x="6113782" y="4098437"/>
              <a:ext cx="590225" cy="318100"/>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defRPr/>
              </a:pPr>
              <a:r>
                <a:rPr lang="en-US" altLang="zh-CN" sz="1465" b="1"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70%</a:t>
              </a:r>
              <a:endParaRPr lang="zh-CN" altLang="en-US" sz="1465" b="1"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4" name="矩形 63"/>
            <p:cNvSpPr/>
            <p:nvPr/>
          </p:nvSpPr>
          <p:spPr>
            <a:xfrm rot="18900000">
              <a:off x="6566704" y="3516085"/>
              <a:ext cx="800219" cy="338554"/>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defRPr/>
              </a:pPr>
              <a:r>
                <a:rPr lang="zh-CN" altLang="en-US" sz="1600" b="1" kern="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三季度</a:t>
              </a:r>
            </a:p>
          </p:txBody>
        </p:sp>
        <p:sp>
          <p:nvSpPr>
            <p:cNvPr id="78" name="KSO_Shape"/>
            <p:cNvSpPr/>
            <p:nvPr/>
          </p:nvSpPr>
          <p:spPr bwMode="auto">
            <a:xfrm>
              <a:off x="7348819" y="2936124"/>
              <a:ext cx="298250" cy="378330"/>
            </a:xfrm>
            <a:custGeom>
              <a:avLst/>
              <a:gdLst>
                <a:gd name="T0" fmla="*/ 259322 w 2665412"/>
                <a:gd name="T1" fmla="*/ 2895285 h 3382963"/>
                <a:gd name="T2" fmla="*/ 511017 w 2665412"/>
                <a:gd name="T3" fmla="*/ 3155147 h 3382963"/>
                <a:gd name="T4" fmla="*/ 770965 w 2665412"/>
                <a:gd name="T5" fmla="*/ 2903852 h 3382963"/>
                <a:gd name="T6" fmla="*/ 519587 w 2665412"/>
                <a:gd name="T7" fmla="*/ 2643989 h 3382963"/>
                <a:gd name="T8" fmla="*/ 875071 w 2665412"/>
                <a:gd name="T9" fmla="*/ 2732514 h 3382963"/>
                <a:gd name="T10" fmla="*/ 732560 w 2665412"/>
                <a:gd name="T11" fmla="*/ 3231615 h 3382963"/>
                <a:gd name="T12" fmla="*/ 265987 w 2665412"/>
                <a:gd name="T13" fmla="*/ 3315697 h 3382963"/>
                <a:gd name="T14" fmla="*/ 147598 w 2665412"/>
                <a:gd name="T15" fmla="*/ 2750917 h 3382963"/>
                <a:gd name="T16" fmla="*/ 1831415 w 2665412"/>
                <a:gd name="T17" fmla="*/ 2257426 h 3382963"/>
                <a:gd name="T18" fmla="*/ 1993961 w 2665412"/>
                <a:gd name="T19" fmla="*/ 2438401 h 3382963"/>
                <a:gd name="T20" fmla="*/ 1847258 w 2665412"/>
                <a:gd name="T21" fmla="*/ 2409508 h 3382963"/>
                <a:gd name="T22" fmla="*/ 1685662 w 2665412"/>
                <a:gd name="T23" fmla="*/ 2468563 h 3382963"/>
                <a:gd name="T24" fmla="*/ 1995229 w 2665412"/>
                <a:gd name="T25" fmla="*/ 2640966 h 3382963"/>
                <a:gd name="T26" fmla="*/ 1952137 w 2665412"/>
                <a:gd name="T27" fmla="*/ 2838768 h 3382963"/>
                <a:gd name="T28" fmla="*/ 1735409 w 2665412"/>
                <a:gd name="T29" fmla="*/ 2918143 h 3382963"/>
                <a:gd name="T30" fmla="*/ 1580784 w 2665412"/>
                <a:gd name="T31" fmla="*/ 2728596 h 3382963"/>
                <a:gd name="T32" fmla="*/ 1742380 w 2665412"/>
                <a:gd name="T33" fmla="*/ 2773998 h 3382963"/>
                <a:gd name="T34" fmla="*/ 1881478 w 2665412"/>
                <a:gd name="T35" fmla="*/ 2691766 h 3382963"/>
                <a:gd name="T36" fmla="*/ 1563357 w 2665412"/>
                <a:gd name="T37" fmla="*/ 2467293 h 3382963"/>
                <a:gd name="T38" fmla="*/ 1692634 w 2665412"/>
                <a:gd name="T39" fmla="*/ 2322831 h 3382963"/>
                <a:gd name="T40" fmla="*/ 1625723 w 2665412"/>
                <a:gd name="T41" fmla="*/ 2198771 h 3382963"/>
                <a:gd name="T42" fmla="*/ 1410098 w 2665412"/>
                <a:gd name="T43" fmla="*/ 2430592 h 3382963"/>
                <a:gd name="T44" fmla="*/ 1421847 w 2665412"/>
                <a:gd name="T45" fmla="*/ 2757048 h 3382963"/>
                <a:gd name="T46" fmla="*/ 1653351 w 2665412"/>
                <a:gd name="T47" fmla="*/ 2972991 h 3382963"/>
                <a:gd name="T48" fmla="*/ 1980125 w 2665412"/>
                <a:gd name="T49" fmla="*/ 2960924 h 3382963"/>
                <a:gd name="T50" fmla="*/ 2195433 w 2665412"/>
                <a:gd name="T51" fmla="*/ 2729420 h 3382963"/>
                <a:gd name="T52" fmla="*/ 2184001 w 2665412"/>
                <a:gd name="T53" fmla="*/ 2402964 h 3382963"/>
                <a:gd name="T54" fmla="*/ 1952179 w 2665412"/>
                <a:gd name="T55" fmla="*/ 2187021 h 3382963"/>
                <a:gd name="T56" fmla="*/ 2156055 w 2665412"/>
                <a:gd name="T57" fmla="*/ 2032367 h 3382963"/>
                <a:gd name="T58" fmla="*/ 2395816 w 2665412"/>
                <a:gd name="T59" fmla="*/ 2850094 h 3382963"/>
                <a:gd name="T60" fmla="*/ 1619054 w 2665412"/>
                <a:gd name="T61" fmla="*/ 3205130 h 3382963"/>
                <a:gd name="T62" fmla="*/ 1161763 w 2665412"/>
                <a:gd name="T63" fmla="*/ 2697981 h 3382963"/>
                <a:gd name="T64" fmla="*/ 1590474 w 2665412"/>
                <a:gd name="T65" fmla="*/ 1963774 h 3382963"/>
                <a:gd name="T66" fmla="*/ 247746 w 2665412"/>
                <a:gd name="T67" fmla="*/ 2374875 h 3382963"/>
                <a:gd name="T68" fmla="*/ 90506 w 2665412"/>
                <a:gd name="T69" fmla="*/ 2382501 h 3382963"/>
                <a:gd name="T70" fmla="*/ 82882 w 2665412"/>
                <a:gd name="T71" fmla="*/ 2224911 h 3382963"/>
                <a:gd name="T72" fmla="*/ 1925231 w 2665412"/>
                <a:gd name="T73" fmla="*/ 1275421 h 3382963"/>
                <a:gd name="T74" fmla="*/ 2142932 w 2665412"/>
                <a:gd name="T75" fmla="*/ 1565745 h 3382963"/>
                <a:gd name="T76" fmla="*/ 2433411 w 2665412"/>
                <a:gd name="T77" fmla="*/ 1348081 h 3382963"/>
                <a:gd name="T78" fmla="*/ 2215710 w 2665412"/>
                <a:gd name="T79" fmla="*/ 1057758 h 3382963"/>
                <a:gd name="T80" fmla="*/ 2557039 w 2665412"/>
                <a:gd name="T81" fmla="*/ 1184676 h 3382963"/>
                <a:gd name="T82" fmla="*/ 2359043 w 2665412"/>
                <a:gd name="T83" fmla="*/ 1666644 h 3382963"/>
                <a:gd name="T84" fmla="*/ 1943029 w 2665412"/>
                <a:gd name="T85" fmla="*/ 1631742 h 3382963"/>
                <a:gd name="T86" fmla="*/ 1831795 w 2665412"/>
                <a:gd name="T87" fmla="*/ 1117727 h 3382963"/>
                <a:gd name="T88" fmla="*/ 1543971 w 2665412"/>
                <a:gd name="T89" fmla="*/ 596250 h 3382963"/>
                <a:gd name="T90" fmla="*/ 1297460 w 2665412"/>
                <a:gd name="T91" fmla="*/ 948099 h 3382963"/>
                <a:gd name="T92" fmla="*/ 1031888 w 2665412"/>
                <a:gd name="T93" fmla="*/ 755548 h 3382963"/>
                <a:gd name="T94" fmla="*/ 814631 w 2665412"/>
                <a:gd name="T95" fmla="*/ 602286 h 3382963"/>
                <a:gd name="T96" fmla="*/ 863801 w 2665412"/>
                <a:gd name="T97" fmla="*/ 640380 h 3382963"/>
                <a:gd name="T98" fmla="*/ 958650 w 2665412"/>
                <a:gd name="T99" fmla="*/ 731486 h 3382963"/>
                <a:gd name="T100" fmla="*/ 915825 w 2665412"/>
                <a:gd name="T101" fmla="*/ 1047026 h 3382963"/>
                <a:gd name="T102" fmla="*/ 1093788 w 2665412"/>
                <a:gd name="T103" fmla="*/ 1742545 h 3382963"/>
                <a:gd name="T104" fmla="*/ 941203 w 2665412"/>
                <a:gd name="T105" fmla="*/ 2331086 h 3382963"/>
                <a:gd name="T106" fmla="*/ 804162 w 2665412"/>
                <a:gd name="T107" fmla="*/ 2246646 h 3382963"/>
                <a:gd name="T108" fmla="*/ 518978 w 2665412"/>
                <a:gd name="T109" fmla="*/ 1458116 h 3382963"/>
                <a:gd name="T110" fmla="*/ 425714 w 2665412"/>
                <a:gd name="T111" fmla="*/ 1302568 h 3382963"/>
                <a:gd name="T112" fmla="*/ 154488 w 2665412"/>
                <a:gd name="T113" fmla="*/ 951475 h 3382963"/>
                <a:gd name="T114" fmla="*/ 4758 w 2665412"/>
                <a:gd name="T115" fmla="*/ 912429 h 3382963"/>
                <a:gd name="T116" fmla="*/ 912333 w 2665412"/>
                <a:gd name="T117" fmla="*/ 0 h 3382963"/>
                <a:gd name="T118" fmla="*/ 1112519 w 2665412"/>
                <a:gd name="T119" fmla="*/ 199433 h 3382963"/>
                <a:gd name="T120" fmla="*/ 953005 w 2665412"/>
                <a:gd name="T121" fmla="*/ 526732 h 3382963"/>
                <a:gd name="T122" fmla="*/ 719772 w 2665412"/>
                <a:gd name="T123" fmla="*/ 209293 h 3382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65412" h="3382963">
                  <a:moveTo>
                    <a:pt x="506574" y="2643989"/>
                  </a:moveTo>
                  <a:lnTo>
                    <a:pt x="493243" y="2644624"/>
                  </a:lnTo>
                  <a:lnTo>
                    <a:pt x="480230" y="2646210"/>
                  </a:lnTo>
                  <a:lnTo>
                    <a:pt x="467217" y="2648431"/>
                  </a:lnTo>
                  <a:lnTo>
                    <a:pt x="454521" y="2650970"/>
                  </a:lnTo>
                  <a:lnTo>
                    <a:pt x="442460" y="2654460"/>
                  </a:lnTo>
                  <a:lnTo>
                    <a:pt x="430399" y="2658585"/>
                  </a:lnTo>
                  <a:lnTo>
                    <a:pt x="418655" y="2663027"/>
                  </a:lnTo>
                  <a:lnTo>
                    <a:pt x="407229" y="2667786"/>
                  </a:lnTo>
                  <a:lnTo>
                    <a:pt x="396120" y="2673180"/>
                  </a:lnTo>
                  <a:lnTo>
                    <a:pt x="385328" y="2679526"/>
                  </a:lnTo>
                  <a:lnTo>
                    <a:pt x="374854" y="2685872"/>
                  </a:lnTo>
                  <a:lnTo>
                    <a:pt x="364380" y="2692852"/>
                  </a:lnTo>
                  <a:lnTo>
                    <a:pt x="354858" y="2700784"/>
                  </a:lnTo>
                  <a:lnTo>
                    <a:pt x="345336" y="2708717"/>
                  </a:lnTo>
                  <a:lnTo>
                    <a:pt x="336449" y="2717284"/>
                  </a:lnTo>
                  <a:lnTo>
                    <a:pt x="327562" y="2725533"/>
                  </a:lnTo>
                  <a:lnTo>
                    <a:pt x="319310" y="2735052"/>
                  </a:lnTo>
                  <a:lnTo>
                    <a:pt x="312010" y="2744571"/>
                  </a:lnTo>
                  <a:lnTo>
                    <a:pt x="304710" y="2754724"/>
                  </a:lnTo>
                  <a:lnTo>
                    <a:pt x="298044" y="2764878"/>
                  </a:lnTo>
                  <a:lnTo>
                    <a:pt x="291696" y="2775348"/>
                  </a:lnTo>
                  <a:lnTo>
                    <a:pt x="285983" y="2786136"/>
                  </a:lnTo>
                  <a:lnTo>
                    <a:pt x="280905" y="2797241"/>
                  </a:lnTo>
                  <a:lnTo>
                    <a:pt x="276144" y="2808981"/>
                  </a:lnTo>
                  <a:lnTo>
                    <a:pt x="272018" y="2820721"/>
                  </a:lnTo>
                  <a:lnTo>
                    <a:pt x="268209" y="2832461"/>
                  </a:lnTo>
                  <a:lnTo>
                    <a:pt x="265353" y="2844835"/>
                  </a:lnTo>
                  <a:lnTo>
                    <a:pt x="263131" y="2857210"/>
                  </a:lnTo>
                  <a:lnTo>
                    <a:pt x="261226" y="2869584"/>
                  </a:lnTo>
                  <a:lnTo>
                    <a:pt x="259957" y="2882276"/>
                  </a:lnTo>
                  <a:lnTo>
                    <a:pt x="259322" y="2895285"/>
                  </a:lnTo>
                  <a:lnTo>
                    <a:pt x="259639" y="2908294"/>
                  </a:lnTo>
                  <a:lnTo>
                    <a:pt x="260274" y="2921620"/>
                  </a:lnTo>
                  <a:lnTo>
                    <a:pt x="261861" y="2934629"/>
                  </a:lnTo>
                  <a:lnTo>
                    <a:pt x="264083" y="2947638"/>
                  </a:lnTo>
                  <a:lnTo>
                    <a:pt x="266622" y="2960330"/>
                  </a:lnTo>
                  <a:lnTo>
                    <a:pt x="270113" y="2972704"/>
                  </a:lnTo>
                  <a:lnTo>
                    <a:pt x="273922" y="2984444"/>
                  </a:lnTo>
                  <a:lnTo>
                    <a:pt x="278366" y="2996501"/>
                  </a:lnTo>
                  <a:lnTo>
                    <a:pt x="283444" y="3007924"/>
                  </a:lnTo>
                  <a:lnTo>
                    <a:pt x="288840" y="3019029"/>
                  </a:lnTo>
                  <a:lnTo>
                    <a:pt x="294870" y="3029817"/>
                  </a:lnTo>
                  <a:lnTo>
                    <a:pt x="301536" y="3040605"/>
                  </a:lnTo>
                  <a:lnTo>
                    <a:pt x="308836" y="3050441"/>
                  </a:lnTo>
                  <a:lnTo>
                    <a:pt x="316136" y="3060277"/>
                  </a:lnTo>
                  <a:lnTo>
                    <a:pt x="323753" y="3069478"/>
                  </a:lnTo>
                  <a:lnTo>
                    <a:pt x="332323" y="3078680"/>
                  </a:lnTo>
                  <a:lnTo>
                    <a:pt x="341210" y="3087247"/>
                  </a:lnTo>
                  <a:lnTo>
                    <a:pt x="350732" y="3095496"/>
                  </a:lnTo>
                  <a:lnTo>
                    <a:pt x="360254" y="3103429"/>
                  </a:lnTo>
                  <a:lnTo>
                    <a:pt x="370411" y="3110409"/>
                  </a:lnTo>
                  <a:lnTo>
                    <a:pt x="380250" y="3117072"/>
                  </a:lnTo>
                  <a:lnTo>
                    <a:pt x="391041" y="3123418"/>
                  </a:lnTo>
                  <a:lnTo>
                    <a:pt x="401833" y="3128812"/>
                  </a:lnTo>
                  <a:lnTo>
                    <a:pt x="412942" y="3134206"/>
                  </a:lnTo>
                  <a:lnTo>
                    <a:pt x="424685" y="3138965"/>
                  </a:lnTo>
                  <a:lnTo>
                    <a:pt x="436429" y="3143090"/>
                  </a:lnTo>
                  <a:lnTo>
                    <a:pt x="448173" y="3146580"/>
                  </a:lnTo>
                  <a:lnTo>
                    <a:pt x="460551" y="3149753"/>
                  </a:lnTo>
                  <a:lnTo>
                    <a:pt x="472930" y="3151974"/>
                  </a:lnTo>
                  <a:lnTo>
                    <a:pt x="485626" y="3153878"/>
                  </a:lnTo>
                  <a:lnTo>
                    <a:pt x="498004" y="3154830"/>
                  </a:lnTo>
                  <a:lnTo>
                    <a:pt x="511017" y="3155147"/>
                  </a:lnTo>
                  <a:lnTo>
                    <a:pt x="524030" y="3155147"/>
                  </a:lnTo>
                  <a:lnTo>
                    <a:pt x="537044" y="3154513"/>
                  </a:lnTo>
                  <a:lnTo>
                    <a:pt x="550374" y="3152926"/>
                  </a:lnTo>
                  <a:lnTo>
                    <a:pt x="563070" y="3150705"/>
                  </a:lnTo>
                  <a:lnTo>
                    <a:pt x="575766" y="3148167"/>
                  </a:lnTo>
                  <a:lnTo>
                    <a:pt x="588462" y="3144994"/>
                  </a:lnTo>
                  <a:lnTo>
                    <a:pt x="600206" y="3141186"/>
                  </a:lnTo>
                  <a:lnTo>
                    <a:pt x="612267" y="3136744"/>
                  </a:lnTo>
                  <a:lnTo>
                    <a:pt x="623693" y="3131668"/>
                  </a:lnTo>
                  <a:lnTo>
                    <a:pt x="634802" y="3125956"/>
                  </a:lnTo>
                  <a:lnTo>
                    <a:pt x="645593" y="3119928"/>
                  </a:lnTo>
                  <a:lnTo>
                    <a:pt x="656067" y="3113265"/>
                  </a:lnTo>
                  <a:lnTo>
                    <a:pt x="665907" y="3106284"/>
                  </a:lnTo>
                  <a:lnTo>
                    <a:pt x="676063" y="3098986"/>
                  </a:lnTo>
                  <a:lnTo>
                    <a:pt x="685268" y="3090737"/>
                  </a:lnTo>
                  <a:lnTo>
                    <a:pt x="694155" y="3082487"/>
                  </a:lnTo>
                  <a:lnTo>
                    <a:pt x="702725" y="3073603"/>
                  </a:lnTo>
                  <a:lnTo>
                    <a:pt x="710977" y="3064402"/>
                  </a:lnTo>
                  <a:lnTo>
                    <a:pt x="718594" y="3054566"/>
                  </a:lnTo>
                  <a:lnTo>
                    <a:pt x="725894" y="3045047"/>
                  </a:lnTo>
                  <a:lnTo>
                    <a:pt x="732560" y="3034576"/>
                  </a:lnTo>
                  <a:lnTo>
                    <a:pt x="738908" y="3023788"/>
                  </a:lnTo>
                  <a:lnTo>
                    <a:pt x="744621" y="3013000"/>
                  </a:lnTo>
                  <a:lnTo>
                    <a:pt x="750017" y="3001895"/>
                  </a:lnTo>
                  <a:lnTo>
                    <a:pt x="754460" y="2990472"/>
                  </a:lnTo>
                  <a:lnTo>
                    <a:pt x="758586" y="2979050"/>
                  </a:lnTo>
                  <a:lnTo>
                    <a:pt x="762078" y="2966676"/>
                  </a:lnTo>
                  <a:lnTo>
                    <a:pt x="765252" y="2954618"/>
                  </a:lnTo>
                  <a:lnTo>
                    <a:pt x="767473" y="2942244"/>
                  </a:lnTo>
                  <a:lnTo>
                    <a:pt x="769378" y="2929870"/>
                  </a:lnTo>
                  <a:lnTo>
                    <a:pt x="770330" y="2916861"/>
                  </a:lnTo>
                  <a:lnTo>
                    <a:pt x="770965" y="2903852"/>
                  </a:lnTo>
                  <a:lnTo>
                    <a:pt x="770647" y="2890843"/>
                  </a:lnTo>
                  <a:lnTo>
                    <a:pt x="770013" y="2877834"/>
                  </a:lnTo>
                  <a:lnTo>
                    <a:pt x="768426" y="2864507"/>
                  </a:lnTo>
                  <a:lnTo>
                    <a:pt x="766521" y="2851816"/>
                  </a:lnTo>
                  <a:lnTo>
                    <a:pt x="763982" y="2839441"/>
                  </a:lnTo>
                  <a:lnTo>
                    <a:pt x="760808" y="2827067"/>
                  </a:lnTo>
                  <a:lnTo>
                    <a:pt x="756682" y="2814692"/>
                  </a:lnTo>
                  <a:lnTo>
                    <a:pt x="752238" y="2802953"/>
                  </a:lnTo>
                  <a:lnTo>
                    <a:pt x="747160" y="2791530"/>
                  </a:lnTo>
                  <a:lnTo>
                    <a:pt x="741764" y="2780108"/>
                  </a:lnTo>
                  <a:lnTo>
                    <a:pt x="735416" y="2769637"/>
                  </a:lnTo>
                  <a:lnTo>
                    <a:pt x="729068" y="2759166"/>
                  </a:lnTo>
                  <a:lnTo>
                    <a:pt x="722086" y="2749013"/>
                  </a:lnTo>
                  <a:lnTo>
                    <a:pt x="714468" y="2739177"/>
                  </a:lnTo>
                  <a:lnTo>
                    <a:pt x="706533" y="2729658"/>
                  </a:lnTo>
                  <a:lnTo>
                    <a:pt x="697964" y="2720774"/>
                  </a:lnTo>
                  <a:lnTo>
                    <a:pt x="689394" y="2712207"/>
                  </a:lnTo>
                  <a:lnTo>
                    <a:pt x="680189" y="2704275"/>
                  </a:lnTo>
                  <a:lnTo>
                    <a:pt x="670350" y="2696342"/>
                  </a:lnTo>
                  <a:lnTo>
                    <a:pt x="660511" y="2689362"/>
                  </a:lnTo>
                  <a:lnTo>
                    <a:pt x="650037" y="2682382"/>
                  </a:lnTo>
                  <a:lnTo>
                    <a:pt x="639563" y="2676353"/>
                  </a:lnTo>
                  <a:lnTo>
                    <a:pt x="628771" y="2670324"/>
                  </a:lnTo>
                  <a:lnTo>
                    <a:pt x="617662" y="2665248"/>
                  </a:lnTo>
                  <a:lnTo>
                    <a:pt x="606236" y="2660171"/>
                  </a:lnTo>
                  <a:lnTo>
                    <a:pt x="594175" y="2656364"/>
                  </a:lnTo>
                  <a:lnTo>
                    <a:pt x="582431" y="2652873"/>
                  </a:lnTo>
                  <a:lnTo>
                    <a:pt x="570053" y="2650018"/>
                  </a:lnTo>
                  <a:lnTo>
                    <a:pt x="557992" y="2647479"/>
                  </a:lnTo>
                  <a:lnTo>
                    <a:pt x="545296" y="2645576"/>
                  </a:lnTo>
                  <a:lnTo>
                    <a:pt x="532600" y="2644306"/>
                  </a:lnTo>
                  <a:lnTo>
                    <a:pt x="519587" y="2643989"/>
                  </a:lnTo>
                  <a:lnTo>
                    <a:pt x="506574" y="2643989"/>
                  </a:lnTo>
                  <a:close/>
                  <a:moveTo>
                    <a:pt x="552279" y="2413000"/>
                  </a:moveTo>
                  <a:lnTo>
                    <a:pt x="560214" y="2505650"/>
                  </a:lnTo>
                  <a:lnTo>
                    <a:pt x="569736" y="2506602"/>
                  </a:lnTo>
                  <a:lnTo>
                    <a:pt x="578940" y="2508188"/>
                  </a:lnTo>
                  <a:lnTo>
                    <a:pt x="588779" y="2510092"/>
                  </a:lnTo>
                  <a:lnTo>
                    <a:pt x="597984" y="2511678"/>
                  </a:lnTo>
                  <a:lnTo>
                    <a:pt x="607506" y="2513582"/>
                  </a:lnTo>
                  <a:lnTo>
                    <a:pt x="617028" y="2516120"/>
                  </a:lnTo>
                  <a:lnTo>
                    <a:pt x="626232" y="2518976"/>
                  </a:lnTo>
                  <a:lnTo>
                    <a:pt x="635119" y="2521514"/>
                  </a:lnTo>
                  <a:lnTo>
                    <a:pt x="644006" y="2524370"/>
                  </a:lnTo>
                  <a:lnTo>
                    <a:pt x="653211" y="2527860"/>
                  </a:lnTo>
                  <a:lnTo>
                    <a:pt x="661780" y="2531033"/>
                  </a:lnTo>
                  <a:lnTo>
                    <a:pt x="670668" y="2534841"/>
                  </a:lnTo>
                  <a:lnTo>
                    <a:pt x="679237" y="2538648"/>
                  </a:lnTo>
                  <a:lnTo>
                    <a:pt x="687807" y="2542773"/>
                  </a:lnTo>
                  <a:lnTo>
                    <a:pt x="696377" y="2547215"/>
                  </a:lnTo>
                  <a:lnTo>
                    <a:pt x="704629" y="2551657"/>
                  </a:lnTo>
                  <a:lnTo>
                    <a:pt x="764299" y="2480266"/>
                  </a:lnTo>
                  <a:lnTo>
                    <a:pt x="884275" y="2581165"/>
                  </a:lnTo>
                  <a:lnTo>
                    <a:pt x="824922" y="2651921"/>
                  </a:lnTo>
                  <a:lnTo>
                    <a:pt x="830953" y="2659219"/>
                  </a:lnTo>
                  <a:lnTo>
                    <a:pt x="836348" y="2666517"/>
                  </a:lnTo>
                  <a:lnTo>
                    <a:pt x="842062" y="2674449"/>
                  </a:lnTo>
                  <a:lnTo>
                    <a:pt x="847140" y="2682382"/>
                  </a:lnTo>
                  <a:lnTo>
                    <a:pt x="852536" y="2690314"/>
                  </a:lnTo>
                  <a:lnTo>
                    <a:pt x="857297" y="2698563"/>
                  </a:lnTo>
                  <a:lnTo>
                    <a:pt x="862057" y="2706813"/>
                  </a:lnTo>
                  <a:lnTo>
                    <a:pt x="866501" y="2715380"/>
                  </a:lnTo>
                  <a:lnTo>
                    <a:pt x="870945" y="2723947"/>
                  </a:lnTo>
                  <a:lnTo>
                    <a:pt x="875071" y="2732514"/>
                  </a:lnTo>
                  <a:lnTo>
                    <a:pt x="879197" y="2741398"/>
                  </a:lnTo>
                  <a:lnTo>
                    <a:pt x="883006" y="2750282"/>
                  </a:lnTo>
                  <a:lnTo>
                    <a:pt x="886497" y="2759166"/>
                  </a:lnTo>
                  <a:lnTo>
                    <a:pt x="889671" y="2768050"/>
                  </a:lnTo>
                  <a:lnTo>
                    <a:pt x="892845" y="2777252"/>
                  </a:lnTo>
                  <a:lnTo>
                    <a:pt x="896019" y="2786453"/>
                  </a:lnTo>
                  <a:lnTo>
                    <a:pt x="986794" y="2779156"/>
                  </a:lnTo>
                  <a:lnTo>
                    <a:pt x="1000125" y="2934629"/>
                  </a:lnTo>
                  <a:lnTo>
                    <a:pt x="909667" y="2942879"/>
                  </a:lnTo>
                  <a:lnTo>
                    <a:pt x="908397" y="2952397"/>
                  </a:lnTo>
                  <a:lnTo>
                    <a:pt x="907128" y="2962233"/>
                  </a:lnTo>
                  <a:lnTo>
                    <a:pt x="905541" y="2971752"/>
                  </a:lnTo>
                  <a:lnTo>
                    <a:pt x="903636" y="2981588"/>
                  </a:lnTo>
                  <a:lnTo>
                    <a:pt x="901415" y="2990790"/>
                  </a:lnTo>
                  <a:lnTo>
                    <a:pt x="899193" y="3000309"/>
                  </a:lnTo>
                  <a:lnTo>
                    <a:pt x="896654" y="3009827"/>
                  </a:lnTo>
                  <a:lnTo>
                    <a:pt x="893797" y="3019029"/>
                  </a:lnTo>
                  <a:lnTo>
                    <a:pt x="890623" y="3027913"/>
                  </a:lnTo>
                  <a:lnTo>
                    <a:pt x="887449" y="3036797"/>
                  </a:lnTo>
                  <a:lnTo>
                    <a:pt x="883958" y="3045999"/>
                  </a:lnTo>
                  <a:lnTo>
                    <a:pt x="880149" y="3054566"/>
                  </a:lnTo>
                  <a:lnTo>
                    <a:pt x="876658" y="3063450"/>
                  </a:lnTo>
                  <a:lnTo>
                    <a:pt x="872532" y="3072017"/>
                  </a:lnTo>
                  <a:lnTo>
                    <a:pt x="868088" y="3080584"/>
                  </a:lnTo>
                  <a:lnTo>
                    <a:pt x="863644" y="3089150"/>
                  </a:lnTo>
                  <a:lnTo>
                    <a:pt x="933154" y="3147532"/>
                  </a:lnTo>
                  <a:lnTo>
                    <a:pt x="831905" y="3267151"/>
                  </a:lnTo>
                  <a:lnTo>
                    <a:pt x="763347" y="3209404"/>
                  </a:lnTo>
                  <a:lnTo>
                    <a:pt x="755730" y="3215433"/>
                  </a:lnTo>
                  <a:lnTo>
                    <a:pt x="748112" y="3221144"/>
                  </a:lnTo>
                  <a:lnTo>
                    <a:pt x="740177" y="3226538"/>
                  </a:lnTo>
                  <a:lnTo>
                    <a:pt x="732560" y="3231615"/>
                  </a:lnTo>
                  <a:lnTo>
                    <a:pt x="724307" y="3237009"/>
                  </a:lnTo>
                  <a:lnTo>
                    <a:pt x="716055" y="3242085"/>
                  </a:lnTo>
                  <a:lnTo>
                    <a:pt x="707485" y="3246527"/>
                  </a:lnTo>
                  <a:lnTo>
                    <a:pt x="698916" y="3251287"/>
                  </a:lnTo>
                  <a:lnTo>
                    <a:pt x="690346" y="3256046"/>
                  </a:lnTo>
                  <a:lnTo>
                    <a:pt x="681459" y="3259854"/>
                  </a:lnTo>
                  <a:lnTo>
                    <a:pt x="672572" y="3263979"/>
                  </a:lnTo>
                  <a:lnTo>
                    <a:pt x="663685" y="3267786"/>
                  </a:lnTo>
                  <a:lnTo>
                    <a:pt x="654480" y="3271276"/>
                  </a:lnTo>
                  <a:lnTo>
                    <a:pt x="645593" y="3274449"/>
                  </a:lnTo>
                  <a:lnTo>
                    <a:pt x="635754" y="3277305"/>
                  </a:lnTo>
                  <a:lnTo>
                    <a:pt x="626549" y="3280478"/>
                  </a:lnTo>
                  <a:lnTo>
                    <a:pt x="634484" y="3369637"/>
                  </a:lnTo>
                  <a:lnTo>
                    <a:pt x="478008" y="3382963"/>
                  </a:lnTo>
                  <a:lnTo>
                    <a:pt x="470390" y="3293804"/>
                  </a:lnTo>
                  <a:lnTo>
                    <a:pt x="460551" y="3292535"/>
                  </a:lnTo>
                  <a:lnTo>
                    <a:pt x="451029" y="3291266"/>
                  </a:lnTo>
                  <a:lnTo>
                    <a:pt x="441190" y="3289362"/>
                  </a:lnTo>
                  <a:lnTo>
                    <a:pt x="431668" y="3287458"/>
                  </a:lnTo>
                  <a:lnTo>
                    <a:pt x="421829" y="3285237"/>
                  </a:lnTo>
                  <a:lnTo>
                    <a:pt x="412624" y="3283016"/>
                  </a:lnTo>
                  <a:lnTo>
                    <a:pt x="403420" y="3280478"/>
                  </a:lnTo>
                  <a:lnTo>
                    <a:pt x="394215" y="3277305"/>
                  </a:lnTo>
                  <a:lnTo>
                    <a:pt x="384693" y="3274449"/>
                  </a:lnTo>
                  <a:lnTo>
                    <a:pt x="375806" y="3271276"/>
                  </a:lnTo>
                  <a:lnTo>
                    <a:pt x="366919" y="3267786"/>
                  </a:lnTo>
                  <a:lnTo>
                    <a:pt x="358032" y="3263979"/>
                  </a:lnTo>
                  <a:lnTo>
                    <a:pt x="349145" y="3259854"/>
                  </a:lnTo>
                  <a:lnTo>
                    <a:pt x="340575" y="3256046"/>
                  </a:lnTo>
                  <a:lnTo>
                    <a:pt x="332006" y="3251921"/>
                  </a:lnTo>
                  <a:lnTo>
                    <a:pt x="323436" y="3246845"/>
                  </a:lnTo>
                  <a:lnTo>
                    <a:pt x="265987" y="3315697"/>
                  </a:lnTo>
                  <a:lnTo>
                    <a:pt x="146012" y="3214798"/>
                  </a:lnTo>
                  <a:lnTo>
                    <a:pt x="204412" y="3145628"/>
                  </a:lnTo>
                  <a:lnTo>
                    <a:pt x="198382" y="3138331"/>
                  </a:lnTo>
                  <a:lnTo>
                    <a:pt x="192669" y="3130398"/>
                  </a:lnTo>
                  <a:lnTo>
                    <a:pt x="187273" y="3122466"/>
                  </a:lnTo>
                  <a:lnTo>
                    <a:pt x="181877" y="3114851"/>
                  </a:lnTo>
                  <a:lnTo>
                    <a:pt x="176799" y="3106602"/>
                  </a:lnTo>
                  <a:lnTo>
                    <a:pt x="172038" y="3098352"/>
                  </a:lnTo>
                  <a:lnTo>
                    <a:pt x="167277" y="3089785"/>
                  </a:lnTo>
                  <a:lnTo>
                    <a:pt x="162834" y="3081853"/>
                  </a:lnTo>
                  <a:lnTo>
                    <a:pt x="158390" y="3072969"/>
                  </a:lnTo>
                  <a:lnTo>
                    <a:pt x="154264" y="3064402"/>
                  </a:lnTo>
                  <a:lnTo>
                    <a:pt x="150455" y="3055517"/>
                  </a:lnTo>
                  <a:lnTo>
                    <a:pt x="146646" y="3046633"/>
                  </a:lnTo>
                  <a:lnTo>
                    <a:pt x="143155" y="3037114"/>
                  </a:lnTo>
                  <a:lnTo>
                    <a:pt x="139664" y="3028230"/>
                  </a:lnTo>
                  <a:lnTo>
                    <a:pt x="136807" y="3018711"/>
                  </a:lnTo>
                  <a:lnTo>
                    <a:pt x="133633" y="3009193"/>
                  </a:lnTo>
                  <a:lnTo>
                    <a:pt x="43175" y="3017125"/>
                  </a:lnTo>
                  <a:lnTo>
                    <a:pt x="30162" y="2861334"/>
                  </a:lnTo>
                  <a:lnTo>
                    <a:pt x="121255" y="2853402"/>
                  </a:lnTo>
                  <a:lnTo>
                    <a:pt x="122207" y="2843249"/>
                  </a:lnTo>
                  <a:lnTo>
                    <a:pt x="123794" y="2833730"/>
                  </a:lnTo>
                  <a:lnTo>
                    <a:pt x="125698" y="2824529"/>
                  </a:lnTo>
                  <a:lnTo>
                    <a:pt x="127285" y="2814692"/>
                  </a:lnTo>
                  <a:lnTo>
                    <a:pt x="129824" y="2805491"/>
                  </a:lnTo>
                  <a:lnTo>
                    <a:pt x="132046" y="2796290"/>
                  </a:lnTo>
                  <a:lnTo>
                    <a:pt x="134903" y="2787088"/>
                  </a:lnTo>
                  <a:lnTo>
                    <a:pt x="137442" y="2777569"/>
                  </a:lnTo>
                  <a:lnTo>
                    <a:pt x="140298" y="2768685"/>
                  </a:lnTo>
                  <a:lnTo>
                    <a:pt x="143790" y="2759801"/>
                  </a:lnTo>
                  <a:lnTo>
                    <a:pt x="147598" y="2750917"/>
                  </a:lnTo>
                  <a:lnTo>
                    <a:pt x="151090" y="2742032"/>
                  </a:lnTo>
                  <a:lnTo>
                    <a:pt x="154899" y="2733466"/>
                  </a:lnTo>
                  <a:lnTo>
                    <a:pt x="159025" y="2724899"/>
                  </a:lnTo>
                  <a:lnTo>
                    <a:pt x="167912" y="2707765"/>
                  </a:lnTo>
                  <a:lnTo>
                    <a:pt x="97450" y="2648749"/>
                  </a:lnTo>
                  <a:lnTo>
                    <a:pt x="198382" y="2528812"/>
                  </a:lnTo>
                  <a:lnTo>
                    <a:pt x="269161" y="2588780"/>
                  </a:lnTo>
                  <a:lnTo>
                    <a:pt x="284079" y="2577675"/>
                  </a:lnTo>
                  <a:lnTo>
                    <a:pt x="299631" y="2566887"/>
                  </a:lnTo>
                  <a:lnTo>
                    <a:pt x="307884" y="2561493"/>
                  </a:lnTo>
                  <a:lnTo>
                    <a:pt x="315819" y="2556734"/>
                  </a:lnTo>
                  <a:lnTo>
                    <a:pt x="324388" y="2552292"/>
                  </a:lnTo>
                  <a:lnTo>
                    <a:pt x="332323" y="2547532"/>
                  </a:lnTo>
                  <a:lnTo>
                    <a:pt x="340893" y="2543407"/>
                  </a:lnTo>
                  <a:lnTo>
                    <a:pt x="349463" y="2539283"/>
                  </a:lnTo>
                  <a:lnTo>
                    <a:pt x="358350" y="2535158"/>
                  </a:lnTo>
                  <a:lnTo>
                    <a:pt x="367237" y="2531350"/>
                  </a:lnTo>
                  <a:lnTo>
                    <a:pt x="376124" y="2528177"/>
                  </a:lnTo>
                  <a:lnTo>
                    <a:pt x="385646" y="2524687"/>
                  </a:lnTo>
                  <a:lnTo>
                    <a:pt x="394533" y="2521832"/>
                  </a:lnTo>
                  <a:lnTo>
                    <a:pt x="403737" y="2518976"/>
                  </a:lnTo>
                  <a:lnTo>
                    <a:pt x="396120" y="2426327"/>
                  </a:lnTo>
                  <a:lnTo>
                    <a:pt x="552279" y="2413000"/>
                  </a:lnTo>
                  <a:close/>
                  <a:moveTo>
                    <a:pt x="1753153" y="2246313"/>
                  </a:moveTo>
                  <a:lnTo>
                    <a:pt x="1813988" y="2246313"/>
                  </a:lnTo>
                  <a:lnTo>
                    <a:pt x="1817474" y="2246631"/>
                  </a:lnTo>
                  <a:lnTo>
                    <a:pt x="1820959" y="2247583"/>
                  </a:lnTo>
                  <a:lnTo>
                    <a:pt x="1823811" y="2248536"/>
                  </a:lnTo>
                  <a:lnTo>
                    <a:pt x="1826346" y="2250441"/>
                  </a:lnTo>
                  <a:lnTo>
                    <a:pt x="1828564" y="2252346"/>
                  </a:lnTo>
                  <a:lnTo>
                    <a:pt x="1830148" y="2254886"/>
                  </a:lnTo>
                  <a:lnTo>
                    <a:pt x="1831415" y="2257426"/>
                  </a:lnTo>
                  <a:lnTo>
                    <a:pt x="1831732" y="2259966"/>
                  </a:lnTo>
                  <a:lnTo>
                    <a:pt x="1831732" y="2310766"/>
                  </a:lnTo>
                  <a:lnTo>
                    <a:pt x="1842188" y="2312036"/>
                  </a:lnTo>
                  <a:lnTo>
                    <a:pt x="1852011" y="2313623"/>
                  </a:lnTo>
                  <a:lnTo>
                    <a:pt x="1862467" y="2315528"/>
                  </a:lnTo>
                  <a:lnTo>
                    <a:pt x="1871973" y="2317751"/>
                  </a:lnTo>
                  <a:lnTo>
                    <a:pt x="1880528" y="2319973"/>
                  </a:lnTo>
                  <a:lnTo>
                    <a:pt x="1889400" y="2322513"/>
                  </a:lnTo>
                  <a:lnTo>
                    <a:pt x="1897955" y="2325371"/>
                  </a:lnTo>
                  <a:lnTo>
                    <a:pt x="1907460" y="2328863"/>
                  </a:lnTo>
                  <a:lnTo>
                    <a:pt x="1916332" y="2332673"/>
                  </a:lnTo>
                  <a:lnTo>
                    <a:pt x="1925204" y="2336801"/>
                  </a:lnTo>
                  <a:lnTo>
                    <a:pt x="1934393" y="2341246"/>
                  </a:lnTo>
                  <a:lnTo>
                    <a:pt x="1942948" y="2345691"/>
                  </a:lnTo>
                  <a:lnTo>
                    <a:pt x="1951503" y="2350771"/>
                  </a:lnTo>
                  <a:lnTo>
                    <a:pt x="1960058" y="2355851"/>
                  </a:lnTo>
                  <a:lnTo>
                    <a:pt x="1967662" y="2361566"/>
                  </a:lnTo>
                  <a:lnTo>
                    <a:pt x="1975267" y="2367281"/>
                  </a:lnTo>
                  <a:lnTo>
                    <a:pt x="1982238" y="2372996"/>
                  </a:lnTo>
                  <a:lnTo>
                    <a:pt x="1988575" y="2379346"/>
                  </a:lnTo>
                  <a:lnTo>
                    <a:pt x="1994278" y="2385378"/>
                  </a:lnTo>
                  <a:lnTo>
                    <a:pt x="1999665" y="2392046"/>
                  </a:lnTo>
                  <a:lnTo>
                    <a:pt x="2002199" y="2396491"/>
                  </a:lnTo>
                  <a:lnTo>
                    <a:pt x="2004100" y="2401253"/>
                  </a:lnTo>
                  <a:lnTo>
                    <a:pt x="2005051" y="2406016"/>
                  </a:lnTo>
                  <a:lnTo>
                    <a:pt x="2005685" y="2411413"/>
                  </a:lnTo>
                  <a:lnTo>
                    <a:pt x="2005051" y="2416493"/>
                  </a:lnTo>
                  <a:lnTo>
                    <a:pt x="2003784" y="2421891"/>
                  </a:lnTo>
                  <a:lnTo>
                    <a:pt x="2001566" y="2427288"/>
                  </a:lnTo>
                  <a:lnTo>
                    <a:pt x="1998397" y="2432368"/>
                  </a:lnTo>
                  <a:lnTo>
                    <a:pt x="1996179" y="2435543"/>
                  </a:lnTo>
                  <a:lnTo>
                    <a:pt x="1993961" y="2438401"/>
                  </a:lnTo>
                  <a:lnTo>
                    <a:pt x="1991426" y="2441576"/>
                  </a:lnTo>
                  <a:lnTo>
                    <a:pt x="1988575" y="2444433"/>
                  </a:lnTo>
                  <a:lnTo>
                    <a:pt x="1985406" y="2447291"/>
                  </a:lnTo>
                  <a:lnTo>
                    <a:pt x="1982238" y="2449831"/>
                  </a:lnTo>
                  <a:lnTo>
                    <a:pt x="1978435" y="2452688"/>
                  </a:lnTo>
                  <a:lnTo>
                    <a:pt x="1974633" y="2454911"/>
                  </a:lnTo>
                  <a:lnTo>
                    <a:pt x="1971148" y="2457133"/>
                  </a:lnTo>
                  <a:lnTo>
                    <a:pt x="1967029" y="2459038"/>
                  </a:lnTo>
                  <a:lnTo>
                    <a:pt x="1962910" y="2460626"/>
                  </a:lnTo>
                  <a:lnTo>
                    <a:pt x="1958790" y="2462213"/>
                  </a:lnTo>
                  <a:lnTo>
                    <a:pt x="1954671" y="2463483"/>
                  </a:lnTo>
                  <a:lnTo>
                    <a:pt x="1950235" y="2464118"/>
                  </a:lnTo>
                  <a:lnTo>
                    <a:pt x="1945799" y="2464753"/>
                  </a:lnTo>
                  <a:lnTo>
                    <a:pt x="1941364" y="2464753"/>
                  </a:lnTo>
                  <a:lnTo>
                    <a:pt x="1936294" y="2464753"/>
                  </a:lnTo>
                  <a:lnTo>
                    <a:pt x="1931541" y="2464118"/>
                  </a:lnTo>
                  <a:lnTo>
                    <a:pt x="1926471" y="2462531"/>
                  </a:lnTo>
                  <a:lnTo>
                    <a:pt x="1922035" y="2460626"/>
                  </a:lnTo>
                  <a:lnTo>
                    <a:pt x="1917916" y="2458403"/>
                  </a:lnTo>
                  <a:lnTo>
                    <a:pt x="1914431" y="2455546"/>
                  </a:lnTo>
                  <a:lnTo>
                    <a:pt x="1910946" y="2452688"/>
                  </a:lnTo>
                  <a:lnTo>
                    <a:pt x="1908094" y="2448878"/>
                  </a:lnTo>
                  <a:lnTo>
                    <a:pt x="1904925" y="2445068"/>
                  </a:lnTo>
                  <a:lnTo>
                    <a:pt x="1903341" y="2443798"/>
                  </a:lnTo>
                  <a:lnTo>
                    <a:pt x="1897004" y="2438401"/>
                  </a:lnTo>
                  <a:lnTo>
                    <a:pt x="1890667" y="2433638"/>
                  </a:lnTo>
                  <a:lnTo>
                    <a:pt x="1883696" y="2429193"/>
                  </a:lnTo>
                  <a:lnTo>
                    <a:pt x="1876092" y="2424431"/>
                  </a:lnTo>
                  <a:lnTo>
                    <a:pt x="1868804" y="2419986"/>
                  </a:lnTo>
                  <a:lnTo>
                    <a:pt x="1861200" y="2415858"/>
                  </a:lnTo>
                  <a:lnTo>
                    <a:pt x="1853912" y="2412366"/>
                  </a:lnTo>
                  <a:lnTo>
                    <a:pt x="1847258" y="2409508"/>
                  </a:lnTo>
                  <a:lnTo>
                    <a:pt x="1840921" y="2407286"/>
                  </a:lnTo>
                  <a:lnTo>
                    <a:pt x="1834267" y="2405381"/>
                  </a:lnTo>
                  <a:lnTo>
                    <a:pt x="1827296" y="2403793"/>
                  </a:lnTo>
                  <a:lnTo>
                    <a:pt x="1820642" y="2402523"/>
                  </a:lnTo>
                  <a:lnTo>
                    <a:pt x="1813355" y="2401253"/>
                  </a:lnTo>
                  <a:lnTo>
                    <a:pt x="1806384" y="2400301"/>
                  </a:lnTo>
                  <a:lnTo>
                    <a:pt x="1799730" y="2399666"/>
                  </a:lnTo>
                  <a:lnTo>
                    <a:pt x="1792759" y="2399348"/>
                  </a:lnTo>
                  <a:lnTo>
                    <a:pt x="1786105" y="2399031"/>
                  </a:lnTo>
                  <a:lnTo>
                    <a:pt x="1776917" y="2399348"/>
                  </a:lnTo>
                  <a:lnTo>
                    <a:pt x="1767094" y="2400301"/>
                  </a:lnTo>
                  <a:lnTo>
                    <a:pt x="1756321" y="2401571"/>
                  </a:lnTo>
                  <a:lnTo>
                    <a:pt x="1745548" y="2404428"/>
                  </a:lnTo>
                  <a:lnTo>
                    <a:pt x="1740162" y="2405698"/>
                  </a:lnTo>
                  <a:lnTo>
                    <a:pt x="1734458" y="2407603"/>
                  </a:lnTo>
                  <a:lnTo>
                    <a:pt x="1729072" y="2409826"/>
                  </a:lnTo>
                  <a:lnTo>
                    <a:pt x="1723368" y="2412048"/>
                  </a:lnTo>
                  <a:lnTo>
                    <a:pt x="1717982" y="2414906"/>
                  </a:lnTo>
                  <a:lnTo>
                    <a:pt x="1712279" y="2418081"/>
                  </a:lnTo>
                  <a:lnTo>
                    <a:pt x="1706575" y="2421256"/>
                  </a:lnTo>
                  <a:lnTo>
                    <a:pt x="1701506" y="2425383"/>
                  </a:lnTo>
                  <a:lnTo>
                    <a:pt x="1698337" y="2427923"/>
                  </a:lnTo>
                  <a:lnTo>
                    <a:pt x="1695168" y="2431416"/>
                  </a:lnTo>
                  <a:lnTo>
                    <a:pt x="1692634" y="2434908"/>
                  </a:lnTo>
                  <a:lnTo>
                    <a:pt x="1690415" y="2438401"/>
                  </a:lnTo>
                  <a:lnTo>
                    <a:pt x="1688514" y="2442211"/>
                  </a:lnTo>
                  <a:lnTo>
                    <a:pt x="1686930" y="2446338"/>
                  </a:lnTo>
                  <a:lnTo>
                    <a:pt x="1686296" y="2450783"/>
                  </a:lnTo>
                  <a:lnTo>
                    <a:pt x="1685662" y="2455228"/>
                  </a:lnTo>
                  <a:lnTo>
                    <a:pt x="1685346" y="2459673"/>
                  </a:lnTo>
                  <a:lnTo>
                    <a:pt x="1685346" y="2464118"/>
                  </a:lnTo>
                  <a:lnTo>
                    <a:pt x="1685662" y="2468563"/>
                  </a:lnTo>
                  <a:lnTo>
                    <a:pt x="1686296" y="2473008"/>
                  </a:lnTo>
                  <a:lnTo>
                    <a:pt x="1687880" y="2477136"/>
                  </a:lnTo>
                  <a:lnTo>
                    <a:pt x="1689148" y="2481581"/>
                  </a:lnTo>
                  <a:lnTo>
                    <a:pt x="1691366" y="2485708"/>
                  </a:lnTo>
                  <a:lnTo>
                    <a:pt x="1693584" y="2489518"/>
                  </a:lnTo>
                  <a:lnTo>
                    <a:pt x="1698654" y="2495233"/>
                  </a:lnTo>
                  <a:lnTo>
                    <a:pt x="1703723" y="2500631"/>
                  </a:lnTo>
                  <a:lnTo>
                    <a:pt x="1709427" y="2505076"/>
                  </a:lnTo>
                  <a:lnTo>
                    <a:pt x="1715130" y="2508568"/>
                  </a:lnTo>
                  <a:lnTo>
                    <a:pt x="1721784" y="2512378"/>
                  </a:lnTo>
                  <a:lnTo>
                    <a:pt x="1729389" y="2515871"/>
                  </a:lnTo>
                  <a:lnTo>
                    <a:pt x="1745865" y="2522538"/>
                  </a:lnTo>
                  <a:lnTo>
                    <a:pt x="1750618" y="2524443"/>
                  </a:lnTo>
                  <a:lnTo>
                    <a:pt x="1778501" y="2534603"/>
                  </a:lnTo>
                  <a:lnTo>
                    <a:pt x="1797829" y="2542223"/>
                  </a:lnTo>
                  <a:lnTo>
                    <a:pt x="1816523" y="2549208"/>
                  </a:lnTo>
                  <a:lnTo>
                    <a:pt x="1827613" y="2553336"/>
                  </a:lnTo>
                  <a:lnTo>
                    <a:pt x="1854546" y="2562861"/>
                  </a:lnTo>
                  <a:lnTo>
                    <a:pt x="1868804" y="2568258"/>
                  </a:lnTo>
                  <a:lnTo>
                    <a:pt x="1882746" y="2573656"/>
                  </a:lnTo>
                  <a:lnTo>
                    <a:pt x="1897004" y="2579688"/>
                  </a:lnTo>
                  <a:lnTo>
                    <a:pt x="1911262" y="2585721"/>
                  </a:lnTo>
                  <a:lnTo>
                    <a:pt x="1925204" y="2592388"/>
                  </a:lnTo>
                  <a:lnTo>
                    <a:pt x="1938512" y="2599373"/>
                  </a:lnTo>
                  <a:lnTo>
                    <a:pt x="1951503" y="2606676"/>
                  </a:lnTo>
                  <a:lnTo>
                    <a:pt x="1964177" y="2614613"/>
                  </a:lnTo>
                  <a:lnTo>
                    <a:pt x="1969563" y="2618741"/>
                  </a:lnTo>
                  <a:lnTo>
                    <a:pt x="1975584" y="2622868"/>
                  </a:lnTo>
                  <a:lnTo>
                    <a:pt x="1980653" y="2627313"/>
                  </a:lnTo>
                  <a:lnTo>
                    <a:pt x="1986040" y="2631758"/>
                  </a:lnTo>
                  <a:lnTo>
                    <a:pt x="1990793" y="2636203"/>
                  </a:lnTo>
                  <a:lnTo>
                    <a:pt x="1995229" y="2640966"/>
                  </a:lnTo>
                  <a:lnTo>
                    <a:pt x="1999665" y="2645728"/>
                  </a:lnTo>
                  <a:lnTo>
                    <a:pt x="2003467" y="2651126"/>
                  </a:lnTo>
                  <a:lnTo>
                    <a:pt x="2006952" y="2656206"/>
                  </a:lnTo>
                  <a:lnTo>
                    <a:pt x="2010438" y="2661286"/>
                  </a:lnTo>
                  <a:lnTo>
                    <a:pt x="2012972" y="2667001"/>
                  </a:lnTo>
                  <a:lnTo>
                    <a:pt x="2015507" y="2672398"/>
                  </a:lnTo>
                  <a:lnTo>
                    <a:pt x="2017408" y="2677796"/>
                  </a:lnTo>
                  <a:lnTo>
                    <a:pt x="2019309" y="2682876"/>
                  </a:lnTo>
                  <a:lnTo>
                    <a:pt x="2020260" y="2688273"/>
                  </a:lnTo>
                  <a:lnTo>
                    <a:pt x="2021844" y="2693671"/>
                  </a:lnTo>
                  <a:lnTo>
                    <a:pt x="2022478" y="2699068"/>
                  </a:lnTo>
                  <a:lnTo>
                    <a:pt x="2023429" y="2704148"/>
                  </a:lnTo>
                  <a:lnTo>
                    <a:pt x="2023745" y="2709546"/>
                  </a:lnTo>
                  <a:lnTo>
                    <a:pt x="2024062" y="2714943"/>
                  </a:lnTo>
                  <a:lnTo>
                    <a:pt x="2024062" y="2720023"/>
                  </a:lnTo>
                  <a:lnTo>
                    <a:pt x="2024062" y="2725738"/>
                  </a:lnTo>
                  <a:lnTo>
                    <a:pt x="2023429" y="2730818"/>
                  </a:lnTo>
                  <a:lnTo>
                    <a:pt x="2022478" y="2736216"/>
                  </a:lnTo>
                  <a:lnTo>
                    <a:pt x="2021844" y="2741296"/>
                  </a:lnTo>
                  <a:lnTo>
                    <a:pt x="2020894" y="2746376"/>
                  </a:lnTo>
                  <a:lnTo>
                    <a:pt x="2019309" y="2751773"/>
                  </a:lnTo>
                  <a:lnTo>
                    <a:pt x="2017725" y="2756853"/>
                  </a:lnTo>
                  <a:lnTo>
                    <a:pt x="2014240" y="2767331"/>
                  </a:lnTo>
                  <a:lnTo>
                    <a:pt x="2009170" y="2777173"/>
                  </a:lnTo>
                  <a:lnTo>
                    <a:pt x="2004100" y="2787016"/>
                  </a:lnTo>
                  <a:lnTo>
                    <a:pt x="1997763" y="2796223"/>
                  </a:lnTo>
                  <a:lnTo>
                    <a:pt x="1990476" y="2805431"/>
                  </a:lnTo>
                  <a:lnTo>
                    <a:pt x="1982554" y="2814003"/>
                  </a:lnTo>
                  <a:lnTo>
                    <a:pt x="1973683" y="2822576"/>
                  </a:lnTo>
                  <a:lnTo>
                    <a:pt x="1964177" y="2830513"/>
                  </a:lnTo>
                  <a:lnTo>
                    <a:pt x="1958474" y="2834641"/>
                  </a:lnTo>
                  <a:lnTo>
                    <a:pt x="1952137" y="2838768"/>
                  </a:lnTo>
                  <a:lnTo>
                    <a:pt x="1945799" y="2842261"/>
                  </a:lnTo>
                  <a:lnTo>
                    <a:pt x="1938829" y="2845753"/>
                  </a:lnTo>
                  <a:lnTo>
                    <a:pt x="1931541" y="2848928"/>
                  </a:lnTo>
                  <a:lnTo>
                    <a:pt x="1923937" y="2852421"/>
                  </a:lnTo>
                  <a:lnTo>
                    <a:pt x="1915698" y="2854961"/>
                  </a:lnTo>
                  <a:lnTo>
                    <a:pt x="1907777" y="2857818"/>
                  </a:lnTo>
                  <a:lnTo>
                    <a:pt x="1899222" y="2860041"/>
                  </a:lnTo>
                  <a:lnTo>
                    <a:pt x="1890350" y="2862263"/>
                  </a:lnTo>
                  <a:lnTo>
                    <a:pt x="1880845" y="2864486"/>
                  </a:lnTo>
                  <a:lnTo>
                    <a:pt x="1871656" y="2866391"/>
                  </a:lnTo>
                  <a:lnTo>
                    <a:pt x="1862150" y="2867978"/>
                  </a:lnTo>
                  <a:lnTo>
                    <a:pt x="1852011" y="2869566"/>
                  </a:lnTo>
                  <a:lnTo>
                    <a:pt x="1842188" y="2870201"/>
                  </a:lnTo>
                  <a:lnTo>
                    <a:pt x="1831732" y="2871471"/>
                  </a:lnTo>
                  <a:lnTo>
                    <a:pt x="1831732" y="2918143"/>
                  </a:lnTo>
                  <a:lnTo>
                    <a:pt x="1831415" y="2921001"/>
                  </a:lnTo>
                  <a:lnTo>
                    <a:pt x="1830148" y="2923858"/>
                  </a:lnTo>
                  <a:lnTo>
                    <a:pt x="1828564" y="2926081"/>
                  </a:lnTo>
                  <a:lnTo>
                    <a:pt x="1826346" y="2928303"/>
                  </a:lnTo>
                  <a:lnTo>
                    <a:pt x="1823811" y="2929573"/>
                  </a:lnTo>
                  <a:lnTo>
                    <a:pt x="1820959" y="2931161"/>
                  </a:lnTo>
                  <a:lnTo>
                    <a:pt x="1817474" y="2931796"/>
                  </a:lnTo>
                  <a:lnTo>
                    <a:pt x="1813988" y="2932113"/>
                  </a:lnTo>
                  <a:lnTo>
                    <a:pt x="1753153" y="2932113"/>
                  </a:lnTo>
                  <a:lnTo>
                    <a:pt x="1749350" y="2931796"/>
                  </a:lnTo>
                  <a:lnTo>
                    <a:pt x="1745865" y="2931161"/>
                  </a:lnTo>
                  <a:lnTo>
                    <a:pt x="1743013" y="2929573"/>
                  </a:lnTo>
                  <a:lnTo>
                    <a:pt x="1740478" y="2928303"/>
                  </a:lnTo>
                  <a:lnTo>
                    <a:pt x="1738261" y="2926081"/>
                  </a:lnTo>
                  <a:lnTo>
                    <a:pt x="1736676" y="2923858"/>
                  </a:lnTo>
                  <a:lnTo>
                    <a:pt x="1735726" y="2921001"/>
                  </a:lnTo>
                  <a:lnTo>
                    <a:pt x="1735409" y="2918143"/>
                  </a:lnTo>
                  <a:lnTo>
                    <a:pt x="1735409" y="2867661"/>
                  </a:lnTo>
                  <a:lnTo>
                    <a:pt x="1722418" y="2865438"/>
                  </a:lnTo>
                  <a:lnTo>
                    <a:pt x="1708793" y="2863216"/>
                  </a:lnTo>
                  <a:lnTo>
                    <a:pt x="1696436" y="2860041"/>
                  </a:lnTo>
                  <a:lnTo>
                    <a:pt x="1683444" y="2857183"/>
                  </a:lnTo>
                  <a:lnTo>
                    <a:pt x="1670770" y="2853373"/>
                  </a:lnTo>
                  <a:lnTo>
                    <a:pt x="1658413" y="2849246"/>
                  </a:lnTo>
                  <a:lnTo>
                    <a:pt x="1646689" y="2844801"/>
                  </a:lnTo>
                  <a:lnTo>
                    <a:pt x="1635283" y="2840038"/>
                  </a:lnTo>
                  <a:lnTo>
                    <a:pt x="1624193" y="2834958"/>
                  </a:lnTo>
                  <a:lnTo>
                    <a:pt x="1613420" y="2829243"/>
                  </a:lnTo>
                  <a:lnTo>
                    <a:pt x="1603280" y="2823528"/>
                  </a:lnTo>
                  <a:lnTo>
                    <a:pt x="1594092" y="2816543"/>
                  </a:lnTo>
                  <a:lnTo>
                    <a:pt x="1585220" y="2809876"/>
                  </a:lnTo>
                  <a:lnTo>
                    <a:pt x="1576982" y="2802573"/>
                  </a:lnTo>
                  <a:lnTo>
                    <a:pt x="1569377" y="2794636"/>
                  </a:lnTo>
                  <a:lnTo>
                    <a:pt x="1566209" y="2790826"/>
                  </a:lnTo>
                  <a:lnTo>
                    <a:pt x="1563357" y="2786698"/>
                  </a:lnTo>
                  <a:lnTo>
                    <a:pt x="1560188" y="2782253"/>
                  </a:lnTo>
                  <a:lnTo>
                    <a:pt x="1558287" y="2777173"/>
                  </a:lnTo>
                  <a:lnTo>
                    <a:pt x="1557337" y="2772411"/>
                  </a:lnTo>
                  <a:lnTo>
                    <a:pt x="1557337" y="2767331"/>
                  </a:lnTo>
                  <a:lnTo>
                    <a:pt x="1557654" y="2761933"/>
                  </a:lnTo>
                  <a:lnTo>
                    <a:pt x="1559238" y="2756853"/>
                  </a:lnTo>
                  <a:lnTo>
                    <a:pt x="1561456" y="2751456"/>
                  </a:lnTo>
                  <a:lnTo>
                    <a:pt x="1564308" y="2746058"/>
                  </a:lnTo>
                  <a:lnTo>
                    <a:pt x="1566209" y="2743201"/>
                  </a:lnTo>
                  <a:lnTo>
                    <a:pt x="1568743" y="2740026"/>
                  </a:lnTo>
                  <a:lnTo>
                    <a:pt x="1571278" y="2737168"/>
                  </a:lnTo>
                  <a:lnTo>
                    <a:pt x="1574447" y="2734311"/>
                  </a:lnTo>
                  <a:lnTo>
                    <a:pt x="1577299" y="2731136"/>
                  </a:lnTo>
                  <a:lnTo>
                    <a:pt x="1580784" y="2728596"/>
                  </a:lnTo>
                  <a:lnTo>
                    <a:pt x="1583952" y="2726056"/>
                  </a:lnTo>
                  <a:lnTo>
                    <a:pt x="1587755" y="2723833"/>
                  </a:lnTo>
                  <a:lnTo>
                    <a:pt x="1591874" y="2721611"/>
                  </a:lnTo>
                  <a:lnTo>
                    <a:pt x="1595359" y="2719706"/>
                  </a:lnTo>
                  <a:lnTo>
                    <a:pt x="1599478" y="2717801"/>
                  </a:lnTo>
                  <a:lnTo>
                    <a:pt x="1603914" y="2716531"/>
                  </a:lnTo>
                  <a:lnTo>
                    <a:pt x="1608033" y="2715261"/>
                  </a:lnTo>
                  <a:lnTo>
                    <a:pt x="1612469" y="2714626"/>
                  </a:lnTo>
                  <a:lnTo>
                    <a:pt x="1616905" y="2713673"/>
                  </a:lnTo>
                  <a:lnTo>
                    <a:pt x="1621341" y="2713673"/>
                  </a:lnTo>
                  <a:lnTo>
                    <a:pt x="1626411" y="2713673"/>
                  </a:lnTo>
                  <a:lnTo>
                    <a:pt x="1631480" y="2714943"/>
                  </a:lnTo>
                  <a:lnTo>
                    <a:pt x="1635916" y="2715896"/>
                  </a:lnTo>
                  <a:lnTo>
                    <a:pt x="1640352" y="2717801"/>
                  </a:lnTo>
                  <a:lnTo>
                    <a:pt x="1644471" y="2720023"/>
                  </a:lnTo>
                  <a:lnTo>
                    <a:pt x="1648274" y="2723198"/>
                  </a:lnTo>
                  <a:lnTo>
                    <a:pt x="1651759" y="2726056"/>
                  </a:lnTo>
                  <a:lnTo>
                    <a:pt x="1654928" y="2729866"/>
                  </a:lnTo>
                  <a:lnTo>
                    <a:pt x="1657462" y="2733041"/>
                  </a:lnTo>
                  <a:lnTo>
                    <a:pt x="1658096" y="2733993"/>
                  </a:lnTo>
                  <a:lnTo>
                    <a:pt x="1659364" y="2734946"/>
                  </a:lnTo>
                  <a:lnTo>
                    <a:pt x="1665701" y="2740026"/>
                  </a:lnTo>
                  <a:lnTo>
                    <a:pt x="1671721" y="2744471"/>
                  </a:lnTo>
                  <a:lnTo>
                    <a:pt x="1678692" y="2748598"/>
                  </a:lnTo>
                  <a:lnTo>
                    <a:pt x="1685662" y="2752726"/>
                  </a:lnTo>
                  <a:lnTo>
                    <a:pt x="1692634" y="2756853"/>
                  </a:lnTo>
                  <a:lnTo>
                    <a:pt x="1699921" y="2760346"/>
                  </a:lnTo>
                  <a:lnTo>
                    <a:pt x="1707526" y="2763521"/>
                  </a:lnTo>
                  <a:lnTo>
                    <a:pt x="1714497" y="2766061"/>
                  </a:lnTo>
                  <a:lnTo>
                    <a:pt x="1720834" y="2768283"/>
                  </a:lnTo>
                  <a:lnTo>
                    <a:pt x="1731607" y="2771458"/>
                  </a:lnTo>
                  <a:lnTo>
                    <a:pt x="1742380" y="2773998"/>
                  </a:lnTo>
                  <a:lnTo>
                    <a:pt x="1753153" y="2776221"/>
                  </a:lnTo>
                  <a:lnTo>
                    <a:pt x="1764242" y="2778126"/>
                  </a:lnTo>
                  <a:lnTo>
                    <a:pt x="1775016" y="2779396"/>
                  </a:lnTo>
                  <a:lnTo>
                    <a:pt x="1785789" y="2780666"/>
                  </a:lnTo>
                  <a:lnTo>
                    <a:pt x="1795928" y="2780983"/>
                  </a:lnTo>
                  <a:lnTo>
                    <a:pt x="1806067" y="2781301"/>
                  </a:lnTo>
                  <a:lnTo>
                    <a:pt x="1817157" y="2780983"/>
                  </a:lnTo>
                  <a:lnTo>
                    <a:pt x="1827613" y="2780348"/>
                  </a:lnTo>
                  <a:lnTo>
                    <a:pt x="1837119" y="2778761"/>
                  </a:lnTo>
                  <a:lnTo>
                    <a:pt x="1845991" y="2776856"/>
                  </a:lnTo>
                  <a:lnTo>
                    <a:pt x="1854546" y="2774633"/>
                  </a:lnTo>
                  <a:lnTo>
                    <a:pt x="1862467" y="2771776"/>
                  </a:lnTo>
                  <a:lnTo>
                    <a:pt x="1869121" y="2768283"/>
                  </a:lnTo>
                  <a:lnTo>
                    <a:pt x="1875458" y="2764791"/>
                  </a:lnTo>
                  <a:lnTo>
                    <a:pt x="1879260" y="2761616"/>
                  </a:lnTo>
                  <a:lnTo>
                    <a:pt x="1882429" y="2758441"/>
                  </a:lnTo>
                  <a:lnTo>
                    <a:pt x="1885280" y="2754948"/>
                  </a:lnTo>
                  <a:lnTo>
                    <a:pt x="1888132" y="2751456"/>
                  </a:lnTo>
                  <a:lnTo>
                    <a:pt x="1890350" y="2747646"/>
                  </a:lnTo>
                  <a:lnTo>
                    <a:pt x="1892251" y="2743518"/>
                  </a:lnTo>
                  <a:lnTo>
                    <a:pt x="1893519" y="2739391"/>
                  </a:lnTo>
                  <a:lnTo>
                    <a:pt x="1894786" y="2734946"/>
                  </a:lnTo>
                  <a:lnTo>
                    <a:pt x="1895420" y="2730818"/>
                  </a:lnTo>
                  <a:lnTo>
                    <a:pt x="1895737" y="2726373"/>
                  </a:lnTo>
                  <a:lnTo>
                    <a:pt x="1895420" y="2721928"/>
                  </a:lnTo>
                  <a:lnTo>
                    <a:pt x="1895103" y="2717483"/>
                  </a:lnTo>
                  <a:lnTo>
                    <a:pt x="1893836" y="2713038"/>
                  </a:lnTo>
                  <a:lnTo>
                    <a:pt x="1892885" y="2708911"/>
                  </a:lnTo>
                  <a:lnTo>
                    <a:pt x="1890984" y="2704783"/>
                  </a:lnTo>
                  <a:lnTo>
                    <a:pt x="1888766" y="2700656"/>
                  </a:lnTo>
                  <a:lnTo>
                    <a:pt x="1885280" y="2696211"/>
                  </a:lnTo>
                  <a:lnTo>
                    <a:pt x="1881478" y="2691766"/>
                  </a:lnTo>
                  <a:lnTo>
                    <a:pt x="1876092" y="2687321"/>
                  </a:lnTo>
                  <a:lnTo>
                    <a:pt x="1870705" y="2682876"/>
                  </a:lnTo>
                  <a:lnTo>
                    <a:pt x="1864368" y="2678748"/>
                  </a:lnTo>
                  <a:lnTo>
                    <a:pt x="1857714" y="2674621"/>
                  </a:lnTo>
                  <a:lnTo>
                    <a:pt x="1850110" y="2671128"/>
                  </a:lnTo>
                  <a:lnTo>
                    <a:pt x="1842188" y="2667318"/>
                  </a:lnTo>
                  <a:lnTo>
                    <a:pt x="1817474" y="2657158"/>
                  </a:lnTo>
                  <a:lnTo>
                    <a:pt x="1720517" y="2617471"/>
                  </a:lnTo>
                  <a:lnTo>
                    <a:pt x="1673305" y="2597786"/>
                  </a:lnTo>
                  <a:lnTo>
                    <a:pt x="1644471" y="2585086"/>
                  </a:lnTo>
                  <a:lnTo>
                    <a:pt x="1639085" y="2582546"/>
                  </a:lnTo>
                  <a:lnTo>
                    <a:pt x="1634015" y="2580006"/>
                  </a:lnTo>
                  <a:lnTo>
                    <a:pt x="1624827" y="2574608"/>
                  </a:lnTo>
                  <a:lnTo>
                    <a:pt x="1615638" y="2567623"/>
                  </a:lnTo>
                  <a:lnTo>
                    <a:pt x="1607083" y="2560638"/>
                  </a:lnTo>
                  <a:lnTo>
                    <a:pt x="1598845" y="2552383"/>
                  </a:lnTo>
                  <a:lnTo>
                    <a:pt x="1591874" y="2544446"/>
                  </a:lnTo>
                  <a:lnTo>
                    <a:pt x="1588072" y="2540001"/>
                  </a:lnTo>
                  <a:lnTo>
                    <a:pt x="1585220" y="2534921"/>
                  </a:lnTo>
                  <a:lnTo>
                    <a:pt x="1581734" y="2530476"/>
                  </a:lnTo>
                  <a:lnTo>
                    <a:pt x="1579200" y="2525713"/>
                  </a:lnTo>
                  <a:lnTo>
                    <a:pt x="1576348" y="2520633"/>
                  </a:lnTo>
                  <a:lnTo>
                    <a:pt x="1574130" y="2515236"/>
                  </a:lnTo>
                  <a:lnTo>
                    <a:pt x="1571912" y="2510156"/>
                  </a:lnTo>
                  <a:lnTo>
                    <a:pt x="1570011" y="2505076"/>
                  </a:lnTo>
                  <a:lnTo>
                    <a:pt x="1568110" y="2499678"/>
                  </a:lnTo>
                  <a:lnTo>
                    <a:pt x="1566525" y="2494598"/>
                  </a:lnTo>
                  <a:lnTo>
                    <a:pt x="1565575" y="2488883"/>
                  </a:lnTo>
                  <a:lnTo>
                    <a:pt x="1564624" y="2483803"/>
                  </a:lnTo>
                  <a:lnTo>
                    <a:pt x="1563991" y="2478088"/>
                  </a:lnTo>
                  <a:lnTo>
                    <a:pt x="1563674" y="2473008"/>
                  </a:lnTo>
                  <a:lnTo>
                    <a:pt x="1563357" y="2467293"/>
                  </a:lnTo>
                  <a:lnTo>
                    <a:pt x="1563674" y="2461896"/>
                  </a:lnTo>
                  <a:lnTo>
                    <a:pt x="1563991" y="2456816"/>
                  </a:lnTo>
                  <a:lnTo>
                    <a:pt x="1564308" y="2451101"/>
                  </a:lnTo>
                  <a:lnTo>
                    <a:pt x="1565575" y="2446021"/>
                  </a:lnTo>
                  <a:lnTo>
                    <a:pt x="1566525" y="2440306"/>
                  </a:lnTo>
                  <a:lnTo>
                    <a:pt x="1567793" y="2435226"/>
                  </a:lnTo>
                  <a:lnTo>
                    <a:pt x="1569060" y="2429828"/>
                  </a:lnTo>
                  <a:lnTo>
                    <a:pt x="1570961" y="2424748"/>
                  </a:lnTo>
                  <a:lnTo>
                    <a:pt x="1573179" y="2419668"/>
                  </a:lnTo>
                  <a:lnTo>
                    <a:pt x="1575397" y="2414271"/>
                  </a:lnTo>
                  <a:lnTo>
                    <a:pt x="1577932" y="2409191"/>
                  </a:lnTo>
                  <a:lnTo>
                    <a:pt x="1580784" y="2404428"/>
                  </a:lnTo>
                  <a:lnTo>
                    <a:pt x="1583636" y="2399031"/>
                  </a:lnTo>
                  <a:lnTo>
                    <a:pt x="1586804" y="2394268"/>
                  </a:lnTo>
                  <a:lnTo>
                    <a:pt x="1590290" y="2389506"/>
                  </a:lnTo>
                  <a:lnTo>
                    <a:pt x="1594092" y="2385061"/>
                  </a:lnTo>
                  <a:lnTo>
                    <a:pt x="1598211" y="2379981"/>
                  </a:lnTo>
                  <a:lnTo>
                    <a:pt x="1602013" y="2375536"/>
                  </a:lnTo>
                  <a:lnTo>
                    <a:pt x="1606766" y="2371091"/>
                  </a:lnTo>
                  <a:lnTo>
                    <a:pt x="1611202" y="2367281"/>
                  </a:lnTo>
                  <a:lnTo>
                    <a:pt x="1615955" y="2363153"/>
                  </a:lnTo>
                  <a:lnTo>
                    <a:pt x="1621658" y="2358073"/>
                  </a:lnTo>
                  <a:lnTo>
                    <a:pt x="1627678" y="2353628"/>
                  </a:lnTo>
                  <a:lnTo>
                    <a:pt x="1634015" y="2349818"/>
                  </a:lnTo>
                  <a:lnTo>
                    <a:pt x="1640669" y="2345691"/>
                  </a:lnTo>
                  <a:lnTo>
                    <a:pt x="1647323" y="2341881"/>
                  </a:lnTo>
                  <a:lnTo>
                    <a:pt x="1654294" y="2338071"/>
                  </a:lnTo>
                  <a:lnTo>
                    <a:pt x="1661898" y="2334896"/>
                  </a:lnTo>
                  <a:lnTo>
                    <a:pt x="1669186" y="2331403"/>
                  </a:lnTo>
                  <a:lnTo>
                    <a:pt x="1676790" y="2328546"/>
                  </a:lnTo>
                  <a:lnTo>
                    <a:pt x="1684395" y="2325371"/>
                  </a:lnTo>
                  <a:lnTo>
                    <a:pt x="1692634" y="2322831"/>
                  </a:lnTo>
                  <a:lnTo>
                    <a:pt x="1700872" y="2320608"/>
                  </a:lnTo>
                  <a:lnTo>
                    <a:pt x="1709427" y="2318386"/>
                  </a:lnTo>
                  <a:lnTo>
                    <a:pt x="1717982" y="2316163"/>
                  </a:lnTo>
                  <a:lnTo>
                    <a:pt x="1726220" y="2314893"/>
                  </a:lnTo>
                  <a:lnTo>
                    <a:pt x="1735409" y="2312988"/>
                  </a:lnTo>
                  <a:lnTo>
                    <a:pt x="1735409" y="2259966"/>
                  </a:lnTo>
                  <a:lnTo>
                    <a:pt x="1735726" y="2257426"/>
                  </a:lnTo>
                  <a:lnTo>
                    <a:pt x="1736676" y="2254886"/>
                  </a:lnTo>
                  <a:lnTo>
                    <a:pt x="1738261" y="2252346"/>
                  </a:lnTo>
                  <a:lnTo>
                    <a:pt x="1740478" y="2250441"/>
                  </a:lnTo>
                  <a:lnTo>
                    <a:pt x="1743013" y="2248536"/>
                  </a:lnTo>
                  <a:lnTo>
                    <a:pt x="1745865" y="2247583"/>
                  </a:lnTo>
                  <a:lnTo>
                    <a:pt x="1749350" y="2246631"/>
                  </a:lnTo>
                  <a:lnTo>
                    <a:pt x="1753153" y="2246313"/>
                  </a:lnTo>
                  <a:close/>
                  <a:moveTo>
                    <a:pt x="1796891" y="2159710"/>
                  </a:moveTo>
                  <a:lnTo>
                    <a:pt x="1786093" y="2160028"/>
                  </a:lnTo>
                  <a:lnTo>
                    <a:pt x="1775296" y="2160663"/>
                  </a:lnTo>
                  <a:lnTo>
                    <a:pt x="1764817" y="2161298"/>
                  </a:lnTo>
                  <a:lnTo>
                    <a:pt x="1754337" y="2162251"/>
                  </a:lnTo>
                  <a:lnTo>
                    <a:pt x="1743540" y="2163839"/>
                  </a:lnTo>
                  <a:lnTo>
                    <a:pt x="1733695" y="2165427"/>
                  </a:lnTo>
                  <a:lnTo>
                    <a:pt x="1723216" y="2167332"/>
                  </a:lnTo>
                  <a:lnTo>
                    <a:pt x="1712736" y="2169555"/>
                  </a:lnTo>
                  <a:lnTo>
                    <a:pt x="1702892" y="2171778"/>
                  </a:lnTo>
                  <a:lnTo>
                    <a:pt x="1692730" y="2174318"/>
                  </a:lnTo>
                  <a:lnTo>
                    <a:pt x="1683202" y="2177177"/>
                  </a:lnTo>
                  <a:lnTo>
                    <a:pt x="1673040" y="2180352"/>
                  </a:lnTo>
                  <a:lnTo>
                    <a:pt x="1663513" y="2183528"/>
                  </a:lnTo>
                  <a:lnTo>
                    <a:pt x="1653669" y="2187021"/>
                  </a:lnTo>
                  <a:lnTo>
                    <a:pt x="1644460" y="2190514"/>
                  </a:lnTo>
                  <a:lnTo>
                    <a:pt x="1635250" y="2194643"/>
                  </a:lnTo>
                  <a:lnTo>
                    <a:pt x="1625723" y="2198771"/>
                  </a:lnTo>
                  <a:lnTo>
                    <a:pt x="1616514" y="2203217"/>
                  </a:lnTo>
                  <a:lnTo>
                    <a:pt x="1607622" y="2207663"/>
                  </a:lnTo>
                  <a:lnTo>
                    <a:pt x="1598730" y="2213061"/>
                  </a:lnTo>
                  <a:lnTo>
                    <a:pt x="1589839" y="2217825"/>
                  </a:lnTo>
                  <a:lnTo>
                    <a:pt x="1581264" y="2222906"/>
                  </a:lnTo>
                  <a:lnTo>
                    <a:pt x="1572690" y="2228622"/>
                  </a:lnTo>
                  <a:lnTo>
                    <a:pt x="1564116" y="2234020"/>
                  </a:lnTo>
                  <a:lnTo>
                    <a:pt x="1555859" y="2240054"/>
                  </a:lnTo>
                  <a:lnTo>
                    <a:pt x="1547920" y="2246088"/>
                  </a:lnTo>
                  <a:lnTo>
                    <a:pt x="1539981" y="2252439"/>
                  </a:lnTo>
                  <a:lnTo>
                    <a:pt x="1532042" y="2258473"/>
                  </a:lnTo>
                  <a:lnTo>
                    <a:pt x="1524420" y="2265459"/>
                  </a:lnTo>
                  <a:lnTo>
                    <a:pt x="1517117" y="2272128"/>
                  </a:lnTo>
                  <a:lnTo>
                    <a:pt x="1509495" y="2279114"/>
                  </a:lnTo>
                  <a:lnTo>
                    <a:pt x="1502509" y="2286101"/>
                  </a:lnTo>
                  <a:lnTo>
                    <a:pt x="1495522" y="2293405"/>
                  </a:lnTo>
                  <a:lnTo>
                    <a:pt x="1488853" y="2301026"/>
                  </a:lnTo>
                  <a:lnTo>
                    <a:pt x="1482185" y="2308648"/>
                  </a:lnTo>
                  <a:lnTo>
                    <a:pt x="1475833" y="2316269"/>
                  </a:lnTo>
                  <a:lnTo>
                    <a:pt x="1469482" y="2324526"/>
                  </a:lnTo>
                  <a:lnTo>
                    <a:pt x="1463131" y="2332465"/>
                  </a:lnTo>
                  <a:lnTo>
                    <a:pt x="1457415" y="2340722"/>
                  </a:lnTo>
                  <a:lnTo>
                    <a:pt x="1451698" y="2348978"/>
                  </a:lnTo>
                  <a:lnTo>
                    <a:pt x="1446300" y="2357553"/>
                  </a:lnTo>
                  <a:lnTo>
                    <a:pt x="1440901" y="2366444"/>
                  </a:lnTo>
                  <a:lnTo>
                    <a:pt x="1435820" y="2375019"/>
                  </a:lnTo>
                  <a:lnTo>
                    <a:pt x="1431057" y="2383910"/>
                  </a:lnTo>
                  <a:lnTo>
                    <a:pt x="1426293" y="2393120"/>
                  </a:lnTo>
                  <a:lnTo>
                    <a:pt x="1421847" y="2402012"/>
                  </a:lnTo>
                  <a:lnTo>
                    <a:pt x="1417719" y="2411221"/>
                  </a:lnTo>
                  <a:lnTo>
                    <a:pt x="1413591" y="2421065"/>
                  </a:lnTo>
                  <a:lnTo>
                    <a:pt x="1410098" y="2430592"/>
                  </a:lnTo>
                  <a:lnTo>
                    <a:pt x="1406287" y="2440437"/>
                  </a:lnTo>
                  <a:lnTo>
                    <a:pt x="1403111" y="2449964"/>
                  </a:lnTo>
                  <a:lnTo>
                    <a:pt x="1399936" y="2460126"/>
                  </a:lnTo>
                  <a:lnTo>
                    <a:pt x="1397395" y="2469653"/>
                  </a:lnTo>
                  <a:lnTo>
                    <a:pt x="1394855" y="2480132"/>
                  </a:lnTo>
                  <a:lnTo>
                    <a:pt x="1391996" y="2490294"/>
                  </a:lnTo>
                  <a:lnTo>
                    <a:pt x="1390091" y="2500456"/>
                  </a:lnTo>
                  <a:lnTo>
                    <a:pt x="1388503" y="2510936"/>
                  </a:lnTo>
                  <a:lnTo>
                    <a:pt x="1386598" y="2521416"/>
                  </a:lnTo>
                  <a:lnTo>
                    <a:pt x="1385328" y="2532213"/>
                  </a:lnTo>
                  <a:lnTo>
                    <a:pt x="1384375" y="2542692"/>
                  </a:lnTo>
                  <a:lnTo>
                    <a:pt x="1383422" y="2553172"/>
                  </a:lnTo>
                  <a:lnTo>
                    <a:pt x="1382787" y="2564604"/>
                  </a:lnTo>
                  <a:lnTo>
                    <a:pt x="1382787" y="2575401"/>
                  </a:lnTo>
                  <a:lnTo>
                    <a:pt x="1382787" y="2585881"/>
                  </a:lnTo>
                  <a:lnTo>
                    <a:pt x="1382787" y="2596678"/>
                  </a:lnTo>
                  <a:lnTo>
                    <a:pt x="1383422" y="2607475"/>
                  </a:lnTo>
                  <a:lnTo>
                    <a:pt x="1384375" y="2617955"/>
                  </a:lnTo>
                  <a:lnTo>
                    <a:pt x="1385328" y="2628434"/>
                  </a:lnTo>
                  <a:lnTo>
                    <a:pt x="1386598" y="2638914"/>
                  </a:lnTo>
                  <a:lnTo>
                    <a:pt x="1388503" y="2649076"/>
                  </a:lnTo>
                  <a:lnTo>
                    <a:pt x="1390091" y="2659556"/>
                  </a:lnTo>
                  <a:lnTo>
                    <a:pt x="1391996" y="2669718"/>
                  </a:lnTo>
                  <a:lnTo>
                    <a:pt x="1394855" y="2680197"/>
                  </a:lnTo>
                  <a:lnTo>
                    <a:pt x="1397077" y="2690042"/>
                  </a:lnTo>
                  <a:lnTo>
                    <a:pt x="1399936" y="2699886"/>
                  </a:lnTo>
                  <a:lnTo>
                    <a:pt x="1402794" y="2709731"/>
                  </a:lnTo>
                  <a:lnTo>
                    <a:pt x="1406287" y="2719575"/>
                  </a:lnTo>
                  <a:lnTo>
                    <a:pt x="1409462" y="2729102"/>
                  </a:lnTo>
                  <a:lnTo>
                    <a:pt x="1413591" y="2738312"/>
                  </a:lnTo>
                  <a:lnTo>
                    <a:pt x="1417402" y="2748156"/>
                  </a:lnTo>
                  <a:lnTo>
                    <a:pt x="1421847" y="2757048"/>
                  </a:lnTo>
                  <a:lnTo>
                    <a:pt x="1425976" y="2766257"/>
                  </a:lnTo>
                  <a:lnTo>
                    <a:pt x="1430739" y="2775149"/>
                  </a:lnTo>
                  <a:lnTo>
                    <a:pt x="1435503" y="2784041"/>
                  </a:lnTo>
                  <a:lnTo>
                    <a:pt x="1440266" y="2792932"/>
                  </a:lnTo>
                  <a:lnTo>
                    <a:pt x="1445982" y="2801507"/>
                  </a:lnTo>
                  <a:lnTo>
                    <a:pt x="1451063" y="2810081"/>
                  </a:lnTo>
                  <a:lnTo>
                    <a:pt x="1456779" y="2818655"/>
                  </a:lnTo>
                  <a:lnTo>
                    <a:pt x="1462813" y="2826912"/>
                  </a:lnTo>
                  <a:lnTo>
                    <a:pt x="1468529" y="2834851"/>
                  </a:lnTo>
                  <a:lnTo>
                    <a:pt x="1474881" y="2842790"/>
                  </a:lnTo>
                  <a:lnTo>
                    <a:pt x="1481549" y="2850729"/>
                  </a:lnTo>
                  <a:lnTo>
                    <a:pt x="1487901" y="2858351"/>
                  </a:lnTo>
                  <a:lnTo>
                    <a:pt x="1494887" y="2865972"/>
                  </a:lnTo>
                  <a:lnTo>
                    <a:pt x="1501873" y="2873276"/>
                  </a:lnTo>
                  <a:lnTo>
                    <a:pt x="1509177" y="2880262"/>
                  </a:lnTo>
                  <a:lnTo>
                    <a:pt x="1516164" y="2887249"/>
                  </a:lnTo>
                  <a:lnTo>
                    <a:pt x="1524103" y="2894235"/>
                  </a:lnTo>
                  <a:lnTo>
                    <a:pt x="1531407" y="2900904"/>
                  </a:lnTo>
                  <a:lnTo>
                    <a:pt x="1539346" y="2907255"/>
                  </a:lnTo>
                  <a:lnTo>
                    <a:pt x="1546968" y="2913289"/>
                  </a:lnTo>
                  <a:lnTo>
                    <a:pt x="1555224" y="2919323"/>
                  </a:lnTo>
                  <a:lnTo>
                    <a:pt x="1563481" y="2925356"/>
                  </a:lnTo>
                  <a:lnTo>
                    <a:pt x="1572055" y="2930755"/>
                  </a:lnTo>
                  <a:lnTo>
                    <a:pt x="1580629" y="2936471"/>
                  </a:lnTo>
                  <a:lnTo>
                    <a:pt x="1589203" y="2941552"/>
                  </a:lnTo>
                  <a:lnTo>
                    <a:pt x="1598095" y="2946951"/>
                  </a:lnTo>
                  <a:lnTo>
                    <a:pt x="1606987" y="2951714"/>
                  </a:lnTo>
                  <a:lnTo>
                    <a:pt x="1615879" y="2956478"/>
                  </a:lnTo>
                  <a:lnTo>
                    <a:pt x="1625088" y="2960606"/>
                  </a:lnTo>
                  <a:lnTo>
                    <a:pt x="1634298" y="2965052"/>
                  </a:lnTo>
                  <a:lnTo>
                    <a:pt x="1643824" y="2969180"/>
                  </a:lnTo>
                  <a:lnTo>
                    <a:pt x="1653351" y="2972991"/>
                  </a:lnTo>
                  <a:lnTo>
                    <a:pt x="1662878" y="2976167"/>
                  </a:lnTo>
                  <a:lnTo>
                    <a:pt x="1672723" y="2979660"/>
                  </a:lnTo>
                  <a:lnTo>
                    <a:pt x="1682567" y="2982518"/>
                  </a:lnTo>
                  <a:lnTo>
                    <a:pt x="1692730" y="2985376"/>
                  </a:lnTo>
                  <a:lnTo>
                    <a:pt x="1702892" y="2988234"/>
                  </a:lnTo>
                  <a:lnTo>
                    <a:pt x="1713054" y="2990457"/>
                  </a:lnTo>
                  <a:lnTo>
                    <a:pt x="1723216" y="2992680"/>
                  </a:lnTo>
                  <a:lnTo>
                    <a:pt x="1733695" y="2994585"/>
                  </a:lnTo>
                  <a:lnTo>
                    <a:pt x="1744493" y="2995856"/>
                  </a:lnTo>
                  <a:lnTo>
                    <a:pt x="1754655" y="2997443"/>
                  </a:lnTo>
                  <a:lnTo>
                    <a:pt x="1765452" y="2998396"/>
                  </a:lnTo>
                  <a:lnTo>
                    <a:pt x="1776249" y="2999349"/>
                  </a:lnTo>
                  <a:lnTo>
                    <a:pt x="1787046" y="2999666"/>
                  </a:lnTo>
                  <a:lnTo>
                    <a:pt x="1797843" y="2999984"/>
                  </a:lnTo>
                  <a:lnTo>
                    <a:pt x="1808958" y="2999984"/>
                  </a:lnTo>
                  <a:lnTo>
                    <a:pt x="1819438" y="2999666"/>
                  </a:lnTo>
                  <a:lnTo>
                    <a:pt x="1830235" y="2999349"/>
                  </a:lnTo>
                  <a:lnTo>
                    <a:pt x="1841032" y="2998396"/>
                  </a:lnTo>
                  <a:lnTo>
                    <a:pt x="1851512" y="2997443"/>
                  </a:lnTo>
                  <a:lnTo>
                    <a:pt x="1861674" y="2995856"/>
                  </a:lnTo>
                  <a:lnTo>
                    <a:pt x="1872153" y="2994585"/>
                  </a:lnTo>
                  <a:lnTo>
                    <a:pt x="1882633" y="2992680"/>
                  </a:lnTo>
                  <a:lnTo>
                    <a:pt x="1892795" y="2990457"/>
                  </a:lnTo>
                  <a:lnTo>
                    <a:pt x="1902639" y="2988234"/>
                  </a:lnTo>
                  <a:lnTo>
                    <a:pt x="1912801" y="2985376"/>
                  </a:lnTo>
                  <a:lnTo>
                    <a:pt x="1922646" y="2982836"/>
                  </a:lnTo>
                  <a:lnTo>
                    <a:pt x="1932490" y="2979660"/>
                  </a:lnTo>
                  <a:lnTo>
                    <a:pt x="1942017" y="2976484"/>
                  </a:lnTo>
                  <a:lnTo>
                    <a:pt x="1951862" y="2972991"/>
                  </a:lnTo>
                  <a:lnTo>
                    <a:pt x="1961389" y="2969180"/>
                  </a:lnTo>
                  <a:lnTo>
                    <a:pt x="1970598" y="2965052"/>
                  </a:lnTo>
                  <a:lnTo>
                    <a:pt x="1980125" y="2960924"/>
                  </a:lnTo>
                  <a:lnTo>
                    <a:pt x="1989334" y="2956478"/>
                  </a:lnTo>
                  <a:lnTo>
                    <a:pt x="1998226" y="2952032"/>
                  </a:lnTo>
                  <a:lnTo>
                    <a:pt x="2007118" y="2947268"/>
                  </a:lnTo>
                  <a:lnTo>
                    <a:pt x="2016010" y="2942187"/>
                  </a:lnTo>
                  <a:lnTo>
                    <a:pt x="2024584" y="2936789"/>
                  </a:lnTo>
                  <a:lnTo>
                    <a:pt x="2033158" y="2931390"/>
                  </a:lnTo>
                  <a:lnTo>
                    <a:pt x="2041415" y="2925674"/>
                  </a:lnTo>
                  <a:lnTo>
                    <a:pt x="2049354" y="2919640"/>
                  </a:lnTo>
                  <a:lnTo>
                    <a:pt x="2057610" y="2913924"/>
                  </a:lnTo>
                  <a:lnTo>
                    <a:pt x="2065867" y="2907573"/>
                  </a:lnTo>
                  <a:lnTo>
                    <a:pt x="2073489" y="2901222"/>
                  </a:lnTo>
                  <a:lnTo>
                    <a:pt x="2081110" y="2894553"/>
                  </a:lnTo>
                  <a:lnTo>
                    <a:pt x="2088414" y="2887884"/>
                  </a:lnTo>
                  <a:lnTo>
                    <a:pt x="2096036" y="2880580"/>
                  </a:lnTo>
                  <a:lnTo>
                    <a:pt x="2103022" y="2873594"/>
                  </a:lnTo>
                  <a:lnTo>
                    <a:pt x="2110008" y="2866290"/>
                  </a:lnTo>
                  <a:lnTo>
                    <a:pt x="2116677" y="2858668"/>
                  </a:lnTo>
                  <a:lnTo>
                    <a:pt x="2123346" y="2851364"/>
                  </a:lnTo>
                  <a:lnTo>
                    <a:pt x="2130015" y="2843425"/>
                  </a:lnTo>
                  <a:lnTo>
                    <a:pt x="2136049" y="2835804"/>
                  </a:lnTo>
                  <a:lnTo>
                    <a:pt x="2142400" y="2827547"/>
                  </a:lnTo>
                  <a:lnTo>
                    <a:pt x="2148434" y="2819290"/>
                  </a:lnTo>
                  <a:lnTo>
                    <a:pt x="2153832" y="2810716"/>
                  </a:lnTo>
                  <a:lnTo>
                    <a:pt x="2159548" y="2802459"/>
                  </a:lnTo>
                  <a:lnTo>
                    <a:pt x="2164629" y="2793885"/>
                  </a:lnTo>
                  <a:lnTo>
                    <a:pt x="2169393" y="2784993"/>
                  </a:lnTo>
                  <a:lnTo>
                    <a:pt x="2174474" y="2775784"/>
                  </a:lnTo>
                  <a:lnTo>
                    <a:pt x="2179237" y="2766892"/>
                  </a:lnTo>
                  <a:lnTo>
                    <a:pt x="2183683" y="2757683"/>
                  </a:lnTo>
                  <a:lnTo>
                    <a:pt x="2187811" y="2748474"/>
                  </a:lnTo>
                  <a:lnTo>
                    <a:pt x="2191622" y="2739264"/>
                  </a:lnTo>
                  <a:lnTo>
                    <a:pt x="2195433" y="2729420"/>
                  </a:lnTo>
                  <a:lnTo>
                    <a:pt x="2199244" y="2719893"/>
                  </a:lnTo>
                  <a:lnTo>
                    <a:pt x="2202102" y="2710048"/>
                  </a:lnTo>
                  <a:lnTo>
                    <a:pt x="2205595" y="2700204"/>
                  </a:lnTo>
                  <a:lnTo>
                    <a:pt x="2208136" y="2690042"/>
                  </a:lnTo>
                  <a:lnTo>
                    <a:pt x="2210676" y="2680197"/>
                  </a:lnTo>
                  <a:lnTo>
                    <a:pt x="2213217" y="2669718"/>
                  </a:lnTo>
                  <a:lnTo>
                    <a:pt x="2215122" y="2659556"/>
                  </a:lnTo>
                  <a:lnTo>
                    <a:pt x="2217027" y="2649076"/>
                  </a:lnTo>
                  <a:lnTo>
                    <a:pt x="2218615" y="2638279"/>
                  </a:lnTo>
                  <a:lnTo>
                    <a:pt x="2219885" y="2628117"/>
                  </a:lnTo>
                  <a:lnTo>
                    <a:pt x="2221156" y="2617320"/>
                  </a:lnTo>
                  <a:lnTo>
                    <a:pt x="2221791" y="2606523"/>
                  </a:lnTo>
                  <a:lnTo>
                    <a:pt x="2222743" y="2595725"/>
                  </a:lnTo>
                  <a:lnTo>
                    <a:pt x="2222743" y="2584611"/>
                  </a:lnTo>
                  <a:lnTo>
                    <a:pt x="2222743" y="2573814"/>
                  </a:lnTo>
                  <a:lnTo>
                    <a:pt x="2222743" y="2563016"/>
                  </a:lnTo>
                  <a:lnTo>
                    <a:pt x="2221791" y="2552537"/>
                  </a:lnTo>
                  <a:lnTo>
                    <a:pt x="2221156" y="2541740"/>
                  </a:lnTo>
                  <a:lnTo>
                    <a:pt x="2219885" y="2531260"/>
                  </a:lnTo>
                  <a:lnTo>
                    <a:pt x="2218933" y="2521098"/>
                  </a:lnTo>
                  <a:lnTo>
                    <a:pt x="2217027" y="2510618"/>
                  </a:lnTo>
                  <a:lnTo>
                    <a:pt x="2215122" y="2500139"/>
                  </a:lnTo>
                  <a:lnTo>
                    <a:pt x="2213217" y="2490294"/>
                  </a:lnTo>
                  <a:lnTo>
                    <a:pt x="2210994" y="2479815"/>
                  </a:lnTo>
                  <a:lnTo>
                    <a:pt x="2208453" y="2469970"/>
                  </a:lnTo>
                  <a:lnTo>
                    <a:pt x="2205595" y="2460126"/>
                  </a:lnTo>
                  <a:lnTo>
                    <a:pt x="2202419" y="2449964"/>
                  </a:lnTo>
                  <a:lnTo>
                    <a:pt x="2199244" y="2440437"/>
                  </a:lnTo>
                  <a:lnTo>
                    <a:pt x="2195751" y="2430910"/>
                  </a:lnTo>
                  <a:lnTo>
                    <a:pt x="2192257" y="2421383"/>
                  </a:lnTo>
                  <a:lnTo>
                    <a:pt x="2188129" y="2412174"/>
                  </a:lnTo>
                  <a:lnTo>
                    <a:pt x="2184001" y="2402964"/>
                  </a:lnTo>
                  <a:lnTo>
                    <a:pt x="2179555" y="2393437"/>
                  </a:lnTo>
                  <a:lnTo>
                    <a:pt x="2174791" y="2384546"/>
                  </a:lnTo>
                  <a:lnTo>
                    <a:pt x="2169710" y="2375654"/>
                  </a:lnTo>
                  <a:lnTo>
                    <a:pt x="2164947" y="2366762"/>
                  </a:lnTo>
                  <a:lnTo>
                    <a:pt x="2159866" y="2358188"/>
                  </a:lnTo>
                  <a:lnTo>
                    <a:pt x="2154150" y="2349614"/>
                  </a:lnTo>
                  <a:lnTo>
                    <a:pt x="2148751" y="2341357"/>
                  </a:lnTo>
                  <a:lnTo>
                    <a:pt x="2142717" y="2333418"/>
                  </a:lnTo>
                  <a:lnTo>
                    <a:pt x="2136684" y="2325161"/>
                  </a:lnTo>
                  <a:lnTo>
                    <a:pt x="2130332" y="2316905"/>
                  </a:lnTo>
                  <a:lnTo>
                    <a:pt x="2124299" y="2309283"/>
                  </a:lnTo>
                  <a:lnTo>
                    <a:pt x="2117312" y="2301661"/>
                  </a:lnTo>
                  <a:lnTo>
                    <a:pt x="2110643" y="2294357"/>
                  </a:lnTo>
                  <a:lnTo>
                    <a:pt x="2103657" y="2286736"/>
                  </a:lnTo>
                  <a:lnTo>
                    <a:pt x="2096671" y="2279750"/>
                  </a:lnTo>
                  <a:lnTo>
                    <a:pt x="2089367" y="2272763"/>
                  </a:lnTo>
                  <a:lnTo>
                    <a:pt x="2081745" y="2265777"/>
                  </a:lnTo>
                  <a:lnTo>
                    <a:pt x="2074124" y="2259425"/>
                  </a:lnTo>
                  <a:lnTo>
                    <a:pt x="2066185" y="2252757"/>
                  </a:lnTo>
                  <a:lnTo>
                    <a:pt x="2058245" y="2246405"/>
                  </a:lnTo>
                  <a:lnTo>
                    <a:pt x="2050306" y="2240372"/>
                  </a:lnTo>
                  <a:lnTo>
                    <a:pt x="2042050" y="2234338"/>
                  </a:lnTo>
                  <a:lnTo>
                    <a:pt x="2033793" y="2228939"/>
                  </a:lnTo>
                  <a:lnTo>
                    <a:pt x="2025219" y="2223223"/>
                  </a:lnTo>
                  <a:lnTo>
                    <a:pt x="2016327" y="2218142"/>
                  </a:lnTo>
                  <a:lnTo>
                    <a:pt x="2007753" y="2213061"/>
                  </a:lnTo>
                  <a:lnTo>
                    <a:pt x="1998861" y="2207980"/>
                  </a:lnTo>
                  <a:lnTo>
                    <a:pt x="1989652" y="2203534"/>
                  </a:lnTo>
                  <a:lnTo>
                    <a:pt x="1980760" y="2199088"/>
                  </a:lnTo>
                  <a:lnTo>
                    <a:pt x="1971551" y="2194643"/>
                  </a:lnTo>
                  <a:lnTo>
                    <a:pt x="1961706" y="2190832"/>
                  </a:lnTo>
                  <a:lnTo>
                    <a:pt x="1952179" y="2187021"/>
                  </a:lnTo>
                  <a:lnTo>
                    <a:pt x="1942335" y="2183528"/>
                  </a:lnTo>
                  <a:lnTo>
                    <a:pt x="1932808" y="2180352"/>
                  </a:lnTo>
                  <a:lnTo>
                    <a:pt x="1922963" y="2177177"/>
                  </a:lnTo>
                  <a:lnTo>
                    <a:pt x="1913119" y="2174318"/>
                  </a:lnTo>
                  <a:lnTo>
                    <a:pt x="1902639" y="2171778"/>
                  </a:lnTo>
                  <a:lnTo>
                    <a:pt x="1892795" y="2169555"/>
                  </a:lnTo>
                  <a:lnTo>
                    <a:pt x="1882315" y="2167332"/>
                  </a:lnTo>
                  <a:lnTo>
                    <a:pt x="1871836" y="2165427"/>
                  </a:lnTo>
                  <a:lnTo>
                    <a:pt x="1861356" y="2163839"/>
                  </a:lnTo>
                  <a:lnTo>
                    <a:pt x="1850559" y="2162251"/>
                  </a:lnTo>
                  <a:lnTo>
                    <a:pt x="1840397" y="2161298"/>
                  </a:lnTo>
                  <a:lnTo>
                    <a:pt x="1829600" y="2160663"/>
                  </a:lnTo>
                  <a:lnTo>
                    <a:pt x="1818167" y="2160028"/>
                  </a:lnTo>
                  <a:lnTo>
                    <a:pt x="1807688" y="2159710"/>
                  </a:lnTo>
                  <a:lnTo>
                    <a:pt x="1796891" y="2159710"/>
                  </a:lnTo>
                  <a:close/>
                  <a:moveTo>
                    <a:pt x="1703527" y="1784350"/>
                  </a:moveTo>
                  <a:lnTo>
                    <a:pt x="1960753" y="1793877"/>
                  </a:lnTo>
                  <a:lnTo>
                    <a:pt x="1955037" y="1945990"/>
                  </a:lnTo>
                  <a:lnTo>
                    <a:pt x="1970280" y="1950118"/>
                  </a:lnTo>
                  <a:lnTo>
                    <a:pt x="1985841" y="1954247"/>
                  </a:lnTo>
                  <a:lnTo>
                    <a:pt x="2000766" y="1959010"/>
                  </a:lnTo>
                  <a:lnTo>
                    <a:pt x="2016010" y="1963774"/>
                  </a:lnTo>
                  <a:lnTo>
                    <a:pt x="2030935" y="1969172"/>
                  </a:lnTo>
                  <a:lnTo>
                    <a:pt x="2045225" y="1975206"/>
                  </a:lnTo>
                  <a:lnTo>
                    <a:pt x="2059833" y="1980922"/>
                  </a:lnTo>
                  <a:lnTo>
                    <a:pt x="2074441" y="1987273"/>
                  </a:lnTo>
                  <a:lnTo>
                    <a:pt x="2088414" y="1993942"/>
                  </a:lnTo>
                  <a:lnTo>
                    <a:pt x="2102069" y="2001246"/>
                  </a:lnTo>
                  <a:lnTo>
                    <a:pt x="2116042" y="2008550"/>
                  </a:lnTo>
                  <a:lnTo>
                    <a:pt x="2129697" y="2016172"/>
                  </a:lnTo>
                  <a:lnTo>
                    <a:pt x="2143035" y="2024111"/>
                  </a:lnTo>
                  <a:lnTo>
                    <a:pt x="2156055" y="2032367"/>
                  </a:lnTo>
                  <a:lnTo>
                    <a:pt x="2169075" y="2041259"/>
                  </a:lnTo>
                  <a:lnTo>
                    <a:pt x="2181778" y="2050151"/>
                  </a:lnTo>
                  <a:lnTo>
                    <a:pt x="2293243" y="1945990"/>
                  </a:lnTo>
                  <a:lnTo>
                    <a:pt x="2468220" y="2134941"/>
                  </a:lnTo>
                  <a:lnTo>
                    <a:pt x="2357390" y="2237831"/>
                  </a:lnTo>
                  <a:lnTo>
                    <a:pt x="2365330" y="2251169"/>
                  </a:lnTo>
                  <a:lnTo>
                    <a:pt x="2373269" y="2264507"/>
                  </a:lnTo>
                  <a:lnTo>
                    <a:pt x="2380573" y="2278162"/>
                  </a:lnTo>
                  <a:lnTo>
                    <a:pt x="2387559" y="2292135"/>
                  </a:lnTo>
                  <a:lnTo>
                    <a:pt x="2394228" y="2306107"/>
                  </a:lnTo>
                  <a:lnTo>
                    <a:pt x="2400897" y="2320715"/>
                  </a:lnTo>
                  <a:lnTo>
                    <a:pt x="2406930" y="2335323"/>
                  </a:lnTo>
                  <a:lnTo>
                    <a:pt x="2412647" y="2349614"/>
                  </a:lnTo>
                  <a:lnTo>
                    <a:pt x="2418045" y="2364539"/>
                  </a:lnTo>
                  <a:lnTo>
                    <a:pt x="2423444" y="2379465"/>
                  </a:lnTo>
                  <a:lnTo>
                    <a:pt x="2427890" y="2394708"/>
                  </a:lnTo>
                  <a:lnTo>
                    <a:pt x="2432335" y="2409951"/>
                  </a:lnTo>
                  <a:lnTo>
                    <a:pt x="2435829" y="2425194"/>
                  </a:lnTo>
                  <a:lnTo>
                    <a:pt x="2439639" y="2440754"/>
                  </a:lnTo>
                  <a:lnTo>
                    <a:pt x="2443133" y="2456315"/>
                  </a:lnTo>
                  <a:lnTo>
                    <a:pt x="2445673" y="2472193"/>
                  </a:lnTo>
                  <a:lnTo>
                    <a:pt x="2595563" y="2477909"/>
                  </a:lnTo>
                  <a:lnTo>
                    <a:pt x="2586354" y="2735136"/>
                  </a:lnTo>
                  <a:lnTo>
                    <a:pt x="2437099" y="2729420"/>
                  </a:lnTo>
                  <a:lnTo>
                    <a:pt x="2432971" y="2744980"/>
                  </a:lnTo>
                  <a:lnTo>
                    <a:pt x="2428842" y="2760541"/>
                  </a:lnTo>
                  <a:lnTo>
                    <a:pt x="2424079" y="2776419"/>
                  </a:lnTo>
                  <a:lnTo>
                    <a:pt x="2419315" y="2791027"/>
                  </a:lnTo>
                  <a:lnTo>
                    <a:pt x="2413599" y="2806270"/>
                  </a:lnTo>
                  <a:lnTo>
                    <a:pt x="2408201" y="2821196"/>
                  </a:lnTo>
                  <a:lnTo>
                    <a:pt x="2402167" y="2835804"/>
                  </a:lnTo>
                  <a:lnTo>
                    <a:pt x="2395816" y="2850094"/>
                  </a:lnTo>
                  <a:lnTo>
                    <a:pt x="2388829" y="2864702"/>
                  </a:lnTo>
                  <a:lnTo>
                    <a:pt x="2381525" y="2878992"/>
                  </a:lnTo>
                  <a:lnTo>
                    <a:pt x="2374221" y="2892647"/>
                  </a:lnTo>
                  <a:lnTo>
                    <a:pt x="2366917" y="2906303"/>
                  </a:lnTo>
                  <a:lnTo>
                    <a:pt x="2358661" y="2919640"/>
                  </a:lnTo>
                  <a:lnTo>
                    <a:pt x="2350404" y="2932978"/>
                  </a:lnTo>
                  <a:lnTo>
                    <a:pt x="2341512" y="2945998"/>
                  </a:lnTo>
                  <a:lnTo>
                    <a:pt x="2332620" y="2958701"/>
                  </a:lnTo>
                  <a:lnTo>
                    <a:pt x="2433606" y="3067625"/>
                  </a:lnTo>
                  <a:lnTo>
                    <a:pt x="2245290" y="3242603"/>
                  </a:lnTo>
                  <a:lnTo>
                    <a:pt x="2144940" y="3134949"/>
                  </a:lnTo>
                  <a:lnTo>
                    <a:pt x="2131285" y="3143205"/>
                  </a:lnTo>
                  <a:lnTo>
                    <a:pt x="2117947" y="3150509"/>
                  </a:lnTo>
                  <a:lnTo>
                    <a:pt x="2103657" y="3157813"/>
                  </a:lnTo>
                  <a:lnTo>
                    <a:pt x="2089684" y="3165117"/>
                  </a:lnTo>
                  <a:lnTo>
                    <a:pt x="2075394" y="3172103"/>
                  </a:lnTo>
                  <a:lnTo>
                    <a:pt x="2061104" y="3178455"/>
                  </a:lnTo>
                  <a:lnTo>
                    <a:pt x="2046496" y="3184488"/>
                  </a:lnTo>
                  <a:lnTo>
                    <a:pt x="2031570" y="3190205"/>
                  </a:lnTo>
                  <a:lnTo>
                    <a:pt x="2016645" y="3195603"/>
                  </a:lnTo>
                  <a:lnTo>
                    <a:pt x="2001402" y="3200684"/>
                  </a:lnTo>
                  <a:lnTo>
                    <a:pt x="1986159" y="3205448"/>
                  </a:lnTo>
                  <a:lnTo>
                    <a:pt x="1970598" y="3209576"/>
                  </a:lnTo>
                  <a:lnTo>
                    <a:pt x="1955037" y="3213704"/>
                  </a:lnTo>
                  <a:lnTo>
                    <a:pt x="1939477" y="3217515"/>
                  </a:lnTo>
                  <a:lnTo>
                    <a:pt x="1923916" y="3220373"/>
                  </a:lnTo>
                  <a:lnTo>
                    <a:pt x="1908038" y="3223231"/>
                  </a:lnTo>
                  <a:lnTo>
                    <a:pt x="1902322" y="3370263"/>
                  </a:lnTo>
                  <a:lnTo>
                    <a:pt x="1645095" y="3360736"/>
                  </a:lnTo>
                  <a:lnTo>
                    <a:pt x="1650493" y="3213704"/>
                  </a:lnTo>
                  <a:lnTo>
                    <a:pt x="1634615" y="3209576"/>
                  </a:lnTo>
                  <a:lnTo>
                    <a:pt x="1619054" y="3205130"/>
                  </a:lnTo>
                  <a:lnTo>
                    <a:pt x="1603494" y="3200684"/>
                  </a:lnTo>
                  <a:lnTo>
                    <a:pt x="1588251" y="3195603"/>
                  </a:lnTo>
                  <a:lnTo>
                    <a:pt x="1573325" y="3189887"/>
                  </a:lnTo>
                  <a:lnTo>
                    <a:pt x="1558717" y="3184488"/>
                  </a:lnTo>
                  <a:lnTo>
                    <a:pt x="1543792" y="3178137"/>
                  </a:lnTo>
                  <a:lnTo>
                    <a:pt x="1529184" y="3171786"/>
                  </a:lnTo>
                  <a:lnTo>
                    <a:pt x="1515211" y="3164482"/>
                  </a:lnTo>
                  <a:lnTo>
                    <a:pt x="1500921" y="3157496"/>
                  </a:lnTo>
                  <a:lnTo>
                    <a:pt x="1486948" y="3150192"/>
                  </a:lnTo>
                  <a:lnTo>
                    <a:pt x="1472975" y="3142252"/>
                  </a:lnTo>
                  <a:lnTo>
                    <a:pt x="1459637" y="3134313"/>
                  </a:lnTo>
                  <a:lnTo>
                    <a:pt x="1446300" y="3125739"/>
                  </a:lnTo>
                  <a:lnTo>
                    <a:pt x="1433280" y="3117165"/>
                  </a:lnTo>
                  <a:lnTo>
                    <a:pt x="1420577" y="3107638"/>
                  </a:lnTo>
                  <a:lnTo>
                    <a:pt x="1312606" y="3207988"/>
                  </a:lnTo>
                  <a:lnTo>
                    <a:pt x="1137310" y="3019673"/>
                  </a:lnTo>
                  <a:lnTo>
                    <a:pt x="1245917" y="2918688"/>
                  </a:lnTo>
                  <a:lnTo>
                    <a:pt x="1238296" y="2905350"/>
                  </a:lnTo>
                  <a:lnTo>
                    <a:pt x="1230357" y="2891377"/>
                  </a:lnTo>
                  <a:lnTo>
                    <a:pt x="1223053" y="2877722"/>
                  </a:lnTo>
                  <a:lnTo>
                    <a:pt x="1216066" y="2863749"/>
                  </a:lnTo>
                  <a:lnTo>
                    <a:pt x="1209397" y="2849459"/>
                  </a:lnTo>
                  <a:lnTo>
                    <a:pt x="1203046" y="2834851"/>
                  </a:lnTo>
                  <a:lnTo>
                    <a:pt x="1197012" y="2820560"/>
                  </a:lnTo>
                  <a:lnTo>
                    <a:pt x="1191296" y="2805635"/>
                  </a:lnTo>
                  <a:lnTo>
                    <a:pt x="1186215" y="2790710"/>
                  </a:lnTo>
                  <a:lnTo>
                    <a:pt x="1181134" y="2775466"/>
                  </a:lnTo>
                  <a:lnTo>
                    <a:pt x="1176688" y="2760223"/>
                  </a:lnTo>
                  <a:lnTo>
                    <a:pt x="1172560" y="2744980"/>
                  </a:lnTo>
                  <a:lnTo>
                    <a:pt x="1168432" y="2729420"/>
                  </a:lnTo>
                  <a:lnTo>
                    <a:pt x="1164938" y="2713859"/>
                  </a:lnTo>
                  <a:lnTo>
                    <a:pt x="1161763" y="2697981"/>
                  </a:lnTo>
                  <a:lnTo>
                    <a:pt x="1159222" y="2682420"/>
                  </a:lnTo>
                  <a:lnTo>
                    <a:pt x="1009650" y="2676704"/>
                  </a:lnTo>
                  <a:lnTo>
                    <a:pt x="1019494" y="2419478"/>
                  </a:lnTo>
                  <a:lnTo>
                    <a:pt x="1169384" y="2425194"/>
                  </a:lnTo>
                  <a:lnTo>
                    <a:pt x="1173513" y="2409633"/>
                  </a:lnTo>
                  <a:lnTo>
                    <a:pt x="1177641" y="2393755"/>
                  </a:lnTo>
                  <a:lnTo>
                    <a:pt x="1182404" y="2378512"/>
                  </a:lnTo>
                  <a:lnTo>
                    <a:pt x="1187803" y="2363904"/>
                  </a:lnTo>
                  <a:lnTo>
                    <a:pt x="1193202" y="2348978"/>
                  </a:lnTo>
                  <a:lnTo>
                    <a:pt x="1198918" y="2334053"/>
                  </a:lnTo>
                  <a:lnTo>
                    <a:pt x="1205269" y="2319445"/>
                  </a:lnTo>
                  <a:lnTo>
                    <a:pt x="1211620" y="2305155"/>
                  </a:lnTo>
                  <a:lnTo>
                    <a:pt x="1218607" y="2290864"/>
                  </a:lnTo>
                  <a:lnTo>
                    <a:pt x="1225593" y="2277209"/>
                  </a:lnTo>
                  <a:lnTo>
                    <a:pt x="1233215" y="2263554"/>
                  </a:lnTo>
                  <a:lnTo>
                    <a:pt x="1240836" y="2249581"/>
                  </a:lnTo>
                  <a:lnTo>
                    <a:pt x="1248775" y="2236243"/>
                  </a:lnTo>
                  <a:lnTo>
                    <a:pt x="1257349" y="2223223"/>
                  </a:lnTo>
                  <a:lnTo>
                    <a:pt x="1265606" y="2210203"/>
                  </a:lnTo>
                  <a:lnTo>
                    <a:pt x="1274815" y="2197818"/>
                  </a:lnTo>
                  <a:lnTo>
                    <a:pt x="1171607" y="2086988"/>
                  </a:lnTo>
                  <a:lnTo>
                    <a:pt x="1360558" y="1912011"/>
                  </a:lnTo>
                  <a:lnTo>
                    <a:pt x="1464083" y="2023476"/>
                  </a:lnTo>
                  <a:lnTo>
                    <a:pt x="1477421" y="2015537"/>
                  </a:lnTo>
                  <a:lnTo>
                    <a:pt x="1491076" y="2007915"/>
                  </a:lnTo>
                  <a:lnTo>
                    <a:pt x="1504732" y="2000611"/>
                  </a:lnTo>
                  <a:lnTo>
                    <a:pt x="1518387" y="1993625"/>
                  </a:lnTo>
                  <a:lnTo>
                    <a:pt x="1532677" y="1986956"/>
                  </a:lnTo>
                  <a:lnTo>
                    <a:pt x="1546650" y="1980605"/>
                  </a:lnTo>
                  <a:lnTo>
                    <a:pt x="1561258" y="1974571"/>
                  </a:lnTo>
                  <a:lnTo>
                    <a:pt x="1575548" y="1969172"/>
                  </a:lnTo>
                  <a:lnTo>
                    <a:pt x="1590474" y="1963774"/>
                  </a:lnTo>
                  <a:lnTo>
                    <a:pt x="1605399" y="1958693"/>
                  </a:lnTo>
                  <a:lnTo>
                    <a:pt x="1620325" y="1954247"/>
                  </a:lnTo>
                  <a:lnTo>
                    <a:pt x="1635568" y="1950118"/>
                  </a:lnTo>
                  <a:lnTo>
                    <a:pt x="1650811" y="1945990"/>
                  </a:lnTo>
                  <a:lnTo>
                    <a:pt x="1666371" y="1942815"/>
                  </a:lnTo>
                  <a:lnTo>
                    <a:pt x="1681932" y="1939321"/>
                  </a:lnTo>
                  <a:lnTo>
                    <a:pt x="1697493" y="1936781"/>
                  </a:lnTo>
                  <a:lnTo>
                    <a:pt x="1703527" y="1784350"/>
                  </a:lnTo>
                  <a:close/>
                  <a:moveTo>
                    <a:pt x="499967" y="1495425"/>
                  </a:moveTo>
                  <a:lnTo>
                    <a:pt x="512673" y="1507816"/>
                  </a:lnTo>
                  <a:lnTo>
                    <a:pt x="526015" y="1520207"/>
                  </a:lnTo>
                  <a:lnTo>
                    <a:pt x="540309" y="1532916"/>
                  </a:lnTo>
                  <a:lnTo>
                    <a:pt x="555557" y="1545307"/>
                  </a:lnTo>
                  <a:lnTo>
                    <a:pt x="571122" y="1557381"/>
                  </a:lnTo>
                  <a:lnTo>
                    <a:pt x="587958" y="1569136"/>
                  </a:lnTo>
                  <a:lnTo>
                    <a:pt x="596217" y="1574220"/>
                  </a:lnTo>
                  <a:lnTo>
                    <a:pt x="604794" y="1579939"/>
                  </a:lnTo>
                  <a:lnTo>
                    <a:pt x="613371" y="1584705"/>
                  </a:lnTo>
                  <a:lnTo>
                    <a:pt x="622265" y="1589788"/>
                  </a:lnTo>
                  <a:lnTo>
                    <a:pt x="639736" y="1608851"/>
                  </a:lnTo>
                  <a:lnTo>
                    <a:pt x="657525" y="1628868"/>
                  </a:lnTo>
                  <a:lnTo>
                    <a:pt x="692150" y="1668583"/>
                  </a:lnTo>
                  <a:lnTo>
                    <a:pt x="641960" y="1916723"/>
                  </a:lnTo>
                  <a:lnTo>
                    <a:pt x="640054" y="1924030"/>
                  </a:lnTo>
                  <a:lnTo>
                    <a:pt x="637830" y="1931338"/>
                  </a:lnTo>
                  <a:lnTo>
                    <a:pt x="635289" y="1938328"/>
                  </a:lnTo>
                  <a:lnTo>
                    <a:pt x="631795" y="1945000"/>
                  </a:lnTo>
                  <a:lnTo>
                    <a:pt x="628618" y="1951672"/>
                  </a:lnTo>
                  <a:lnTo>
                    <a:pt x="624489" y="1958026"/>
                  </a:lnTo>
                  <a:lnTo>
                    <a:pt x="620041" y="1963745"/>
                  </a:lnTo>
                  <a:lnTo>
                    <a:pt x="615277" y="1969464"/>
                  </a:lnTo>
                  <a:lnTo>
                    <a:pt x="247746" y="2374875"/>
                  </a:lnTo>
                  <a:lnTo>
                    <a:pt x="244252" y="2379323"/>
                  </a:lnTo>
                  <a:lnTo>
                    <a:pt x="240122" y="2382818"/>
                  </a:lnTo>
                  <a:lnTo>
                    <a:pt x="235675" y="2386631"/>
                  </a:lnTo>
                  <a:lnTo>
                    <a:pt x="231228" y="2390126"/>
                  </a:lnTo>
                  <a:lnTo>
                    <a:pt x="226781" y="2393303"/>
                  </a:lnTo>
                  <a:lnTo>
                    <a:pt x="222334" y="2395845"/>
                  </a:lnTo>
                  <a:lnTo>
                    <a:pt x="217251" y="2399022"/>
                  </a:lnTo>
                  <a:lnTo>
                    <a:pt x="212486" y="2401246"/>
                  </a:lnTo>
                  <a:lnTo>
                    <a:pt x="207404" y="2403470"/>
                  </a:lnTo>
                  <a:lnTo>
                    <a:pt x="202639" y="2405377"/>
                  </a:lnTo>
                  <a:lnTo>
                    <a:pt x="197239" y="2406965"/>
                  </a:lnTo>
                  <a:lnTo>
                    <a:pt x="192156" y="2408236"/>
                  </a:lnTo>
                  <a:lnTo>
                    <a:pt x="187074" y="2409189"/>
                  </a:lnTo>
                  <a:lnTo>
                    <a:pt x="181673" y="2410460"/>
                  </a:lnTo>
                  <a:lnTo>
                    <a:pt x="176273" y="2411095"/>
                  </a:lnTo>
                  <a:lnTo>
                    <a:pt x="170873" y="2411413"/>
                  </a:lnTo>
                  <a:lnTo>
                    <a:pt x="165473" y="2411413"/>
                  </a:lnTo>
                  <a:lnTo>
                    <a:pt x="160073" y="2411413"/>
                  </a:lnTo>
                  <a:lnTo>
                    <a:pt x="154990" y="2411095"/>
                  </a:lnTo>
                  <a:lnTo>
                    <a:pt x="149272" y="2410460"/>
                  </a:lnTo>
                  <a:lnTo>
                    <a:pt x="144190" y="2409825"/>
                  </a:lnTo>
                  <a:lnTo>
                    <a:pt x="139107" y="2408554"/>
                  </a:lnTo>
                  <a:lnTo>
                    <a:pt x="133707" y="2406965"/>
                  </a:lnTo>
                  <a:lnTo>
                    <a:pt x="128625" y="2405377"/>
                  </a:lnTo>
                  <a:lnTo>
                    <a:pt x="123224" y="2403470"/>
                  </a:lnTo>
                  <a:lnTo>
                    <a:pt x="118459" y="2401246"/>
                  </a:lnTo>
                  <a:lnTo>
                    <a:pt x="113377" y="2399022"/>
                  </a:lnTo>
                  <a:lnTo>
                    <a:pt x="108612" y="2395845"/>
                  </a:lnTo>
                  <a:lnTo>
                    <a:pt x="104165" y="2392985"/>
                  </a:lnTo>
                  <a:lnTo>
                    <a:pt x="99082" y="2390126"/>
                  </a:lnTo>
                  <a:lnTo>
                    <a:pt x="94635" y="2386313"/>
                  </a:lnTo>
                  <a:lnTo>
                    <a:pt x="90506" y="2382501"/>
                  </a:lnTo>
                  <a:lnTo>
                    <a:pt x="86058" y="2378688"/>
                  </a:lnTo>
                  <a:lnTo>
                    <a:pt x="82564" y="2374875"/>
                  </a:lnTo>
                  <a:lnTo>
                    <a:pt x="78752" y="2370427"/>
                  </a:lnTo>
                  <a:lnTo>
                    <a:pt x="75258" y="2365661"/>
                  </a:lnTo>
                  <a:lnTo>
                    <a:pt x="72081" y="2361213"/>
                  </a:lnTo>
                  <a:lnTo>
                    <a:pt x="69222" y="2356448"/>
                  </a:lnTo>
                  <a:lnTo>
                    <a:pt x="66364" y="2351999"/>
                  </a:lnTo>
                  <a:lnTo>
                    <a:pt x="64140" y="2346916"/>
                  </a:lnTo>
                  <a:lnTo>
                    <a:pt x="61916" y="2342150"/>
                  </a:lnTo>
                  <a:lnTo>
                    <a:pt x="60328" y="2336749"/>
                  </a:lnTo>
                  <a:lnTo>
                    <a:pt x="58422" y="2331983"/>
                  </a:lnTo>
                  <a:lnTo>
                    <a:pt x="57151" y="2326900"/>
                  </a:lnTo>
                  <a:lnTo>
                    <a:pt x="55563" y="2321498"/>
                  </a:lnTo>
                  <a:lnTo>
                    <a:pt x="54928" y="2316097"/>
                  </a:lnTo>
                  <a:lnTo>
                    <a:pt x="54293" y="2310696"/>
                  </a:lnTo>
                  <a:lnTo>
                    <a:pt x="53975" y="2305612"/>
                  </a:lnTo>
                  <a:lnTo>
                    <a:pt x="53975" y="2299893"/>
                  </a:lnTo>
                  <a:lnTo>
                    <a:pt x="53975" y="2294810"/>
                  </a:lnTo>
                  <a:lnTo>
                    <a:pt x="54293" y="2289726"/>
                  </a:lnTo>
                  <a:lnTo>
                    <a:pt x="54928" y="2284007"/>
                  </a:lnTo>
                  <a:lnTo>
                    <a:pt x="55563" y="2278924"/>
                  </a:lnTo>
                  <a:lnTo>
                    <a:pt x="56834" y="2273523"/>
                  </a:lnTo>
                  <a:lnTo>
                    <a:pt x="58422" y="2268439"/>
                  </a:lnTo>
                  <a:lnTo>
                    <a:pt x="60328" y="2263355"/>
                  </a:lnTo>
                  <a:lnTo>
                    <a:pt x="61916" y="2257954"/>
                  </a:lnTo>
                  <a:lnTo>
                    <a:pt x="64140" y="2253188"/>
                  </a:lnTo>
                  <a:lnTo>
                    <a:pt x="66364" y="2248105"/>
                  </a:lnTo>
                  <a:lnTo>
                    <a:pt x="69222" y="2243021"/>
                  </a:lnTo>
                  <a:lnTo>
                    <a:pt x="72081" y="2238573"/>
                  </a:lnTo>
                  <a:lnTo>
                    <a:pt x="75258" y="2233807"/>
                  </a:lnTo>
                  <a:lnTo>
                    <a:pt x="78752" y="2229359"/>
                  </a:lnTo>
                  <a:lnTo>
                    <a:pt x="82882" y="2224911"/>
                  </a:lnTo>
                  <a:lnTo>
                    <a:pt x="429129" y="1842376"/>
                  </a:lnTo>
                  <a:lnTo>
                    <a:pt x="499967" y="1495425"/>
                  </a:lnTo>
                  <a:close/>
                  <a:moveTo>
                    <a:pt x="2178844" y="1055220"/>
                  </a:moveTo>
                  <a:lnTo>
                    <a:pt x="2166450" y="1055537"/>
                  </a:lnTo>
                  <a:lnTo>
                    <a:pt x="2154055" y="1056172"/>
                  </a:lnTo>
                  <a:lnTo>
                    <a:pt x="2141978" y="1058076"/>
                  </a:lnTo>
                  <a:lnTo>
                    <a:pt x="2129584" y="1059979"/>
                  </a:lnTo>
                  <a:lnTo>
                    <a:pt x="2117507" y="1062518"/>
                  </a:lnTo>
                  <a:lnTo>
                    <a:pt x="2105430" y="1066008"/>
                  </a:lnTo>
                  <a:lnTo>
                    <a:pt x="2093671" y="1070133"/>
                  </a:lnTo>
                  <a:lnTo>
                    <a:pt x="2081594" y="1074575"/>
                  </a:lnTo>
                  <a:lnTo>
                    <a:pt x="2070153" y="1079334"/>
                  </a:lnTo>
                  <a:lnTo>
                    <a:pt x="2058712" y="1085363"/>
                  </a:lnTo>
                  <a:lnTo>
                    <a:pt x="2047588" y="1091709"/>
                  </a:lnTo>
                  <a:lnTo>
                    <a:pt x="2036783" y="1098372"/>
                  </a:lnTo>
                  <a:lnTo>
                    <a:pt x="2025977" y="1105987"/>
                  </a:lnTo>
                  <a:lnTo>
                    <a:pt x="2015490" y="1114236"/>
                  </a:lnTo>
                  <a:lnTo>
                    <a:pt x="2005320" y="1122803"/>
                  </a:lnTo>
                  <a:lnTo>
                    <a:pt x="1996103" y="1132005"/>
                  </a:lnTo>
                  <a:lnTo>
                    <a:pt x="1987204" y="1141206"/>
                  </a:lnTo>
                  <a:lnTo>
                    <a:pt x="1978941" y="1151042"/>
                  </a:lnTo>
                  <a:lnTo>
                    <a:pt x="1971314" y="1161513"/>
                  </a:lnTo>
                  <a:lnTo>
                    <a:pt x="1964322" y="1171666"/>
                  </a:lnTo>
                  <a:lnTo>
                    <a:pt x="1957330" y="1182454"/>
                  </a:lnTo>
                  <a:lnTo>
                    <a:pt x="1951610" y="1193242"/>
                  </a:lnTo>
                  <a:lnTo>
                    <a:pt x="1945889" y="1204348"/>
                  </a:lnTo>
                  <a:lnTo>
                    <a:pt x="1941122" y="1216088"/>
                  </a:lnTo>
                  <a:lnTo>
                    <a:pt x="1936673" y="1227510"/>
                  </a:lnTo>
                  <a:lnTo>
                    <a:pt x="1932859" y="1239250"/>
                  </a:lnTo>
                  <a:lnTo>
                    <a:pt x="1929999" y="1251307"/>
                  </a:lnTo>
                  <a:lnTo>
                    <a:pt x="1927456" y="1263047"/>
                  </a:lnTo>
                  <a:lnTo>
                    <a:pt x="1925231" y="1275421"/>
                  </a:lnTo>
                  <a:lnTo>
                    <a:pt x="1923642" y="1287796"/>
                  </a:lnTo>
                  <a:lnTo>
                    <a:pt x="1923007" y="1299853"/>
                  </a:lnTo>
                  <a:lnTo>
                    <a:pt x="1922371" y="1312545"/>
                  </a:lnTo>
                  <a:lnTo>
                    <a:pt x="1923007" y="1324919"/>
                  </a:lnTo>
                  <a:lnTo>
                    <a:pt x="1923642" y="1336976"/>
                  </a:lnTo>
                  <a:lnTo>
                    <a:pt x="1925231" y="1349351"/>
                  </a:lnTo>
                  <a:lnTo>
                    <a:pt x="1927456" y="1361408"/>
                  </a:lnTo>
                  <a:lnTo>
                    <a:pt x="1929999" y="1373465"/>
                  </a:lnTo>
                  <a:lnTo>
                    <a:pt x="1933177" y="1385522"/>
                  </a:lnTo>
                  <a:lnTo>
                    <a:pt x="1936990" y="1397579"/>
                  </a:lnTo>
                  <a:lnTo>
                    <a:pt x="1941440" y="1409002"/>
                  </a:lnTo>
                  <a:lnTo>
                    <a:pt x="1946843" y="1420424"/>
                  </a:lnTo>
                  <a:lnTo>
                    <a:pt x="1952563" y="1432164"/>
                  </a:lnTo>
                  <a:lnTo>
                    <a:pt x="1958919" y="1443269"/>
                  </a:lnTo>
                  <a:lnTo>
                    <a:pt x="1965593" y="1454375"/>
                  </a:lnTo>
                  <a:lnTo>
                    <a:pt x="1973539" y="1465163"/>
                  </a:lnTo>
                  <a:lnTo>
                    <a:pt x="1981802" y="1475633"/>
                  </a:lnTo>
                  <a:lnTo>
                    <a:pt x="1990065" y="1485152"/>
                  </a:lnTo>
                  <a:lnTo>
                    <a:pt x="1999281" y="1494671"/>
                  </a:lnTo>
                  <a:lnTo>
                    <a:pt x="2008816" y="1503872"/>
                  </a:lnTo>
                  <a:lnTo>
                    <a:pt x="2018350" y="1511805"/>
                  </a:lnTo>
                  <a:lnTo>
                    <a:pt x="2028838" y="1519737"/>
                  </a:lnTo>
                  <a:lnTo>
                    <a:pt x="2039325" y="1526717"/>
                  </a:lnTo>
                  <a:lnTo>
                    <a:pt x="2049813" y="1533381"/>
                  </a:lnTo>
                  <a:lnTo>
                    <a:pt x="2060937" y="1539409"/>
                  </a:lnTo>
                  <a:lnTo>
                    <a:pt x="2072060" y="1544803"/>
                  </a:lnTo>
                  <a:lnTo>
                    <a:pt x="2083501" y="1549880"/>
                  </a:lnTo>
                  <a:lnTo>
                    <a:pt x="2094942" y="1554005"/>
                  </a:lnTo>
                  <a:lnTo>
                    <a:pt x="2107019" y="1557812"/>
                  </a:lnTo>
                  <a:lnTo>
                    <a:pt x="2118778" y="1560985"/>
                  </a:lnTo>
                  <a:lnTo>
                    <a:pt x="2130855" y="1563523"/>
                  </a:lnTo>
                  <a:lnTo>
                    <a:pt x="2142932" y="1565745"/>
                  </a:lnTo>
                  <a:lnTo>
                    <a:pt x="2155326" y="1567331"/>
                  </a:lnTo>
                  <a:lnTo>
                    <a:pt x="2167721" y="1567966"/>
                  </a:lnTo>
                  <a:lnTo>
                    <a:pt x="2179798" y="1568283"/>
                  </a:lnTo>
                  <a:lnTo>
                    <a:pt x="2192510" y="1567966"/>
                  </a:lnTo>
                  <a:lnTo>
                    <a:pt x="2204905" y="1567014"/>
                  </a:lnTo>
                  <a:lnTo>
                    <a:pt x="2216982" y="1565427"/>
                  </a:lnTo>
                  <a:lnTo>
                    <a:pt x="2229058" y="1563206"/>
                  </a:lnTo>
                  <a:lnTo>
                    <a:pt x="2241135" y="1560668"/>
                  </a:lnTo>
                  <a:lnTo>
                    <a:pt x="2253212" y="1557178"/>
                  </a:lnTo>
                  <a:lnTo>
                    <a:pt x="2264971" y="1553370"/>
                  </a:lnTo>
                  <a:lnTo>
                    <a:pt x="2277048" y="1548928"/>
                  </a:lnTo>
                  <a:lnTo>
                    <a:pt x="2288489" y="1543851"/>
                  </a:lnTo>
                  <a:lnTo>
                    <a:pt x="2299930" y="1538140"/>
                  </a:lnTo>
                  <a:lnTo>
                    <a:pt x="2311053" y="1532111"/>
                  </a:lnTo>
                  <a:lnTo>
                    <a:pt x="2321859" y="1524814"/>
                  </a:lnTo>
                  <a:lnTo>
                    <a:pt x="2332665" y="1517516"/>
                  </a:lnTo>
                  <a:lnTo>
                    <a:pt x="2343152" y="1509266"/>
                  </a:lnTo>
                  <a:lnTo>
                    <a:pt x="2353322" y="1500382"/>
                  </a:lnTo>
                  <a:lnTo>
                    <a:pt x="2362539" y="1491498"/>
                  </a:lnTo>
                  <a:lnTo>
                    <a:pt x="2371437" y="1482296"/>
                  </a:lnTo>
                  <a:lnTo>
                    <a:pt x="2379701" y="1472143"/>
                  </a:lnTo>
                  <a:lnTo>
                    <a:pt x="2387328" y="1462307"/>
                  </a:lnTo>
                  <a:lnTo>
                    <a:pt x="2394955" y="1451836"/>
                  </a:lnTo>
                  <a:lnTo>
                    <a:pt x="2400994" y="1441048"/>
                  </a:lnTo>
                  <a:lnTo>
                    <a:pt x="2407350" y="1430260"/>
                  </a:lnTo>
                  <a:lnTo>
                    <a:pt x="2412753" y="1419155"/>
                  </a:lnTo>
                  <a:lnTo>
                    <a:pt x="2417520" y="1407415"/>
                  </a:lnTo>
                  <a:lnTo>
                    <a:pt x="2421969" y="1395993"/>
                  </a:lnTo>
                  <a:lnTo>
                    <a:pt x="2425783" y="1384253"/>
                  </a:lnTo>
                  <a:lnTo>
                    <a:pt x="2428961" y="1372196"/>
                  </a:lnTo>
                  <a:lnTo>
                    <a:pt x="2431504" y="1360139"/>
                  </a:lnTo>
                  <a:lnTo>
                    <a:pt x="2433411" y="1348081"/>
                  </a:lnTo>
                  <a:lnTo>
                    <a:pt x="2435000" y="1336024"/>
                  </a:lnTo>
                  <a:lnTo>
                    <a:pt x="2435635" y="1323333"/>
                  </a:lnTo>
                  <a:lnTo>
                    <a:pt x="2435953" y="1310958"/>
                  </a:lnTo>
                  <a:lnTo>
                    <a:pt x="2435635" y="1298901"/>
                  </a:lnTo>
                  <a:lnTo>
                    <a:pt x="2435000" y="1286527"/>
                  </a:lnTo>
                  <a:lnTo>
                    <a:pt x="2433411" y="1274152"/>
                  </a:lnTo>
                  <a:lnTo>
                    <a:pt x="2431186" y="1262095"/>
                  </a:lnTo>
                  <a:lnTo>
                    <a:pt x="2428643" y="1250038"/>
                  </a:lnTo>
                  <a:lnTo>
                    <a:pt x="2425465" y="1237981"/>
                  </a:lnTo>
                  <a:lnTo>
                    <a:pt x="2421652" y="1225924"/>
                  </a:lnTo>
                  <a:lnTo>
                    <a:pt x="2416884" y="1214501"/>
                  </a:lnTo>
                  <a:lnTo>
                    <a:pt x="2411799" y="1203079"/>
                  </a:lnTo>
                  <a:lnTo>
                    <a:pt x="2406079" y="1191339"/>
                  </a:lnTo>
                  <a:lnTo>
                    <a:pt x="2399723" y="1180233"/>
                  </a:lnTo>
                  <a:lnTo>
                    <a:pt x="2393049" y="1169128"/>
                  </a:lnTo>
                  <a:lnTo>
                    <a:pt x="2385103" y="1158657"/>
                  </a:lnTo>
                  <a:lnTo>
                    <a:pt x="2376840" y="1148187"/>
                  </a:lnTo>
                  <a:lnTo>
                    <a:pt x="2368259" y="1138351"/>
                  </a:lnTo>
                  <a:lnTo>
                    <a:pt x="2359043" y="1128832"/>
                  </a:lnTo>
                  <a:lnTo>
                    <a:pt x="2349826" y="1120265"/>
                  </a:lnTo>
                  <a:lnTo>
                    <a:pt x="2340292" y="1111698"/>
                  </a:lnTo>
                  <a:lnTo>
                    <a:pt x="2329804" y="1103766"/>
                  </a:lnTo>
                  <a:lnTo>
                    <a:pt x="2319317" y="1096785"/>
                  </a:lnTo>
                  <a:lnTo>
                    <a:pt x="2308829" y="1090122"/>
                  </a:lnTo>
                  <a:lnTo>
                    <a:pt x="2297705" y="1084094"/>
                  </a:lnTo>
                  <a:lnTo>
                    <a:pt x="2286582" y="1078700"/>
                  </a:lnTo>
                  <a:lnTo>
                    <a:pt x="2275141" y="1073623"/>
                  </a:lnTo>
                  <a:lnTo>
                    <a:pt x="2263700" y="1069181"/>
                  </a:lnTo>
                  <a:lnTo>
                    <a:pt x="2251623" y="1065691"/>
                  </a:lnTo>
                  <a:lnTo>
                    <a:pt x="2239864" y="1062518"/>
                  </a:lnTo>
                  <a:lnTo>
                    <a:pt x="2227787" y="1059979"/>
                  </a:lnTo>
                  <a:lnTo>
                    <a:pt x="2215710" y="1057758"/>
                  </a:lnTo>
                  <a:lnTo>
                    <a:pt x="2203316" y="1056172"/>
                  </a:lnTo>
                  <a:lnTo>
                    <a:pt x="2190921" y="1055537"/>
                  </a:lnTo>
                  <a:lnTo>
                    <a:pt x="2178844" y="1055220"/>
                  </a:lnTo>
                  <a:close/>
                  <a:moveTo>
                    <a:pt x="2144839" y="823913"/>
                  </a:moveTo>
                  <a:lnTo>
                    <a:pt x="2301519" y="838826"/>
                  </a:lnTo>
                  <a:lnTo>
                    <a:pt x="2292938" y="930841"/>
                  </a:lnTo>
                  <a:lnTo>
                    <a:pt x="2302155" y="933379"/>
                  </a:lnTo>
                  <a:lnTo>
                    <a:pt x="2311053" y="936235"/>
                  </a:lnTo>
                  <a:lnTo>
                    <a:pt x="2319952" y="939725"/>
                  </a:lnTo>
                  <a:lnTo>
                    <a:pt x="2328851" y="943215"/>
                  </a:lnTo>
                  <a:lnTo>
                    <a:pt x="2338067" y="946706"/>
                  </a:lnTo>
                  <a:lnTo>
                    <a:pt x="2346330" y="950513"/>
                  </a:lnTo>
                  <a:lnTo>
                    <a:pt x="2354911" y="954638"/>
                  </a:lnTo>
                  <a:lnTo>
                    <a:pt x="2363492" y="959080"/>
                  </a:lnTo>
                  <a:lnTo>
                    <a:pt x="2372073" y="963522"/>
                  </a:lnTo>
                  <a:lnTo>
                    <a:pt x="2380654" y="968282"/>
                  </a:lnTo>
                  <a:lnTo>
                    <a:pt x="2388917" y="973358"/>
                  </a:lnTo>
                  <a:lnTo>
                    <a:pt x="2397180" y="978752"/>
                  </a:lnTo>
                  <a:lnTo>
                    <a:pt x="2405125" y="983829"/>
                  </a:lnTo>
                  <a:lnTo>
                    <a:pt x="2413071" y="989540"/>
                  </a:lnTo>
                  <a:lnTo>
                    <a:pt x="2420698" y="995569"/>
                  </a:lnTo>
                  <a:lnTo>
                    <a:pt x="2428643" y="1001280"/>
                  </a:lnTo>
                  <a:lnTo>
                    <a:pt x="2499197" y="943215"/>
                  </a:lnTo>
                  <a:lnTo>
                    <a:pt x="2599625" y="1063787"/>
                  </a:lnTo>
                  <a:lnTo>
                    <a:pt x="2529389" y="1122169"/>
                  </a:lnTo>
                  <a:lnTo>
                    <a:pt x="2533839" y="1130736"/>
                  </a:lnTo>
                  <a:lnTo>
                    <a:pt x="2538288" y="1139620"/>
                  </a:lnTo>
                  <a:lnTo>
                    <a:pt x="2542420" y="1148504"/>
                  </a:lnTo>
                  <a:lnTo>
                    <a:pt x="2546551" y="1157388"/>
                  </a:lnTo>
                  <a:lnTo>
                    <a:pt x="2550365" y="1166590"/>
                  </a:lnTo>
                  <a:lnTo>
                    <a:pt x="2553543" y="1175474"/>
                  </a:lnTo>
                  <a:lnTo>
                    <a:pt x="2557039" y="1184676"/>
                  </a:lnTo>
                  <a:lnTo>
                    <a:pt x="2559899" y="1193560"/>
                  </a:lnTo>
                  <a:lnTo>
                    <a:pt x="2562442" y="1203079"/>
                  </a:lnTo>
                  <a:lnTo>
                    <a:pt x="2564984" y="1212280"/>
                  </a:lnTo>
                  <a:lnTo>
                    <a:pt x="2567527" y="1221799"/>
                  </a:lnTo>
                  <a:lnTo>
                    <a:pt x="2569116" y="1231318"/>
                  </a:lnTo>
                  <a:lnTo>
                    <a:pt x="2571022" y="1240519"/>
                  </a:lnTo>
                  <a:lnTo>
                    <a:pt x="2572612" y="1249721"/>
                  </a:lnTo>
                  <a:lnTo>
                    <a:pt x="2574201" y="1259557"/>
                  </a:lnTo>
                  <a:lnTo>
                    <a:pt x="2575154" y="1269075"/>
                  </a:lnTo>
                  <a:lnTo>
                    <a:pt x="2665412" y="1277325"/>
                  </a:lnTo>
                  <a:lnTo>
                    <a:pt x="2650793" y="1433433"/>
                  </a:lnTo>
                  <a:lnTo>
                    <a:pt x="2561170" y="1425501"/>
                  </a:lnTo>
                  <a:lnTo>
                    <a:pt x="2558310" y="1434385"/>
                  </a:lnTo>
                  <a:lnTo>
                    <a:pt x="2555132" y="1443587"/>
                  </a:lnTo>
                  <a:lnTo>
                    <a:pt x="2552272" y="1452471"/>
                  </a:lnTo>
                  <a:lnTo>
                    <a:pt x="2548458" y="1461355"/>
                  </a:lnTo>
                  <a:lnTo>
                    <a:pt x="2544644" y="1470239"/>
                  </a:lnTo>
                  <a:lnTo>
                    <a:pt x="2540513" y="1479124"/>
                  </a:lnTo>
                  <a:lnTo>
                    <a:pt x="2536381" y="1488008"/>
                  </a:lnTo>
                  <a:lnTo>
                    <a:pt x="2531932" y="1496575"/>
                  </a:lnTo>
                  <a:lnTo>
                    <a:pt x="2527482" y="1505142"/>
                  </a:lnTo>
                  <a:lnTo>
                    <a:pt x="2522715" y="1513708"/>
                  </a:lnTo>
                  <a:lnTo>
                    <a:pt x="2517630" y="1521958"/>
                  </a:lnTo>
                  <a:lnTo>
                    <a:pt x="2512228" y="1530208"/>
                  </a:lnTo>
                  <a:lnTo>
                    <a:pt x="2506825" y="1538140"/>
                  </a:lnTo>
                  <a:lnTo>
                    <a:pt x="2501104" y="1546390"/>
                  </a:lnTo>
                  <a:lnTo>
                    <a:pt x="2495384" y="1554322"/>
                  </a:lnTo>
                  <a:lnTo>
                    <a:pt x="2489027" y="1561937"/>
                  </a:lnTo>
                  <a:lnTo>
                    <a:pt x="2546233" y="1631107"/>
                  </a:lnTo>
                  <a:lnTo>
                    <a:pt x="2425465" y="1731372"/>
                  </a:lnTo>
                  <a:lnTo>
                    <a:pt x="2367624" y="1662202"/>
                  </a:lnTo>
                  <a:lnTo>
                    <a:pt x="2359043" y="1666644"/>
                  </a:lnTo>
                  <a:lnTo>
                    <a:pt x="2350144" y="1671086"/>
                  </a:lnTo>
                  <a:lnTo>
                    <a:pt x="2341245" y="1675211"/>
                  </a:lnTo>
                  <a:lnTo>
                    <a:pt x="2332029" y="1679018"/>
                  </a:lnTo>
                  <a:lnTo>
                    <a:pt x="2323130" y="1682826"/>
                  </a:lnTo>
                  <a:lnTo>
                    <a:pt x="2313596" y="1685999"/>
                  </a:lnTo>
                  <a:lnTo>
                    <a:pt x="2304697" y="1689489"/>
                  </a:lnTo>
                  <a:lnTo>
                    <a:pt x="2295481" y="1692344"/>
                  </a:lnTo>
                  <a:lnTo>
                    <a:pt x="2286264" y="1694883"/>
                  </a:lnTo>
                  <a:lnTo>
                    <a:pt x="2277048" y="1697421"/>
                  </a:lnTo>
                  <a:lnTo>
                    <a:pt x="2267196" y="1699642"/>
                  </a:lnTo>
                  <a:lnTo>
                    <a:pt x="2257979" y="1701546"/>
                  </a:lnTo>
                  <a:lnTo>
                    <a:pt x="2248763" y="1703450"/>
                  </a:lnTo>
                  <a:lnTo>
                    <a:pt x="2238910" y="1705036"/>
                  </a:lnTo>
                  <a:lnTo>
                    <a:pt x="2229376" y="1706623"/>
                  </a:lnTo>
                  <a:lnTo>
                    <a:pt x="2220160" y="1707575"/>
                  </a:lnTo>
                  <a:lnTo>
                    <a:pt x="2211579" y="1797051"/>
                  </a:lnTo>
                  <a:lnTo>
                    <a:pt x="2054898" y="1782138"/>
                  </a:lnTo>
                  <a:lnTo>
                    <a:pt x="2063161" y="1692027"/>
                  </a:lnTo>
                  <a:lnTo>
                    <a:pt x="2054263" y="1689172"/>
                  </a:lnTo>
                  <a:lnTo>
                    <a:pt x="2045364" y="1685999"/>
                  </a:lnTo>
                  <a:lnTo>
                    <a:pt x="2035830" y="1682826"/>
                  </a:lnTo>
                  <a:lnTo>
                    <a:pt x="2027249" y="1679335"/>
                  </a:lnTo>
                  <a:lnTo>
                    <a:pt x="2018350" y="1675528"/>
                  </a:lnTo>
                  <a:lnTo>
                    <a:pt x="2009451" y="1671720"/>
                  </a:lnTo>
                  <a:lnTo>
                    <a:pt x="2000870" y="1667596"/>
                  </a:lnTo>
                  <a:lnTo>
                    <a:pt x="1992289" y="1663154"/>
                  </a:lnTo>
                  <a:lnTo>
                    <a:pt x="1984026" y="1658077"/>
                  </a:lnTo>
                  <a:lnTo>
                    <a:pt x="1975445" y="1653317"/>
                  </a:lnTo>
                  <a:lnTo>
                    <a:pt x="1967182" y="1648241"/>
                  </a:lnTo>
                  <a:lnTo>
                    <a:pt x="1958919" y="1642847"/>
                  </a:lnTo>
                  <a:lnTo>
                    <a:pt x="1950656" y="1637453"/>
                  </a:lnTo>
                  <a:lnTo>
                    <a:pt x="1943029" y="1631742"/>
                  </a:lnTo>
                  <a:lnTo>
                    <a:pt x="1935084" y="1626030"/>
                  </a:lnTo>
                  <a:lnTo>
                    <a:pt x="1927456" y="1620002"/>
                  </a:lnTo>
                  <a:lnTo>
                    <a:pt x="1857220" y="1678384"/>
                  </a:lnTo>
                  <a:lnTo>
                    <a:pt x="1756792" y="1556860"/>
                  </a:lnTo>
                  <a:lnTo>
                    <a:pt x="1827346" y="1498478"/>
                  </a:lnTo>
                  <a:lnTo>
                    <a:pt x="1822896" y="1489594"/>
                  </a:lnTo>
                  <a:lnTo>
                    <a:pt x="1818765" y="1481027"/>
                  </a:lnTo>
                  <a:lnTo>
                    <a:pt x="1814633" y="1472143"/>
                  </a:lnTo>
                  <a:lnTo>
                    <a:pt x="1810820" y="1463259"/>
                  </a:lnTo>
                  <a:lnTo>
                    <a:pt x="1807324" y="1454057"/>
                  </a:lnTo>
                  <a:lnTo>
                    <a:pt x="1803828" y="1445173"/>
                  </a:lnTo>
                  <a:lnTo>
                    <a:pt x="1800968" y="1436289"/>
                  </a:lnTo>
                  <a:lnTo>
                    <a:pt x="1797789" y="1426770"/>
                  </a:lnTo>
                  <a:lnTo>
                    <a:pt x="1795247" y="1417569"/>
                  </a:lnTo>
                  <a:lnTo>
                    <a:pt x="1792704" y="1408367"/>
                  </a:lnTo>
                  <a:lnTo>
                    <a:pt x="1790480" y="1399166"/>
                  </a:lnTo>
                  <a:lnTo>
                    <a:pt x="1788573" y="1389647"/>
                  </a:lnTo>
                  <a:lnTo>
                    <a:pt x="1786666" y="1380445"/>
                  </a:lnTo>
                  <a:lnTo>
                    <a:pt x="1785395" y="1371244"/>
                  </a:lnTo>
                  <a:lnTo>
                    <a:pt x="1783170" y="1352206"/>
                  </a:lnTo>
                  <a:lnTo>
                    <a:pt x="1690687" y="1343639"/>
                  </a:lnTo>
                  <a:lnTo>
                    <a:pt x="1705624" y="1186897"/>
                  </a:lnTo>
                  <a:lnTo>
                    <a:pt x="1798425" y="1195781"/>
                  </a:lnTo>
                  <a:lnTo>
                    <a:pt x="1801285" y="1186897"/>
                  </a:lnTo>
                  <a:lnTo>
                    <a:pt x="1804146" y="1178012"/>
                  </a:lnTo>
                  <a:lnTo>
                    <a:pt x="1807642" y="1169128"/>
                  </a:lnTo>
                  <a:lnTo>
                    <a:pt x="1810820" y="1160244"/>
                  </a:lnTo>
                  <a:lnTo>
                    <a:pt x="1814633" y="1151677"/>
                  </a:lnTo>
                  <a:lnTo>
                    <a:pt x="1818765" y="1142793"/>
                  </a:lnTo>
                  <a:lnTo>
                    <a:pt x="1822896" y="1134226"/>
                  </a:lnTo>
                  <a:lnTo>
                    <a:pt x="1827346" y="1125659"/>
                  </a:lnTo>
                  <a:lnTo>
                    <a:pt x="1831795" y="1117727"/>
                  </a:lnTo>
                  <a:lnTo>
                    <a:pt x="1836562" y="1109160"/>
                  </a:lnTo>
                  <a:lnTo>
                    <a:pt x="1841329" y="1100910"/>
                  </a:lnTo>
                  <a:lnTo>
                    <a:pt x="1846732" y="1092661"/>
                  </a:lnTo>
                  <a:lnTo>
                    <a:pt x="1852135" y="1085045"/>
                  </a:lnTo>
                  <a:lnTo>
                    <a:pt x="1857856" y="1077113"/>
                  </a:lnTo>
                  <a:lnTo>
                    <a:pt x="1863894" y="1069181"/>
                  </a:lnTo>
                  <a:lnTo>
                    <a:pt x="1869615" y="1061566"/>
                  </a:lnTo>
                  <a:lnTo>
                    <a:pt x="1810184" y="989858"/>
                  </a:lnTo>
                  <a:lnTo>
                    <a:pt x="1931588" y="889593"/>
                  </a:lnTo>
                  <a:lnTo>
                    <a:pt x="1990700" y="961301"/>
                  </a:lnTo>
                  <a:lnTo>
                    <a:pt x="1999599" y="956859"/>
                  </a:lnTo>
                  <a:lnTo>
                    <a:pt x="2008180" y="952734"/>
                  </a:lnTo>
                  <a:lnTo>
                    <a:pt x="2017079" y="948609"/>
                  </a:lnTo>
                  <a:lnTo>
                    <a:pt x="2025977" y="944485"/>
                  </a:lnTo>
                  <a:lnTo>
                    <a:pt x="2034876" y="941312"/>
                  </a:lnTo>
                  <a:lnTo>
                    <a:pt x="2043775" y="937504"/>
                  </a:lnTo>
                  <a:lnTo>
                    <a:pt x="2052673" y="934649"/>
                  </a:lnTo>
                  <a:lnTo>
                    <a:pt x="2061890" y="931476"/>
                  </a:lnTo>
                  <a:lnTo>
                    <a:pt x="2071424" y="928937"/>
                  </a:lnTo>
                  <a:lnTo>
                    <a:pt x="2080641" y="926399"/>
                  </a:lnTo>
                  <a:lnTo>
                    <a:pt x="2089539" y="924178"/>
                  </a:lnTo>
                  <a:lnTo>
                    <a:pt x="2099074" y="922274"/>
                  </a:lnTo>
                  <a:lnTo>
                    <a:pt x="2108608" y="920370"/>
                  </a:lnTo>
                  <a:lnTo>
                    <a:pt x="2117825" y="918784"/>
                  </a:lnTo>
                  <a:lnTo>
                    <a:pt x="2127041" y="917515"/>
                  </a:lnTo>
                  <a:lnTo>
                    <a:pt x="2136258" y="916246"/>
                  </a:lnTo>
                  <a:lnTo>
                    <a:pt x="2144839" y="823913"/>
                  </a:lnTo>
                  <a:close/>
                  <a:moveTo>
                    <a:pt x="1509345" y="590550"/>
                  </a:moveTo>
                  <a:lnTo>
                    <a:pt x="1518239" y="590550"/>
                  </a:lnTo>
                  <a:lnTo>
                    <a:pt x="1526817" y="591817"/>
                  </a:lnTo>
                  <a:lnTo>
                    <a:pt x="1535394" y="593400"/>
                  </a:lnTo>
                  <a:lnTo>
                    <a:pt x="1543971" y="596250"/>
                  </a:lnTo>
                  <a:lnTo>
                    <a:pt x="1551912" y="599417"/>
                  </a:lnTo>
                  <a:lnTo>
                    <a:pt x="1559854" y="603534"/>
                  </a:lnTo>
                  <a:lnTo>
                    <a:pt x="1566843" y="608601"/>
                  </a:lnTo>
                  <a:lnTo>
                    <a:pt x="1570655" y="611452"/>
                  </a:lnTo>
                  <a:lnTo>
                    <a:pt x="1574149" y="614302"/>
                  </a:lnTo>
                  <a:lnTo>
                    <a:pt x="1577326" y="617469"/>
                  </a:lnTo>
                  <a:lnTo>
                    <a:pt x="1580185" y="620953"/>
                  </a:lnTo>
                  <a:lnTo>
                    <a:pt x="1583362" y="624753"/>
                  </a:lnTo>
                  <a:lnTo>
                    <a:pt x="1586221" y="628237"/>
                  </a:lnTo>
                  <a:lnTo>
                    <a:pt x="1588762" y="632037"/>
                  </a:lnTo>
                  <a:lnTo>
                    <a:pt x="1591621" y="636154"/>
                  </a:lnTo>
                  <a:lnTo>
                    <a:pt x="1593845" y="640271"/>
                  </a:lnTo>
                  <a:lnTo>
                    <a:pt x="1595433" y="644388"/>
                  </a:lnTo>
                  <a:lnTo>
                    <a:pt x="1597339" y="648505"/>
                  </a:lnTo>
                  <a:lnTo>
                    <a:pt x="1598927" y="652305"/>
                  </a:lnTo>
                  <a:lnTo>
                    <a:pt x="1601151" y="660856"/>
                  </a:lnTo>
                  <a:lnTo>
                    <a:pt x="1603057" y="669724"/>
                  </a:lnTo>
                  <a:lnTo>
                    <a:pt x="1603375" y="678274"/>
                  </a:lnTo>
                  <a:lnTo>
                    <a:pt x="1603375" y="687142"/>
                  </a:lnTo>
                  <a:lnTo>
                    <a:pt x="1602104" y="696326"/>
                  </a:lnTo>
                  <a:lnTo>
                    <a:pt x="1600516" y="704560"/>
                  </a:lnTo>
                  <a:lnTo>
                    <a:pt x="1597657" y="712794"/>
                  </a:lnTo>
                  <a:lnTo>
                    <a:pt x="1594480" y="721028"/>
                  </a:lnTo>
                  <a:lnTo>
                    <a:pt x="1590350" y="728629"/>
                  </a:lnTo>
                  <a:lnTo>
                    <a:pt x="1585268" y="736229"/>
                  </a:lnTo>
                  <a:lnTo>
                    <a:pt x="1582409" y="739396"/>
                  </a:lnTo>
                  <a:lnTo>
                    <a:pt x="1579550" y="742880"/>
                  </a:lnTo>
                  <a:lnTo>
                    <a:pt x="1576373" y="746047"/>
                  </a:lnTo>
                  <a:lnTo>
                    <a:pt x="1572879" y="749531"/>
                  </a:lnTo>
                  <a:lnTo>
                    <a:pt x="1569384" y="752381"/>
                  </a:lnTo>
                  <a:lnTo>
                    <a:pt x="1565572" y="755231"/>
                  </a:lnTo>
                  <a:lnTo>
                    <a:pt x="1297460" y="948099"/>
                  </a:lnTo>
                  <a:lnTo>
                    <a:pt x="1293012" y="951266"/>
                  </a:lnTo>
                  <a:lnTo>
                    <a:pt x="1288247" y="953799"/>
                  </a:lnTo>
                  <a:lnTo>
                    <a:pt x="1283164" y="956333"/>
                  </a:lnTo>
                  <a:lnTo>
                    <a:pt x="1278399" y="958550"/>
                  </a:lnTo>
                  <a:lnTo>
                    <a:pt x="1273634" y="960450"/>
                  </a:lnTo>
                  <a:lnTo>
                    <a:pt x="1268869" y="962033"/>
                  </a:lnTo>
                  <a:lnTo>
                    <a:pt x="1263469" y="962983"/>
                  </a:lnTo>
                  <a:lnTo>
                    <a:pt x="1258386" y="964250"/>
                  </a:lnTo>
                  <a:lnTo>
                    <a:pt x="1253304" y="964884"/>
                  </a:lnTo>
                  <a:lnTo>
                    <a:pt x="1247903" y="965200"/>
                  </a:lnTo>
                  <a:lnTo>
                    <a:pt x="1242820" y="965200"/>
                  </a:lnTo>
                  <a:lnTo>
                    <a:pt x="1237102" y="964884"/>
                  </a:lnTo>
                  <a:lnTo>
                    <a:pt x="1232020" y="964567"/>
                  </a:lnTo>
                  <a:lnTo>
                    <a:pt x="1226937" y="963617"/>
                  </a:lnTo>
                  <a:lnTo>
                    <a:pt x="1221537" y="962667"/>
                  </a:lnTo>
                  <a:lnTo>
                    <a:pt x="1216454" y="961083"/>
                  </a:lnTo>
                  <a:lnTo>
                    <a:pt x="1006475" y="894894"/>
                  </a:lnTo>
                  <a:lnTo>
                    <a:pt x="1009652" y="885393"/>
                  </a:lnTo>
                  <a:lnTo>
                    <a:pt x="1013464" y="875259"/>
                  </a:lnTo>
                  <a:lnTo>
                    <a:pt x="1017911" y="862591"/>
                  </a:lnTo>
                  <a:lnTo>
                    <a:pt x="1022676" y="847706"/>
                  </a:lnTo>
                  <a:lnTo>
                    <a:pt x="1027123" y="832188"/>
                  </a:lnTo>
                  <a:lnTo>
                    <a:pt x="1029029" y="824271"/>
                  </a:lnTo>
                  <a:lnTo>
                    <a:pt x="1030935" y="816353"/>
                  </a:lnTo>
                  <a:lnTo>
                    <a:pt x="1031888" y="808753"/>
                  </a:lnTo>
                  <a:lnTo>
                    <a:pt x="1033159" y="801469"/>
                  </a:lnTo>
                  <a:lnTo>
                    <a:pt x="1033794" y="793868"/>
                  </a:lnTo>
                  <a:lnTo>
                    <a:pt x="1033794" y="786584"/>
                  </a:lnTo>
                  <a:lnTo>
                    <a:pt x="1033794" y="778666"/>
                  </a:lnTo>
                  <a:lnTo>
                    <a:pt x="1033477" y="770749"/>
                  </a:lnTo>
                  <a:lnTo>
                    <a:pt x="1032841" y="762832"/>
                  </a:lnTo>
                  <a:lnTo>
                    <a:pt x="1031888" y="755548"/>
                  </a:lnTo>
                  <a:lnTo>
                    <a:pt x="1029665" y="740980"/>
                  </a:lnTo>
                  <a:lnTo>
                    <a:pt x="1027441" y="727995"/>
                  </a:lnTo>
                  <a:lnTo>
                    <a:pt x="1025217" y="718178"/>
                  </a:lnTo>
                  <a:lnTo>
                    <a:pt x="1022994" y="708994"/>
                  </a:lnTo>
                  <a:lnTo>
                    <a:pt x="1227572" y="773599"/>
                  </a:lnTo>
                  <a:lnTo>
                    <a:pt x="1458835" y="607651"/>
                  </a:lnTo>
                  <a:lnTo>
                    <a:pt x="1462965" y="605118"/>
                  </a:lnTo>
                  <a:lnTo>
                    <a:pt x="1467095" y="602268"/>
                  </a:lnTo>
                  <a:lnTo>
                    <a:pt x="1470589" y="600051"/>
                  </a:lnTo>
                  <a:lnTo>
                    <a:pt x="1474719" y="598467"/>
                  </a:lnTo>
                  <a:lnTo>
                    <a:pt x="1479166" y="596567"/>
                  </a:lnTo>
                  <a:lnTo>
                    <a:pt x="1483296" y="594984"/>
                  </a:lnTo>
                  <a:lnTo>
                    <a:pt x="1491873" y="592767"/>
                  </a:lnTo>
                  <a:lnTo>
                    <a:pt x="1500768" y="591183"/>
                  </a:lnTo>
                  <a:lnTo>
                    <a:pt x="1509345" y="590550"/>
                  </a:lnTo>
                  <a:close/>
                  <a:moveTo>
                    <a:pt x="690596" y="539750"/>
                  </a:moveTo>
                  <a:lnTo>
                    <a:pt x="691548" y="539750"/>
                  </a:lnTo>
                  <a:lnTo>
                    <a:pt x="693769" y="540067"/>
                  </a:lnTo>
                  <a:lnTo>
                    <a:pt x="702016" y="540702"/>
                  </a:lnTo>
                  <a:lnTo>
                    <a:pt x="727394" y="541020"/>
                  </a:lnTo>
                  <a:lnTo>
                    <a:pt x="757531" y="541655"/>
                  </a:lnTo>
                  <a:lnTo>
                    <a:pt x="770854" y="541972"/>
                  </a:lnTo>
                  <a:lnTo>
                    <a:pt x="781640" y="543242"/>
                  </a:lnTo>
                  <a:lnTo>
                    <a:pt x="781957" y="543242"/>
                  </a:lnTo>
                  <a:lnTo>
                    <a:pt x="785763" y="546734"/>
                  </a:lnTo>
                  <a:lnTo>
                    <a:pt x="789887" y="552130"/>
                  </a:lnTo>
                  <a:lnTo>
                    <a:pt x="794646" y="558479"/>
                  </a:lnTo>
                  <a:lnTo>
                    <a:pt x="799404" y="566415"/>
                  </a:lnTo>
                  <a:lnTo>
                    <a:pt x="804797" y="576573"/>
                  </a:lnTo>
                  <a:lnTo>
                    <a:pt x="809872" y="588001"/>
                  </a:lnTo>
                  <a:lnTo>
                    <a:pt x="812093" y="594668"/>
                  </a:lnTo>
                  <a:lnTo>
                    <a:pt x="814631" y="602286"/>
                  </a:lnTo>
                  <a:lnTo>
                    <a:pt x="817169" y="609905"/>
                  </a:lnTo>
                  <a:lnTo>
                    <a:pt x="820024" y="618476"/>
                  </a:lnTo>
                  <a:lnTo>
                    <a:pt x="822244" y="627364"/>
                  </a:lnTo>
                  <a:lnTo>
                    <a:pt x="824465" y="637205"/>
                  </a:lnTo>
                  <a:lnTo>
                    <a:pt x="826685" y="647681"/>
                  </a:lnTo>
                  <a:lnTo>
                    <a:pt x="828906" y="658791"/>
                  </a:lnTo>
                  <a:lnTo>
                    <a:pt x="830809" y="670537"/>
                  </a:lnTo>
                  <a:lnTo>
                    <a:pt x="832395" y="683235"/>
                  </a:lnTo>
                  <a:lnTo>
                    <a:pt x="834299" y="696567"/>
                  </a:lnTo>
                  <a:lnTo>
                    <a:pt x="835885" y="710535"/>
                  </a:lnTo>
                  <a:lnTo>
                    <a:pt x="836836" y="725454"/>
                  </a:lnTo>
                  <a:lnTo>
                    <a:pt x="838105" y="741644"/>
                  </a:lnTo>
                  <a:lnTo>
                    <a:pt x="839057" y="757834"/>
                  </a:lnTo>
                  <a:lnTo>
                    <a:pt x="840009" y="775611"/>
                  </a:lnTo>
                  <a:lnTo>
                    <a:pt x="840326" y="794022"/>
                  </a:lnTo>
                  <a:lnTo>
                    <a:pt x="840643" y="813069"/>
                  </a:lnTo>
                  <a:lnTo>
                    <a:pt x="840326" y="833703"/>
                  </a:lnTo>
                  <a:lnTo>
                    <a:pt x="840326" y="854972"/>
                  </a:lnTo>
                  <a:lnTo>
                    <a:pt x="844767" y="839735"/>
                  </a:lnTo>
                  <a:lnTo>
                    <a:pt x="849208" y="824497"/>
                  </a:lnTo>
                  <a:lnTo>
                    <a:pt x="857456" y="794975"/>
                  </a:lnTo>
                  <a:lnTo>
                    <a:pt x="864435" y="767992"/>
                  </a:lnTo>
                  <a:lnTo>
                    <a:pt x="870145" y="742914"/>
                  </a:lnTo>
                  <a:lnTo>
                    <a:pt x="878710" y="705456"/>
                  </a:lnTo>
                  <a:lnTo>
                    <a:pt x="881248" y="694028"/>
                  </a:lnTo>
                  <a:lnTo>
                    <a:pt x="882517" y="688314"/>
                  </a:lnTo>
                  <a:lnTo>
                    <a:pt x="878076" y="679425"/>
                  </a:lnTo>
                  <a:lnTo>
                    <a:pt x="874586" y="670854"/>
                  </a:lnTo>
                  <a:lnTo>
                    <a:pt x="871097" y="663236"/>
                  </a:lnTo>
                  <a:lnTo>
                    <a:pt x="868559" y="655617"/>
                  </a:lnTo>
                  <a:lnTo>
                    <a:pt x="864752" y="644506"/>
                  </a:lnTo>
                  <a:lnTo>
                    <a:pt x="863801" y="640380"/>
                  </a:lnTo>
                  <a:lnTo>
                    <a:pt x="867290" y="637205"/>
                  </a:lnTo>
                  <a:lnTo>
                    <a:pt x="876489" y="629269"/>
                  </a:lnTo>
                  <a:lnTo>
                    <a:pt x="881882" y="624507"/>
                  </a:lnTo>
                  <a:lnTo>
                    <a:pt x="888227" y="619746"/>
                  </a:lnTo>
                  <a:lnTo>
                    <a:pt x="894571" y="615619"/>
                  </a:lnTo>
                  <a:lnTo>
                    <a:pt x="900598" y="611810"/>
                  </a:lnTo>
                  <a:lnTo>
                    <a:pt x="921535" y="619746"/>
                  </a:lnTo>
                  <a:lnTo>
                    <a:pt x="939300" y="659426"/>
                  </a:lnTo>
                  <a:lnTo>
                    <a:pt x="934224" y="671172"/>
                  </a:lnTo>
                  <a:lnTo>
                    <a:pt x="928514" y="683235"/>
                  </a:lnTo>
                  <a:lnTo>
                    <a:pt x="922487" y="695932"/>
                  </a:lnTo>
                  <a:lnTo>
                    <a:pt x="923439" y="707043"/>
                  </a:lnTo>
                  <a:lnTo>
                    <a:pt x="924073" y="720693"/>
                  </a:lnTo>
                  <a:lnTo>
                    <a:pt x="924708" y="736248"/>
                  </a:lnTo>
                  <a:lnTo>
                    <a:pt x="924073" y="753390"/>
                  </a:lnTo>
                  <a:lnTo>
                    <a:pt x="923439" y="790213"/>
                  </a:lnTo>
                  <a:lnTo>
                    <a:pt x="921852" y="827354"/>
                  </a:lnTo>
                  <a:lnTo>
                    <a:pt x="920266" y="862273"/>
                  </a:lnTo>
                  <a:lnTo>
                    <a:pt x="918680" y="891161"/>
                  </a:lnTo>
                  <a:lnTo>
                    <a:pt x="916777" y="918461"/>
                  </a:lnTo>
                  <a:lnTo>
                    <a:pt x="918680" y="913382"/>
                  </a:lnTo>
                  <a:lnTo>
                    <a:pt x="923756" y="899097"/>
                  </a:lnTo>
                  <a:lnTo>
                    <a:pt x="927245" y="888621"/>
                  </a:lnTo>
                  <a:lnTo>
                    <a:pt x="931369" y="876241"/>
                  </a:lnTo>
                  <a:lnTo>
                    <a:pt x="935493" y="862273"/>
                  </a:lnTo>
                  <a:lnTo>
                    <a:pt x="939934" y="846401"/>
                  </a:lnTo>
                  <a:lnTo>
                    <a:pt x="943741" y="828307"/>
                  </a:lnTo>
                  <a:lnTo>
                    <a:pt x="947865" y="809260"/>
                  </a:lnTo>
                  <a:lnTo>
                    <a:pt x="951672" y="788626"/>
                  </a:lnTo>
                  <a:lnTo>
                    <a:pt x="955161" y="766722"/>
                  </a:lnTo>
                  <a:lnTo>
                    <a:pt x="957699" y="743866"/>
                  </a:lnTo>
                  <a:lnTo>
                    <a:pt x="958650" y="731486"/>
                  </a:lnTo>
                  <a:lnTo>
                    <a:pt x="959919" y="719106"/>
                  </a:lnTo>
                  <a:lnTo>
                    <a:pt x="960554" y="707043"/>
                  </a:lnTo>
                  <a:lnTo>
                    <a:pt x="960871" y="694345"/>
                  </a:lnTo>
                  <a:lnTo>
                    <a:pt x="961188" y="681330"/>
                  </a:lnTo>
                  <a:lnTo>
                    <a:pt x="961188" y="668315"/>
                  </a:lnTo>
                  <a:lnTo>
                    <a:pt x="969119" y="649268"/>
                  </a:lnTo>
                  <a:lnTo>
                    <a:pt x="970705" y="651173"/>
                  </a:lnTo>
                  <a:lnTo>
                    <a:pt x="973877" y="656887"/>
                  </a:lnTo>
                  <a:lnTo>
                    <a:pt x="976098" y="661331"/>
                  </a:lnTo>
                  <a:lnTo>
                    <a:pt x="978636" y="666727"/>
                  </a:lnTo>
                  <a:lnTo>
                    <a:pt x="981808" y="673076"/>
                  </a:lnTo>
                  <a:lnTo>
                    <a:pt x="984663" y="681012"/>
                  </a:lnTo>
                  <a:lnTo>
                    <a:pt x="988152" y="690218"/>
                  </a:lnTo>
                  <a:lnTo>
                    <a:pt x="991007" y="700377"/>
                  </a:lnTo>
                  <a:lnTo>
                    <a:pt x="993862" y="712122"/>
                  </a:lnTo>
                  <a:lnTo>
                    <a:pt x="997035" y="724820"/>
                  </a:lnTo>
                  <a:lnTo>
                    <a:pt x="999572" y="739422"/>
                  </a:lnTo>
                  <a:lnTo>
                    <a:pt x="1002110" y="754977"/>
                  </a:lnTo>
                  <a:lnTo>
                    <a:pt x="1004013" y="772436"/>
                  </a:lnTo>
                  <a:lnTo>
                    <a:pt x="1005600" y="790848"/>
                  </a:lnTo>
                  <a:lnTo>
                    <a:pt x="1005282" y="796244"/>
                  </a:lnTo>
                  <a:lnTo>
                    <a:pt x="1004331" y="801958"/>
                  </a:lnTo>
                  <a:lnTo>
                    <a:pt x="1003062" y="809260"/>
                  </a:lnTo>
                  <a:lnTo>
                    <a:pt x="1000841" y="817196"/>
                  </a:lnTo>
                  <a:lnTo>
                    <a:pt x="997669" y="826085"/>
                  </a:lnTo>
                  <a:lnTo>
                    <a:pt x="994497" y="836243"/>
                  </a:lnTo>
                  <a:lnTo>
                    <a:pt x="985932" y="858781"/>
                  </a:lnTo>
                  <a:lnTo>
                    <a:pt x="964043" y="914969"/>
                  </a:lnTo>
                  <a:lnTo>
                    <a:pt x="951037" y="948301"/>
                  </a:lnTo>
                  <a:lnTo>
                    <a:pt x="937079" y="985442"/>
                  </a:lnTo>
                  <a:lnTo>
                    <a:pt x="922804" y="1025757"/>
                  </a:lnTo>
                  <a:lnTo>
                    <a:pt x="915825" y="1047026"/>
                  </a:lnTo>
                  <a:lnTo>
                    <a:pt x="908212" y="1068929"/>
                  </a:lnTo>
                  <a:lnTo>
                    <a:pt x="901233" y="1091785"/>
                  </a:lnTo>
                  <a:lnTo>
                    <a:pt x="894254" y="1115594"/>
                  </a:lnTo>
                  <a:lnTo>
                    <a:pt x="886958" y="1139719"/>
                  </a:lnTo>
                  <a:lnTo>
                    <a:pt x="880296" y="1165115"/>
                  </a:lnTo>
                  <a:lnTo>
                    <a:pt x="873634" y="1190510"/>
                  </a:lnTo>
                  <a:lnTo>
                    <a:pt x="867290" y="1217493"/>
                  </a:lnTo>
                  <a:lnTo>
                    <a:pt x="861580" y="1244476"/>
                  </a:lnTo>
                  <a:lnTo>
                    <a:pt x="855553" y="1272728"/>
                  </a:lnTo>
                  <a:lnTo>
                    <a:pt x="850477" y="1301298"/>
                  </a:lnTo>
                  <a:lnTo>
                    <a:pt x="845402" y="1330821"/>
                  </a:lnTo>
                  <a:lnTo>
                    <a:pt x="840960" y="1360343"/>
                  </a:lnTo>
                  <a:lnTo>
                    <a:pt x="836836" y="1391135"/>
                  </a:lnTo>
                  <a:lnTo>
                    <a:pt x="874586" y="1434307"/>
                  </a:lnTo>
                  <a:lnTo>
                    <a:pt x="949768" y="1522239"/>
                  </a:lnTo>
                  <a:lnTo>
                    <a:pt x="990373" y="1569856"/>
                  </a:lnTo>
                  <a:lnTo>
                    <a:pt x="1026219" y="1613028"/>
                  </a:lnTo>
                  <a:lnTo>
                    <a:pt x="1041129" y="1631122"/>
                  </a:lnTo>
                  <a:lnTo>
                    <a:pt x="1053500" y="1646042"/>
                  </a:lnTo>
                  <a:lnTo>
                    <a:pt x="1062065" y="1657470"/>
                  </a:lnTo>
                  <a:lnTo>
                    <a:pt x="1066824" y="1664137"/>
                  </a:lnTo>
                  <a:lnTo>
                    <a:pt x="1071582" y="1671755"/>
                  </a:lnTo>
                  <a:lnTo>
                    <a:pt x="1077292" y="1680326"/>
                  </a:lnTo>
                  <a:lnTo>
                    <a:pt x="1080147" y="1685088"/>
                  </a:lnTo>
                  <a:lnTo>
                    <a:pt x="1083002" y="1689850"/>
                  </a:lnTo>
                  <a:lnTo>
                    <a:pt x="1085540" y="1695564"/>
                  </a:lnTo>
                  <a:lnTo>
                    <a:pt x="1088395" y="1701913"/>
                  </a:lnTo>
                  <a:lnTo>
                    <a:pt x="1090616" y="1708579"/>
                  </a:lnTo>
                  <a:lnTo>
                    <a:pt x="1091884" y="1715880"/>
                  </a:lnTo>
                  <a:lnTo>
                    <a:pt x="1093471" y="1724134"/>
                  </a:lnTo>
                  <a:lnTo>
                    <a:pt x="1093788" y="1733022"/>
                  </a:lnTo>
                  <a:lnTo>
                    <a:pt x="1093788" y="1742545"/>
                  </a:lnTo>
                  <a:lnTo>
                    <a:pt x="1092836" y="1753021"/>
                  </a:lnTo>
                  <a:lnTo>
                    <a:pt x="1090933" y="1765084"/>
                  </a:lnTo>
                  <a:lnTo>
                    <a:pt x="1087761" y="1777147"/>
                  </a:lnTo>
                  <a:lnTo>
                    <a:pt x="1086809" y="1785083"/>
                  </a:lnTo>
                  <a:lnTo>
                    <a:pt x="1084271" y="1801272"/>
                  </a:lnTo>
                  <a:lnTo>
                    <a:pt x="1076340" y="1854920"/>
                  </a:lnTo>
                  <a:lnTo>
                    <a:pt x="1054452" y="2009516"/>
                  </a:lnTo>
                  <a:lnTo>
                    <a:pt x="1023681" y="2230139"/>
                  </a:lnTo>
                  <a:lnTo>
                    <a:pt x="1022730" y="2236488"/>
                  </a:lnTo>
                  <a:lnTo>
                    <a:pt x="1021461" y="2242520"/>
                  </a:lnTo>
                  <a:lnTo>
                    <a:pt x="1019875" y="2248551"/>
                  </a:lnTo>
                  <a:lnTo>
                    <a:pt x="1018289" y="2254582"/>
                  </a:lnTo>
                  <a:lnTo>
                    <a:pt x="1015751" y="2259979"/>
                  </a:lnTo>
                  <a:lnTo>
                    <a:pt x="1013530" y="2265693"/>
                  </a:lnTo>
                  <a:lnTo>
                    <a:pt x="1011310" y="2271407"/>
                  </a:lnTo>
                  <a:lnTo>
                    <a:pt x="1008455" y="2276486"/>
                  </a:lnTo>
                  <a:lnTo>
                    <a:pt x="1005917" y="2281248"/>
                  </a:lnTo>
                  <a:lnTo>
                    <a:pt x="1002427" y="2286009"/>
                  </a:lnTo>
                  <a:lnTo>
                    <a:pt x="999255" y="2291088"/>
                  </a:lnTo>
                  <a:lnTo>
                    <a:pt x="995766" y="2295533"/>
                  </a:lnTo>
                  <a:lnTo>
                    <a:pt x="992276" y="2299659"/>
                  </a:lnTo>
                  <a:lnTo>
                    <a:pt x="988470" y="2303469"/>
                  </a:lnTo>
                  <a:lnTo>
                    <a:pt x="984346" y="2307278"/>
                  </a:lnTo>
                  <a:lnTo>
                    <a:pt x="980222" y="2311087"/>
                  </a:lnTo>
                  <a:lnTo>
                    <a:pt x="975781" y="2314262"/>
                  </a:lnTo>
                  <a:lnTo>
                    <a:pt x="971339" y="2317436"/>
                  </a:lnTo>
                  <a:lnTo>
                    <a:pt x="966581" y="2320293"/>
                  </a:lnTo>
                  <a:lnTo>
                    <a:pt x="961823" y="2322833"/>
                  </a:lnTo>
                  <a:lnTo>
                    <a:pt x="956747" y="2325372"/>
                  </a:lnTo>
                  <a:lnTo>
                    <a:pt x="951989" y="2327277"/>
                  </a:lnTo>
                  <a:lnTo>
                    <a:pt x="946913" y="2329182"/>
                  </a:lnTo>
                  <a:lnTo>
                    <a:pt x="941203" y="2331086"/>
                  </a:lnTo>
                  <a:lnTo>
                    <a:pt x="936128" y="2332674"/>
                  </a:lnTo>
                  <a:lnTo>
                    <a:pt x="930418" y="2333309"/>
                  </a:lnTo>
                  <a:lnTo>
                    <a:pt x="925025" y="2334578"/>
                  </a:lnTo>
                  <a:lnTo>
                    <a:pt x="919315" y="2334896"/>
                  </a:lnTo>
                  <a:lnTo>
                    <a:pt x="913605" y="2335213"/>
                  </a:lnTo>
                  <a:lnTo>
                    <a:pt x="907577" y="2335213"/>
                  </a:lnTo>
                  <a:lnTo>
                    <a:pt x="901550" y="2334896"/>
                  </a:lnTo>
                  <a:lnTo>
                    <a:pt x="895523" y="2333943"/>
                  </a:lnTo>
                  <a:lnTo>
                    <a:pt x="889813" y="2333309"/>
                  </a:lnTo>
                  <a:lnTo>
                    <a:pt x="883786" y="2332356"/>
                  </a:lnTo>
                  <a:lnTo>
                    <a:pt x="878076" y="2330769"/>
                  </a:lnTo>
                  <a:lnTo>
                    <a:pt x="872683" y="2328864"/>
                  </a:lnTo>
                  <a:lnTo>
                    <a:pt x="867290" y="2326642"/>
                  </a:lnTo>
                  <a:lnTo>
                    <a:pt x="862214" y="2324420"/>
                  </a:lnTo>
                  <a:lnTo>
                    <a:pt x="857456" y="2321881"/>
                  </a:lnTo>
                  <a:lnTo>
                    <a:pt x="852698" y="2319341"/>
                  </a:lnTo>
                  <a:lnTo>
                    <a:pt x="848257" y="2316167"/>
                  </a:lnTo>
                  <a:lnTo>
                    <a:pt x="843815" y="2312992"/>
                  </a:lnTo>
                  <a:lnTo>
                    <a:pt x="839692" y="2309183"/>
                  </a:lnTo>
                  <a:lnTo>
                    <a:pt x="835568" y="2305373"/>
                  </a:lnTo>
                  <a:lnTo>
                    <a:pt x="831761" y="2301882"/>
                  </a:lnTo>
                  <a:lnTo>
                    <a:pt x="827954" y="2297755"/>
                  </a:lnTo>
                  <a:lnTo>
                    <a:pt x="824782" y="2293311"/>
                  </a:lnTo>
                  <a:lnTo>
                    <a:pt x="821293" y="2288866"/>
                  </a:lnTo>
                  <a:lnTo>
                    <a:pt x="818755" y="2283787"/>
                  </a:lnTo>
                  <a:lnTo>
                    <a:pt x="815900" y="2279026"/>
                  </a:lnTo>
                  <a:lnTo>
                    <a:pt x="813362" y="2274264"/>
                  </a:lnTo>
                  <a:lnTo>
                    <a:pt x="811141" y="2269185"/>
                  </a:lnTo>
                  <a:lnTo>
                    <a:pt x="809238" y="2263471"/>
                  </a:lnTo>
                  <a:lnTo>
                    <a:pt x="807335" y="2258392"/>
                  </a:lnTo>
                  <a:lnTo>
                    <a:pt x="805749" y="2252678"/>
                  </a:lnTo>
                  <a:lnTo>
                    <a:pt x="804162" y="2246646"/>
                  </a:lnTo>
                  <a:lnTo>
                    <a:pt x="803211" y="2241250"/>
                  </a:lnTo>
                  <a:lnTo>
                    <a:pt x="802576" y="2234901"/>
                  </a:lnTo>
                  <a:lnTo>
                    <a:pt x="801942" y="2228869"/>
                  </a:lnTo>
                  <a:lnTo>
                    <a:pt x="801625" y="2222838"/>
                  </a:lnTo>
                  <a:lnTo>
                    <a:pt x="801625" y="2216807"/>
                  </a:lnTo>
                  <a:lnTo>
                    <a:pt x="801942" y="2210458"/>
                  </a:lnTo>
                  <a:lnTo>
                    <a:pt x="802576" y="2204109"/>
                  </a:lnTo>
                  <a:lnTo>
                    <a:pt x="803211" y="2197443"/>
                  </a:lnTo>
                  <a:lnTo>
                    <a:pt x="833981" y="1990152"/>
                  </a:lnTo>
                  <a:lnTo>
                    <a:pt x="855235" y="1846032"/>
                  </a:lnTo>
                  <a:lnTo>
                    <a:pt x="861897" y="1797146"/>
                  </a:lnTo>
                  <a:lnTo>
                    <a:pt x="863801" y="1783178"/>
                  </a:lnTo>
                  <a:lnTo>
                    <a:pt x="864435" y="1777147"/>
                  </a:lnTo>
                  <a:lnTo>
                    <a:pt x="861897" y="1774290"/>
                  </a:lnTo>
                  <a:lnTo>
                    <a:pt x="855553" y="1767623"/>
                  </a:lnTo>
                  <a:lnTo>
                    <a:pt x="833030" y="1744133"/>
                  </a:lnTo>
                  <a:lnTo>
                    <a:pt x="763558" y="1673343"/>
                  </a:lnTo>
                  <a:lnTo>
                    <a:pt x="687424" y="1595886"/>
                  </a:lnTo>
                  <a:lnTo>
                    <a:pt x="657288" y="1564777"/>
                  </a:lnTo>
                  <a:lnTo>
                    <a:pt x="637620" y="1543825"/>
                  </a:lnTo>
                  <a:lnTo>
                    <a:pt x="624931" y="1537159"/>
                  </a:lnTo>
                  <a:lnTo>
                    <a:pt x="612876" y="1530175"/>
                  </a:lnTo>
                  <a:lnTo>
                    <a:pt x="600822" y="1523192"/>
                  </a:lnTo>
                  <a:lnTo>
                    <a:pt x="589719" y="1516208"/>
                  </a:lnTo>
                  <a:lnTo>
                    <a:pt x="578933" y="1508907"/>
                  </a:lnTo>
                  <a:lnTo>
                    <a:pt x="569100" y="1501605"/>
                  </a:lnTo>
                  <a:lnTo>
                    <a:pt x="559266" y="1494622"/>
                  </a:lnTo>
                  <a:lnTo>
                    <a:pt x="550383" y="1487003"/>
                  </a:lnTo>
                  <a:lnTo>
                    <a:pt x="541818" y="1480019"/>
                  </a:lnTo>
                  <a:lnTo>
                    <a:pt x="533570" y="1472718"/>
                  </a:lnTo>
                  <a:lnTo>
                    <a:pt x="525957" y="1465099"/>
                  </a:lnTo>
                  <a:lnTo>
                    <a:pt x="518978" y="1458116"/>
                  </a:lnTo>
                  <a:lnTo>
                    <a:pt x="511682" y="1451132"/>
                  </a:lnTo>
                  <a:lnTo>
                    <a:pt x="505655" y="1444148"/>
                  </a:lnTo>
                  <a:lnTo>
                    <a:pt x="499945" y="1436847"/>
                  </a:lnTo>
                  <a:lnTo>
                    <a:pt x="494235" y="1430181"/>
                  </a:lnTo>
                  <a:lnTo>
                    <a:pt x="489159" y="1423514"/>
                  </a:lnTo>
                  <a:lnTo>
                    <a:pt x="484718" y="1416848"/>
                  </a:lnTo>
                  <a:lnTo>
                    <a:pt x="480277" y="1410499"/>
                  </a:lnTo>
                  <a:lnTo>
                    <a:pt x="476470" y="1404150"/>
                  </a:lnTo>
                  <a:lnTo>
                    <a:pt x="473298" y="1397801"/>
                  </a:lnTo>
                  <a:lnTo>
                    <a:pt x="469808" y="1392405"/>
                  </a:lnTo>
                  <a:lnTo>
                    <a:pt x="464733" y="1381294"/>
                  </a:lnTo>
                  <a:lnTo>
                    <a:pt x="460926" y="1371453"/>
                  </a:lnTo>
                  <a:lnTo>
                    <a:pt x="458706" y="1362565"/>
                  </a:lnTo>
                  <a:lnTo>
                    <a:pt x="457754" y="1359073"/>
                  </a:lnTo>
                  <a:lnTo>
                    <a:pt x="457119" y="1355264"/>
                  </a:lnTo>
                  <a:lnTo>
                    <a:pt x="457119" y="1352089"/>
                  </a:lnTo>
                  <a:lnTo>
                    <a:pt x="457119" y="1349550"/>
                  </a:lnTo>
                  <a:lnTo>
                    <a:pt x="456802" y="1347010"/>
                  </a:lnTo>
                  <a:lnTo>
                    <a:pt x="456168" y="1344788"/>
                  </a:lnTo>
                  <a:lnTo>
                    <a:pt x="454264" y="1342566"/>
                  </a:lnTo>
                  <a:lnTo>
                    <a:pt x="452361" y="1340344"/>
                  </a:lnTo>
                  <a:lnTo>
                    <a:pt x="449823" y="1338439"/>
                  </a:lnTo>
                  <a:lnTo>
                    <a:pt x="446968" y="1336217"/>
                  </a:lnTo>
                  <a:lnTo>
                    <a:pt x="440624" y="1332408"/>
                  </a:lnTo>
                  <a:lnTo>
                    <a:pt x="434279" y="1328598"/>
                  </a:lnTo>
                  <a:lnTo>
                    <a:pt x="431107" y="1326376"/>
                  </a:lnTo>
                  <a:lnTo>
                    <a:pt x="428887" y="1324472"/>
                  </a:lnTo>
                  <a:lnTo>
                    <a:pt x="426666" y="1322250"/>
                  </a:lnTo>
                  <a:lnTo>
                    <a:pt x="425397" y="1319393"/>
                  </a:lnTo>
                  <a:lnTo>
                    <a:pt x="424128" y="1317170"/>
                  </a:lnTo>
                  <a:lnTo>
                    <a:pt x="424128" y="1314631"/>
                  </a:lnTo>
                  <a:lnTo>
                    <a:pt x="425714" y="1302568"/>
                  </a:lnTo>
                  <a:lnTo>
                    <a:pt x="427618" y="1289553"/>
                  </a:lnTo>
                  <a:lnTo>
                    <a:pt x="429521" y="1275268"/>
                  </a:lnTo>
                  <a:lnTo>
                    <a:pt x="432059" y="1260983"/>
                  </a:lnTo>
                  <a:lnTo>
                    <a:pt x="438086" y="1229873"/>
                  </a:lnTo>
                  <a:lnTo>
                    <a:pt x="445382" y="1196542"/>
                  </a:lnTo>
                  <a:lnTo>
                    <a:pt x="453313" y="1161623"/>
                  </a:lnTo>
                  <a:lnTo>
                    <a:pt x="462195" y="1125117"/>
                  </a:lnTo>
                  <a:lnTo>
                    <a:pt x="471712" y="1087658"/>
                  </a:lnTo>
                  <a:lnTo>
                    <a:pt x="481229" y="1049883"/>
                  </a:lnTo>
                  <a:lnTo>
                    <a:pt x="501531" y="974014"/>
                  </a:lnTo>
                  <a:lnTo>
                    <a:pt x="521199" y="901001"/>
                  </a:lnTo>
                  <a:lnTo>
                    <a:pt x="538963" y="833386"/>
                  </a:lnTo>
                  <a:lnTo>
                    <a:pt x="546577" y="803228"/>
                  </a:lnTo>
                  <a:lnTo>
                    <a:pt x="553238" y="775293"/>
                  </a:lnTo>
                  <a:lnTo>
                    <a:pt x="622710" y="754659"/>
                  </a:lnTo>
                  <a:lnTo>
                    <a:pt x="591305" y="753072"/>
                  </a:lnTo>
                  <a:lnTo>
                    <a:pt x="520881" y="750215"/>
                  </a:lnTo>
                  <a:lnTo>
                    <a:pt x="482497" y="748628"/>
                  </a:lnTo>
                  <a:lnTo>
                    <a:pt x="448554" y="747358"/>
                  </a:lnTo>
                  <a:lnTo>
                    <a:pt x="423494" y="747041"/>
                  </a:lnTo>
                  <a:lnTo>
                    <a:pt x="415563" y="747358"/>
                  </a:lnTo>
                  <a:lnTo>
                    <a:pt x="411439" y="747993"/>
                  </a:lnTo>
                  <a:lnTo>
                    <a:pt x="409853" y="748628"/>
                  </a:lnTo>
                  <a:lnTo>
                    <a:pt x="406364" y="750850"/>
                  </a:lnTo>
                  <a:lnTo>
                    <a:pt x="396847" y="757516"/>
                  </a:lnTo>
                  <a:lnTo>
                    <a:pt x="382889" y="767992"/>
                  </a:lnTo>
                  <a:lnTo>
                    <a:pt x="366393" y="781007"/>
                  </a:lnTo>
                  <a:lnTo>
                    <a:pt x="325472" y="812752"/>
                  </a:lnTo>
                  <a:lnTo>
                    <a:pt x="279791" y="849258"/>
                  </a:lnTo>
                  <a:lnTo>
                    <a:pt x="195093" y="917826"/>
                  </a:lnTo>
                  <a:lnTo>
                    <a:pt x="154805" y="951158"/>
                  </a:lnTo>
                  <a:lnTo>
                    <a:pt x="154488" y="951475"/>
                  </a:lnTo>
                  <a:lnTo>
                    <a:pt x="150681" y="954332"/>
                  </a:lnTo>
                  <a:lnTo>
                    <a:pt x="146875" y="957506"/>
                  </a:lnTo>
                  <a:lnTo>
                    <a:pt x="143068" y="960046"/>
                  </a:lnTo>
                  <a:lnTo>
                    <a:pt x="139261" y="962586"/>
                  </a:lnTo>
                  <a:lnTo>
                    <a:pt x="135454" y="964808"/>
                  </a:lnTo>
                  <a:lnTo>
                    <a:pt x="131013" y="966712"/>
                  </a:lnTo>
                  <a:lnTo>
                    <a:pt x="126889" y="968617"/>
                  </a:lnTo>
                  <a:lnTo>
                    <a:pt x="122766" y="969887"/>
                  </a:lnTo>
                  <a:lnTo>
                    <a:pt x="113883" y="972426"/>
                  </a:lnTo>
                  <a:lnTo>
                    <a:pt x="105318" y="974014"/>
                  </a:lnTo>
                  <a:lnTo>
                    <a:pt x="96436" y="975283"/>
                  </a:lnTo>
                  <a:lnTo>
                    <a:pt x="87554" y="974966"/>
                  </a:lnTo>
                  <a:lnTo>
                    <a:pt x="78671" y="974014"/>
                  </a:lnTo>
                  <a:lnTo>
                    <a:pt x="70106" y="972109"/>
                  </a:lnTo>
                  <a:lnTo>
                    <a:pt x="61541" y="969569"/>
                  </a:lnTo>
                  <a:lnTo>
                    <a:pt x="52976" y="966395"/>
                  </a:lnTo>
                  <a:lnTo>
                    <a:pt x="48852" y="964490"/>
                  </a:lnTo>
                  <a:lnTo>
                    <a:pt x="45363" y="962268"/>
                  </a:lnTo>
                  <a:lnTo>
                    <a:pt x="41239" y="959729"/>
                  </a:lnTo>
                  <a:lnTo>
                    <a:pt x="37432" y="956872"/>
                  </a:lnTo>
                  <a:lnTo>
                    <a:pt x="33626" y="954015"/>
                  </a:lnTo>
                  <a:lnTo>
                    <a:pt x="30453" y="951158"/>
                  </a:lnTo>
                  <a:lnTo>
                    <a:pt x="26647" y="947666"/>
                  </a:lnTo>
                  <a:lnTo>
                    <a:pt x="23792" y="944491"/>
                  </a:lnTo>
                  <a:lnTo>
                    <a:pt x="20302" y="940682"/>
                  </a:lnTo>
                  <a:lnTo>
                    <a:pt x="17764" y="936873"/>
                  </a:lnTo>
                  <a:lnTo>
                    <a:pt x="14909" y="933063"/>
                  </a:lnTo>
                  <a:lnTo>
                    <a:pt x="12689" y="929254"/>
                  </a:lnTo>
                  <a:lnTo>
                    <a:pt x="10468" y="925127"/>
                  </a:lnTo>
                  <a:lnTo>
                    <a:pt x="8248" y="921000"/>
                  </a:lnTo>
                  <a:lnTo>
                    <a:pt x="6662" y="916874"/>
                  </a:lnTo>
                  <a:lnTo>
                    <a:pt x="4758" y="912429"/>
                  </a:lnTo>
                  <a:lnTo>
                    <a:pt x="2538" y="903858"/>
                  </a:lnTo>
                  <a:lnTo>
                    <a:pt x="634" y="894970"/>
                  </a:lnTo>
                  <a:lnTo>
                    <a:pt x="0" y="886399"/>
                  </a:lnTo>
                  <a:lnTo>
                    <a:pt x="0" y="877511"/>
                  </a:lnTo>
                  <a:lnTo>
                    <a:pt x="952" y="868622"/>
                  </a:lnTo>
                  <a:lnTo>
                    <a:pt x="2538" y="859734"/>
                  </a:lnTo>
                  <a:lnTo>
                    <a:pt x="5075" y="851163"/>
                  </a:lnTo>
                  <a:lnTo>
                    <a:pt x="8882" y="842909"/>
                  </a:lnTo>
                  <a:lnTo>
                    <a:pt x="10785" y="838782"/>
                  </a:lnTo>
                  <a:lnTo>
                    <a:pt x="13006" y="834656"/>
                  </a:lnTo>
                  <a:lnTo>
                    <a:pt x="15544" y="831164"/>
                  </a:lnTo>
                  <a:lnTo>
                    <a:pt x="18082" y="827354"/>
                  </a:lnTo>
                  <a:lnTo>
                    <a:pt x="20937" y="823545"/>
                  </a:lnTo>
                  <a:lnTo>
                    <a:pt x="24109" y="820053"/>
                  </a:lnTo>
                  <a:lnTo>
                    <a:pt x="27281" y="816561"/>
                  </a:lnTo>
                  <a:lnTo>
                    <a:pt x="30771" y="813069"/>
                  </a:lnTo>
                  <a:lnTo>
                    <a:pt x="80575" y="775611"/>
                  </a:lnTo>
                  <a:lnTo>
                    <a:pt x="189700" y="694028"/>
                  </a:lnTo>
                  <a:lnTo>
                    <a:pt x="248386" y="650220"/>
                  </a:lnTo>
                  <a:lnTo>
                    <a:pt x="300094" y="612127"/>
                  </a:lnTo>
                  <a:lnTo>
                    <a:pt x="321348" y="596572"/>
                  </a:lnTo>
                  <a:lnTo>
                    <a:pt x="337843" y="585144"/>
                  </a:lnTo>
                  <a:lnTo>
                    <a:pt x="349263" y="577208"/>
                  </a:lnTo>
                  <a:lnTo>
                    <a:pt x="352436" y="574986"/>
                  </a:lnTo>
                  <a:lnTo>
                    <a:pt x="354022" y="574351"/>
                  </a:lnTo>
                  <a:lnTo>
                    <a:pt x="460926" y="562606"/>
                  </a:lnTo>
                  <a:lnTo>
                    <a:pt x="554190" y="552448"/>
                  </a:lnTo>
                  <a:lnTo>
                    <a:pt x="595112" y="548003"/>
                  </a:lnTo>
                  <a:lnTo>
                    <a:pt x="631275" y="544512"/>
                  </a:lnTo>
                  <a:lnTo>
                    <a:pt x="663315" y="541655"/>
                  </a:lnTo>
                  <a:lnTo>
                    <a:pt x="690596" y="539750"/>
                  </a:lnTo>
                  <a:close/>
                  <a:moveTo>
                    <a:pt x="912333" y="0"/>
                  </a:moveTo>
                  <a:lnTo>
                    <a:pt x="923772" y="0"/>
                  </a:lnTo>
                  <a:lnTo>
                    <a:pt x="935529" y="0"/>
                  </a:lnTo>
                  <a:lnTo>
                    <a:pt x="943791" y="636"/>
                  </a:lnTo>
                  <a:lnTo>
                    <a:pt x="952052" y="1908"/>
                  </a:lnTo>
                  <a:lnTo>
                    <a:pt x="960632" y="3817"/>
                  </a:lnTo>
                  <a:lnTo>
                    <a:pt x="969211" y="5407"/>
                  </a:lnTo>
                  <a:lnTo>
                    <a:pt x="977473" y="8270"/>
                  </a:lnTo>
                  <a:lnTo>
                    <a:pt x="986052" y="11451"/>
                  </a:lnTo>
                  <a:lnTo>
                    <a:pt x="993996" y="14949"/>
                  </a:lnTo>
                  <a:lnTo>
                    <a:pt x="1001940" y="19084"/>
                  </a:lnTo>
                  <a:lnTo>
                    <a:pt x="1010202" y="22901"/>
                  </a:lnTo>
                  <a:lnTo>
                    <a:pt x="1017828" y="27990"/>
                  </a:lnTo>
                  <a:lnTo>
                    <a:pt x="1025454" y="33080"/>
                  </a:lnTo>
                  <a:lnTo>
                    <a:pt x="1032762" y="39123"/>
                  </a:lnTo>
                  <a:lnTo>
                    <a:pt x="1039753" y="44848"/>
                  </a:lnTo>
                  <a:lnTo>
                    <a:pt x="1047061" y="51210"/>
                  </a:lnTo>
                  <a:lnTo>
                    <a:pt x="1053734" y="57889"/>
                  </a:lnTo>
                  <a:lnTo>
                    <a:pt x="1060407" y="65523"/>
                  </a:lnTo>
                  <a:lnTo>
                    <a:pt x="1066127" y="72839"/>
                  </a:lnTo>
                  <a:lnTo>
                    <a:pt x="1072164" y="80791"/>
                  </a:lnTo>
                  <a:lnTo>
                    <a:pt x="1077884" y="89061"/>
                  </a:lnTo>
                  <a:lnTo>
                    <a:pt x="1082968" y="97331"/>
                  </a:lnTo>
                  <a:lnTo>
                    <a:pt x="1087734" y="106555"/>
                  </a:lnTo>
                  <a:lnTo>
                    <a:pt x="1092183" y="115779"/>
                  </a:lnTo>
                  <a:lnTo>
                    <a:pt x="1096313" y="125003"/>
                  </a:lnTo>
                  <a:lnTo>
                    <a:pt x="1100127" y="134546"/>
                  </a:lnTo>
                  <a:lnTo>
                    <a:pt x="1103304" y="145042"/>
                  </a:lnTo>
                  <a:lnTo>
                    <a:pt x="1106164" y="155220"/>
                  </a:lnTo>
                  <a:lnTo>
                    <a:pt x="1108706" y="166035"/>
                  </a:lnTo>
                  <a:lnTo>
                    <a:pt x="1110612" y="176849"/>
                  </a:lnTo>
                  <a:lnTo>
                    <a:pt x="1111566" y="187982"/>
                  </a:lnTo>
                  <a:lnTo>
                    <a:pt x="1112519" y="199433"/>
                  </a:lnTo>
                  <a:lnTo>
                    <a:pt x="1112837" y="210883"/>
                  </a:lnTo>
                  <a:lnTo>
                    <a:pt x="1112519" y="222970"/>
                  </a:lnTo>
                  <a:lnTo>
                    <a:pt x="1110930" y="247144"/>
                  </a:lnTo>
                  <a:lnTo>
                    <a:pt x="1109024" y="271636"/>
                  </a:lnTo>
                  <a:lnTo>
                    <a:pt x="1106164" y="296764"/>
                  </a:lnTo>
                  <a:lnTo>
                    <a:pt x="1104575" y="308851"/>
                  </a:lnTo>
                  <a:lnTo>
                    <a:pt x="1102351" y="321574"/>
                  </a:lnTo>
                  <a:lnTo>
                    <a:pt x="1100444" y="333978"/>
                  </a:lnTo>
                  <a:lnTo>
                    <a:pt x="1097902" y="345747"/>
                  </a:lnTo>
                  <a:lnTo>
                    <a:pt x="1095360" y="358152"/>
                  </a:lnTo>
                  <a:lnTo>
                    <a:pt x="1092183" y="369921"/>
                  </a:lnTo>
                  <a:lnTo>
                    <a:pt x="1089323" y="381372"/>
                  </a:lnTo>
                  <a:lnTo>
                    <a:pt x="1085510" y="393140"/>
                  </a:lnTo>
                  <a:lnTo>
                    <a:pt x="1082014" y="404273"/>
                  </a:lnTo>
                  <a:lnTo>
                    <a:pt x="1077884" y="415406"/>
                  </a:lnTo>
                  <a:lnTo>
                    <a:pt x="1073753" y="425902"/>
                  </a:lnTo>
                  <a:lnTo>
                    <a:pt x="1068986" y="436080"/>
                  </a:lnTo>
                  <a:lnTo>
                    <a:pt x="1063585" y="445941"/>
                  </a:lnTo>
                  <a:lnTo>
                    <a:pt x="1058501" y="455483"/>
                  </a:lnTo>
                  <a:lnTo>
                    <a:pt x="1052463" y="464389"/>
                  </a:lnTo>
                  <a:lnTo>
                    <a:pt x="1046108" y="472977"/>
                  </a:lnTo>
                  <a:lnTo>
                    <a:pt x="1039753" y="481247"/>
                  </a:lnTo>
                  <a:lnTo>
                    <a:pt x="1032762" y="488563"/>
                  </a:lnTo>
                  <a:lnTo>
                    <a:pt x="1025454" y="495242"/>
                  </a:lnTo>
                  <a:lnTo>
                    <a:pt x="1017510" y="501922"/>
                  </a:lnTo>
                  <a:lnTo>
                    <a:pt x="1009248" y="507647"/>
                  </a:lnTo>
                  <a:lnTo>
                    <a:pt x="1000351" y="512736"/>
                  </a:lnTo>
                  <a:lnTo>
                    <a:pt x="991454" y="516871"/>
                  </a:lnTo>
                  <a:lnTo>
                    <a:pt x="981921" y="520688"/>
                  </a:lnTo>
                  <a:lnTo>
                    <a:pt x="971435" y="523551"/>
                  </a:lnTo>
                  <a:lnTo>
                    <a:pt x="960949" y="525778"/>
                  </a:lnTo>
                  <a:lnTo>
                    <a:pt x="953005" y="526732"/>
                  </a:lnTo>
                  <a:lnTo>
                    <a:pt x="944426" y="527050"/>
                  </a:lnTo>
                  <a:lnTo>
                    <a:pt x="935847" y="526414"/>
                  </a:lnTo>
                  <a:lnTo>
                    <a:pt x="926314" y="525141"/>
                  </a:lnTo>
                  <a:lnTo>
                    <a:pt x="917099" y="523233"/>
                  </a:lnTo>
                  <a:lnTo>
                    <a:pt x="907884" y="520688"/>
                  </a:lnTo>
                  <a:lnTo>
                    <a:pt x="898669" y="517190"/>
                  </a:lnTo>
                  <a:lnTo>
                    <a:pt x="888819" y="513373"/>
                  </a:lnTo>
                  <a:lnTo>
                    <a:pt x="879286" y="508283"/>
                  </a:lnTo>
                  <a:lnTo>
                    <a:pt x="869118" y="503194"/>
                  </a:lnTo>
                  <a:lnTo>
                    <a:pt x="859585" y="496833"/>
                  </a:lnTo>
                  <a:lnTo>
                    <a:pt x="849735" y="490153"/>
                  </a:lnTo>
                  <a:lnTo>
                    <a:pt x="840202" y="482837"/>
                  </a:lnTo>
                  <a:lnTo>
                    <a:pt x="830987" y="474886"/>
                  </a:lnTo>
                  <a:lnTo>
                    <a:pt x="821454" y="465979"/>
                  </a:lnTo>
                  <a:lnTo>
                    <a:pt x="812239" y="456755"/>
                  </a:lnTo>
                  <a:lnTo>
                    <a:pt x="803342" y="446577"/>
                  </a:lnTo>
                  <a:lnTo>
                    <a:pt x="794445" y="435762"/>
                  </a:lnTo>
                  <a:lnTo>
                    <a:pt x="786183" y="424630"/>
                  </a:lnTo>
                  <a:lnTo>
                    <a:pt x="778240" y="412225"/>
                  </a:lnTo>
                  <a:lnTo>
                    <a:pt x="770296" y="400138"/>
                  </a:lnTo>
                  <a:lnTo>
                    <a:pt x="762987" y="386779"/>
                  </a:lnTo>
                  <a:lnTo>
                    <a:pt x="756314" y="372784"/>
                  </a:lnTo>
                  <a:lnTo>
                    <a:pt x="749324" y="358470"/>
                  </a:lnTo>
                  <a:lnTo>
                    <a:pt x="743604" y="343203"/>
                  </a:lnTo>
                  <a:lnTo>
                    <a:pt x="738202" y="327617"/>
                  </a:lnTo>
                  <a:lnTo>
                    <a:pt x="733436" y="311077"/>
                  </a:lnTo>
                  <a:lnTo>
                    <a:pt x="728987" y="294219"/>
                  </a:lnTo>
                  <a:lnTo>
                    <a:pt x="725810" y="276725"/>
                  </a:lnTo>
                  <a:lnTo>
                    <a:pt x="722632" y="258595"/>
                  </a:lnTo>
                  <a:lnTo>
                    <a:pt x="720408" y="240146"/>
                  </a:lnTo>
                  <a:lnTo>
                    <a:pt x="719137" y="221062"/>
                  </a:lnTo>
                  <a:lnTo>
                    <a:pt x="719772" y="209293"/>
                  </a:lnTo>
                  <a:lnTo>
                    <a:pt x="721361" y="197206"/>
                  </a:lnTo>
                  <a:lnTo>
                    <a:pt x="722632" y="185756"/>
                  </a:lnTo>
                  <a:lnTo>
                    <a:pt x="724856" y="174623"/>
                  </a:lnTo>
                  <a:lnTo>
                    <a:pt x="727399" y="163490"/>
                  </a:lnTo>
                  <a:lnTo>
                    <a:pt x="730576" y="152676"/>
                  </a:lnTo>
                  <a:lnTo>
                    <a:pt x="734389" y="142179"/>
                  </a:lnTo>
                  <a:lnTo>
                    <a:pt x="737884" y="131683"/>
                  </a:lnTo>
                  <a:lnTo>
                    <a:pt x="742333" y="121823"/>
                  </a:lnTo>
                  <a:lnTo>
                    <a:pt x="746782" y="111962"/>
                  </a:lnTo>
                  <a:lnTo>
                    <a:pt x="752184" y="102420"/>
                  </a:lnTo>
                  <a:lnTo>
                    <a:pt x="757268" y="93514"/>
                  </a:lnTo>
                  <a:lnTo>
                    <a:pt x="763305" y="84290"/>
                  </a:lnTo>
                  <a:lnTo>
                    <a:pt x="769660" y="76338"/>
                  </a:lnTo>
                  <a:lnTo>
                    <a:pt x="776015" y="68068"/>
                  </a:lnTo>
                  <a:lnTo>
                    <a:pt x="783006" y="60116"/>
                  </a:lnTo>
                  <a:lnTo>
                    <a:pt x="790314" y="53118"/>
                  </a:lnTo>
                  <a:lnTo>
                    <a:pt x="797940" y="46121"/>
                  </a:lnTo>
                  <a:lnTo>
                    <a:pt x="805567" y="39759"/>
                  </a:lnTo>
                  <a:lnTo>
                    <a:pt x="813828" y="33398"/>
                  </a:lnTo>
                  <a:lnTo>
                    <a:pt x="822725" y="27990"/>
                  </a:lnTo>
                  <a:lnTo>
                    <a:pt x="831305" y="22901"/>
                  </a:lnTo>
                  <a:lnTo>
                    <a:pt x="840520" y="18130"/>
                  </a:lnTo>
                  <a:lnTo>
                    <a:pt x="849735" y="13995"/>
                  </a:lnTo>
                  <a:lnTo>
                    <a:pt x="859903" y="10496"/>
                  </a:lnTo>
                  <a:lnTo>
                    <a:pt x="870071" y="7316"/>
                  </a:lnTo>
                  <a:lnTo>
                    <a:pt x="879922" y="4771"/>
                  </a:lnTo>
                  <a:lnTo>
                    <a:pt x="890725" y="2544"/>
                  </a:lnTo>
                  <a:lnTo>
                    <a:pt x="901529" y="954"/>
                  </a:lnTo>
                  <a:lnTo>
                    <a:pt x="912333" y="0"/>
                  </a:lnTo>
                  <a:close/>
                </a:path>
              </a:pathLst>
            </a:custGeom>
            <a:solidFill>
              <a:schemeClr val="tx1">
                <a:lumMod val="65000"/>
                <a:lumOff val="35000"/>
              </a:schemeClr>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400">
                <a:solidFill>
                  <a:srgbClr val="FFFFFF"/>
                </a:solidFill>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5515283" y="4771128"/>
            <a:ext cx="2257568" cy="1545451"/>
            <a:chOff x="5515282" y="4692388"/>
            <a:chExt cx="2257568" cy="1545450"/>
          </a:xfrm>
        </p:grpSpPr>
        <p:sp>
          <p:nvSpPr>
            <p:cNvPr id="67" name="圆角矩形 66"/>
            <p:cNvSpPr/>
            <p:nvPr/>
          </p:nvSpPr>
          <p:spPr>
            <a:xfrm rot="18900000">
              <a:off x="5515282" y="5158550"/>
              <a:ext cx="2257568" cy="746074"/>
            </a:xfrm>
            <a:prstGeom prst="roundRect">
              <a:avLst>
                <a:gd name="adj" fmla="val 50000"/>
              </a:avLst>
            </a:prstGeom>
            <a:gradFill flip="none" rotWithShape="1">
              <a:gsLst>
                <a:gs pos="0">
                  <a:schemeClr val="bg1"/>
                </a:gs>
                <a:gs pos="100000">
                  <a:srgbClr val="E0E0E0"/>
                </a:gs>
              </a:gsLst>
              <a:lin ang="5400000" scaled="1"/>
              <a:tileRect/>
            </a:gradFill>
            <a:ln>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00">
                <a:latin typeface="微软雅黑" panose="020B0503020204020204" pitchFamily="34" charset="-122"/>
                <a:ea typeface="微软雅黑" panose="020B0503020204020204" pitchFamily="34" charset="-122"/>
              </a:endParaRPr>
            </a:p>
          </p:txBody>
        </p:sp>
        <p:grpSp>
          <p:nvGrpSpPr>
            <p:cNvPr id="68" name="组合 67"/>
            <p:cNvGrpSpPr/>
            <p:nvPr/>
          </p:nvGrpSpPr>
          <p:grpSpPr>
            <a:xfrm>
              <a:off x="6858188" y="4692388"/>
              <a:ext cx="625187" cy="625187"/>
              <a:chOff x="798773" y="5020276"/>
              <a:chExt cx="625187" cy="625187"/>
            </a:xfrm>
          </p:grpSpPr>
          <p:sp>
            <p:nvSpPr>
              <p:cNvPr id="71" name="椭圆 70"/>
              <p:cNvSpPr/>
              <p:nvPr/>
            </p:nvSpPr>
            <p:spPr>
              <a:xfrm flipH="1">
                <a:off x="798773" y="5020276"/>
                <a:ext cx="625187" cy="625187"/>
              </a:xfrm>
              <a:prstGeom prst="ellipse">
                <a:avLst/>
              </a:prstGeom>
              <a:gradFill>
                <a:gsLst>
                  <a:gs pos="0">
                    <a:schemeClr val="accent5">
                      <a:lumMod val="75000"/>
                    </a:schemeClr>
                  </a:gs>
                  <a:gs pos="100000">
                    <a:schemeClr val="accent5"/>
                  </a:gs>
                </a:gsLst>
                <a:lin ang="5400000" scaled="0"/>
              </a:gradFill>
              <a:ln w="25400">
                <a:gradFill>
                  <a:gsLst>
                    <a:gs pos="0">
                      <a:schemeClr val="accent5"/>
                    </a:gs>
                    <a:gs pos="100000">
                      <a:schemeClr val="accent5">
                        <a:lumMod val="75000"/>
                      </a:schemeClr>
                    </a:gs>
                  </a:gsLst>
                  <a:lin ang="5400000" scaled="0"/>
                </a:gradFill>
              </a:ln>
              <a:effectLst>
                <a:outerShdw blurRad="228600" dist="228600" dir="540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72" name="矩形 71"/>
              <p:cNvSpPr/>
              <p:nvPr/>
            </p:nvSpPr>
            <p:spPr>
              <a:xfrm rot="18900000">
                <a:off x="816252" y="5200660"/>
                <a:ext cx="590225" cy="318100"/>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defRPr/>
                </a:pPr>
                <a:r>
                  <a:rPr lang="en-US" altLang="zh-CN" sz="1465" b="1"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90%</a:t>
                </a:r>
                <a:endParaRPr lang="zh-CN" altLang="en-US" sz="1465" b="1"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69" name="矩形 68"/>
            <p:cNvSpPr/>
            <p:nvPr/>
          </p:nvSpPr>
          <p:spPr>
            <a:xfrm rot="18900000">
              <a:off x="6206656" y="5433865"/>
              <a:ext cx="800219" cy="338554"/>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defRPr/>
              </a:pPr>
              <a:r>
                <a:rPr lang="zh-CN" altLang="en-US" sz="1600" b="1" kern="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四季度</a:t>
              </a:r>
            </a:p>
          </p:txBody>
        </p:sp>
        <p:sp>
          <p:nvSpPr>
            <p:cNvPr id="79" name="KSO_Shape"/>
            <p:cNvSpPr/>
            <p:nvPr/>
          </p:nvSpPr>
          <p:spPr bwMode="auto">
            <a:xfrm>
              <a:off x="5913305" y="5835542"/>
              <a:ext cx="405678" cy="402296"/>
            </a:xfrm>
            <a:custGeom>
              <a:avLst/>
              <a:gdLst>
                <a:gd name="T0" fmla="*/ 435344 w 2268537"/>
                <a:gd name="T1" fmla="*/ 1538932 h 2247901"/>
                <a:gd name="T2" fmla="*/ 495462 w 2268537"/>
                <a:gd name="T3" fmla="*/ 1635063 h 2247901"/>
                <a:gd name="T4" fmla="*/ 599590 w 2268537"/>
                <a:gd name="T5" fmla="*/ 1589945 h 2247901"/>
                <a:gd name="T6" fmla="*/ 569645 w 2268537"/>
                <a:gd name="T7" fmla="*/ 1480210 h 2247901"/>
                <a:gd name="T8" fmla="*/ 1569477 w 2268537"/>
                <a:gd name="T9" fmla="*/ 1473664 h 2247901"/>
                <a:gd name="T10" fmla="*/ 1631626 w 2268537"/>
                <a:gd name="T11" fmla="*/ 1599219 h 2247901"/>
                <a:gd name="T12" fmla="*/ 1169820 w 2268537"/>
                <a:gd name="T13" fmla="*/ 1679820 h 2247901"/>
                <a:gd name="T14" fmla="*/ 2218183 w 2268537"/>
                <a:gd name="T15" fmla="*/ 1620107 h 2247901"/>
                <a:gd name="T16" fmla="*/ 2265361 w 2268537"/>
                <a:gd name="T17" fmla="*/ 1739305 h 2247901"/>
                <a:gd name="T18" fmla="*/ 1398682 w 2268537"/>
                <a:gd name="T19" fmla="*/ 2039003 h 2247901"/>
                <a:gd name="T20" fmla="*/ 0 w 2268537"/>
                <a:gd name="T21" fmla="*/ 1401763 h 2247901"/>
                <a:gd name="T22" fmla="*/ 1802845 w 2268537"/>
                <a:gd name="T23" fmla="*/ 1254543 h 2247901"/>
                <a:gd name="T24" fmla="*/ 1896694 w 2268537"/>
                <a:gd name="T25" fmla="*/ 1346722 h 2247901"/>
                <a:gd name="T26" fmla="*/ 1801262 w 2268537"/>
                <a:gd name="T27" fmla="*/ 1343544 h 2247901"/>
                <a:gd name="T28" fmla="*/ 1952551 w 2268537"/>
                <a:gd name="T29" fmla="*/ 1373286 h 2247901"/>
                <a:gd name="T30" fmla="*/ 1959109 w 2268537"/>
                <a:gd name="T31" fmla="*/ 1284967 h 2247901"/>
                <a:gd name="T32" fmla="*/ 1883577 w 2268537"/>
                <a:gd name="T33" fmla="*/ 1210951 h 2247901"/>
                <a:gd name="T34" fmla="*/ 1924735 w 2268537"/>
                <a:gd name="T35" fmla="*/ 1183705 h 2247901"/>
                <a:gd name="T36" fmla="*/ 2066527 w 2268537"/>
                <a:gd name="T37" fmla="*/ 1199371 h 2247901"/>
                <a:gd name="T38" fmla="*/ 1998232 w 2268537"/>
                <a:gd name="T39" fmla="*/ 1451844 h 2247901"/>
                <a:gd name="T40" fmla="*/ 1739299 w 2268537"/>
                <a:gd name="T41" fmla="*/ 1420285 h 2247901"/>
                <a:gd name="T42" fmla="*/ 1733193 w 2268537"/>
                <a:gd name="T43" fmla="*/ 1158731 h 2247901"/>
                <a:gd name="T44" fmla="*/ 1233862 w 2268537"/>
                <a:gd name="T45" fmla="*/ 780369 h 2247901"/>
                <a:gd name="T46" fmla="*/ 1208472 w 2268537"/>
                <a:gd name="T47" fmla="*/ 887639 h 2247901"/>
                <a:gd name="T48" fmla="*/ 1337010 w 2268537"/>
                <a:gd name="T49" fmla="*/ 1007835 h 2247901"/>
                <a:gd name="T50" fmla="*/ 1297791 w 2268537"/>
                <a:gd name="T51" fmla="*/ 959984 h 2247901"/>
                <a:gd name="T52" fmla="*/ 1297791 w 2268537"/>
                <a:gd name="T53" fmla="*/ 1067934 h 2247901"/>
                <a:gd name="T54" fmla="*/ 1447865 w 2268537"/>
                <a:gd name="T55" fmla="*/ 1005568 h 2247901"/>
                <a:gd name="T56" fmla="*/ 1326808 w 2268537"/>
                <a:gd name="T57" fmla="*/ 866548 h 2247901"/>
                <a:gd name="T58" fmla="*/ 1320234 w 2268537"/>
                <a:gd name="T59" fmla="*/ 810532 h 2247901"/>
                <a:gd name="T60" fmla="*/ 1427235 w 2268537"/>
                <a:gd name="T61" fmla="*/ 798966 h 2247901"/>
                <a:gd name="T62" fmla="*/ 1388017 w 2268537"/>
                <a:gd name="T63" fmla="*/ 636134 h 2247901"/>
                <a:gd name="T64" fmla="*/ 1555092 w 2268537"/>
                <a:gd name="T65" fmla="*/ 745444 h 2247901"/>
                <a:gd name="T66" fmla="*/ 1611993 w 2268537"/>
                <a:gd name="T67" fmla="*/ 941614 h 2247901"/>
                <a:gd name="T68" fmla="*/ 1527662 w 2268537"/>
                <a:gd name="T69" fmla="*/ 1124630 h 2247901"/>
                <a:gd name="T70" fmla="*/ 1344717 w 2268537"/>
                <a:gd name="T71" fmla="*/ 1208994 h 2247901"/>
                <a:gd name="T72" fmla="*/ 1148398 w 2268537"/>
                <a:gd name="T73" fmla="*/ 1151844 h 2247901"/>
                <a:gd name="T74" fmla="*/ 1039356 w 2268537"/>
                <a:gd name="T75" fmla="*/ 984930 h 2247901"/>
                <a:gd name="T76" fmla="*/ 1067013 w 2268537"/>
                <a:gd name="T77" fmla="*/ 780823 h 2247901"/>
                <a:gd name="T78" fmla="*/ 1215727 w 2268537"/>
                <a:gd name="T79" fmla="*/ 648834 h 2247901"/>
                <a:gd name="T80" fmla="*/ 1814840 w 2268537"/>
                <a:gd name="T81" fmla="*/ 491075 h 2247901"/>
                <a:gd name="T82" fmla="*/ 1888564 w 2268537"/>
                <a:gd name="T83" fmla="*/ 577139 h 2247901"/>
                <a:gd name="T84" fmla="*/ 1872408 w 2268537"/>
                <a:gd name="T85" fmla="*/ 577818 h 2247901"/>
                <a:gd name="T86" fmla="*/ 1907905 w 2268537"/>
                <a:gd name="T87" fmla="*/ 640554 h 2247901"/>
                <a:gd name="T88" fmla="*/ 1942719 w 2268537"/>
                <a:gd name="T89" fmla="*/ 548375 h 2247901"/>
                <a:gd name="T90" fmla="*/ 1892432 w 2268537"/>
                <a:gd name="T91" fmla="*/ 493113 h 2247901"/>
                <a:gd name="T92" fmla="*/ 1895390 w 2268537"/>
                <a:gd name="T93" fmla="*/ 384401 h 2247901"/>
                <a:gd name="T94" fmla="*/ 2056717 w 2268537"/>
                <a:gd name="T95" fmla="*/ 536598 h 2247901"/>
                <a:gd name="T96" fmla="*/ 1929294 w 2268537"/>
                <a:gd name="T97" fmla="*/ 718464 h 2247901"/>
                <a:gd name="T98" fmla="*/ 1729512 w 2268537"/>
                <a:gd name="T99" fmla="*/ 619944 h 2247901"/>
                <a:gd name="T100" fmla="*/ 1798230 w 2268537"/>
                <a:gd name="T101" fmla="*/ 408635 h 2247901"/>
                <a:gd name="T102" fmla="*/ 1438439 w 2268537"/>
                <a:gd name="T103" fmla="*/ 111042 h 2247901"/>
                <a:gd name="T104" fmla="*/ 1512769 w 2268537"/>
                <a:gd name="T105" fmla="*/ 199876 h 2247901"/>
                <a:gd name="T106" fmla="*/ 1448183 w 2268537"/>
                <a:gd name="T107" fmla="*/ 210980 h 2247901"/>
                <a:gd name="T108" fmla="*/ 1572596 w 2268537"/>
                <a:gd name="T109" fmla="*/ 192171 h 2247901"/>
                <a:gd name="T110" fmla="*/ 1493506 w 2268537"/>
                <a:gd name="T111" fmla="*/ 107869 h 2247901"/>
                <a:gd name="T112" fmla="*/ 1558092 w 2268537"/>
                <a:gd name="T113" fmla="*/ 86114 h 2247901"/>
                <a:gd name="T114" fmla="*/ 1618146 w 2268537"/>
                <a:gd name="T115" fmla="*/ 49629 h 2247901"/>
                <a:gd name="T116" fmla="*/ 1622905 w 2268537"/>
                <a:gd name="T117" fmla="*/ 248145 h 2247901"/>
                <a:gd name="T118" fmla="*/ 1427334 w 2268537"/>
                <a:gd name="T119" fmla="*/ 281231 h 2247901"/>
                <a:gd name="T120" fmla="*/ 1366148 w 2268537"/>
                <a:gd name="T121" fmla="*/ 92686 h 2247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8537" h="2247901">
                  <a:moveTo>
                    <a:pt x="516787" y="1465473"/>
                  </a:moveTo>
                  <a:lnTo>
                    <a:pt x="512476" y="1465700"/>
                  </a:lnTo>
                  <a:lnTo>
                    <a:pt x="507939" y="1466607"/>
                  </a:lnTo>
                  <a:lnTo>
                    <a:pt x="503629" y="1467060"/>
                  </a:lnTo>
                  <a:lnTo>
                    <a:pt x="499545" y="1468194"/>
                  </a:lnTo>
                  <a:lnTo>
                    <a:pt x="495462" y="1469327"/>
                  </a:lnTo>
                  <a:lnTo>
                    <a:pt x="491151" y="1470688"/>
                  </a:lnTo>
                  <a:lnTo>
                    <a:pt x="487295" y="1472275"/>
                  </a:lnTo>
                  <a:lnTo>
                    <a:pt x="483438" y="1474089"/>
                  </a:lnTo>
                  <a:lnTo>
                    <a:pt x="479582" y="1475902"/>
                  </a:lnTo>
                  <a:lnTo>
                    <a:pt x="475952" y="1477943"/>
                  </a:lnTo>
                  <a:lnTo>
                    <a:pt x="472776" y="1480210"/>
                  </a:lnTo>
                  <a:lnTo>
                    <a:pt x="469146" y="1482704"/>
                  </a:lnTo>
                  <a:lnTo>
                    <a:pt x="465970" y="1485425"/>
                  </a:lnTo>
                  <a:lnTo>
                    <a:pt x="462794" y="1487919"/>
                  </a:lnTo>
                  <a:lnTo>
                    <a:pt x="459845" y="1490866"/>
                  </a:lnTo>
                  <a:lnTo>
                    <a:pt x="456896" y="1493814"/>
                  </a:lnTo>
                  <a:lnTo>
                    <a:pt x="454173" y="1496988"/>
                  </a:lnTo>
                  <a:lnTo>
                    <a:pt x="451451" y="1500389"/>
                  </a:lnTo>
                  <a:lnTo>
                    <a:pt x="449182" y="1503563"/>
                  </a:lnTo>
                  <a:lnTo>
                    <a:pt x="446914" y="1507190"/>
                  </a:lnTo>
                  <a:lnTo>
                    <a:pt x="444872" y="1510818"/>
                  </a:lnTo>
                  <a:lnTo>
                    <a:pt x="442830" y="1514446"/>
                  </a:lnTo>
                  <a:lnTo>
                    <a:pt x="441242" y="1518300"/>
                  </a:lnTo>
                  <a:lnTo>
                    <a:pt x="439654" y="1522381"/>
                  </a:lnTo>
                  <a:lnTo>
                    <a:pt x="438066" y="1526462"/>
                  </a:lnTo>
                  <a:lnTo>
                    <a:pt x="437159" y="1530543"/>
                  </a:lnTo>
                  <a:lnTo>
                    <a:pt x="436025" y="1534851"/>
                  </a:lnTo>
                  <a:lnTo>
                    <a:pt x="435344" y="1538932"/>
                  </a:lnTo>
                  <a:lnTo>
                    <a:pt x="434663" y="1543466"/>
                  </a:lnTo>
                  <a:lnTo>
                    <a:pt x="434437" y="1547774"/>
                  </a:lnTo>
                  <a:lnTo>
                    <a:pt x="434210" y="1552309"/>
                  </a:lnTo>
                  <a:lnTo>
                    <a:pt x="434437" y="1556843"/>
                  </a:lnTo>
                  <a:lnTo>
                    <a:pt x="434663" y="1561151"/>
                  </a:lnTo>
                  <a:lnTo>
                    <a:pt x="435344" y="1565459"/>
                  </a:lnTo>
                  <a:lnTo>
                    <a:pt x="436025" y="1569767"/>
                  </a:lnTo>
                  <a:lnTo>
                    <a:pt x="437159" y="1574074"/>
                  </a:lnTo>
                  <a:lnTo>
                    <a:pt x="438066" y="1578155"/>
                  </a:lnTo>
                  <a:lnTo>
                    <a:pt x="439654" y="1582010"/>
                  </a:lnTo>
                  <a:lnTo>
                    <a:pt x="441242" y="1586091"/>
                  </a:lnTo>
                  <a:lnTo>
                    <a:pt x="442830" y="1589945"/>
                  </a:lnTo>
                  <a:lnTo>
                    <a:pt x="444872" y="1593573"/>
                  </a:lnTo>
                  <a:lnTo>
                    <a:pt x="446914" y="1597200"/>
                  </a:lnTo>
                  <a:lnTo>
                    <a:pt x="449182" y="1600828"/>
                  </a:lnTo>
                  <a:lnTo>
                    <a:pt x="451451" y="1604229"/>
                  </a:lnTo>
                  <a:lnTo>
                    <a:pt x="454173" y="1607630"/>
                  </a:lnTo>
                  <a:lnTo>
                    <a:pt x="456896" y="1610577"/>
                  </a:lnTo>
                  <a:lnTo>
                    <a:pt x="459845" y="1613751"/>
                  </a:lnTo>
                  <a:lnTo>
                    <a:pt x="462794" y="1616472"/>
                  </a:lnTo>
                  <a:lnTo>
                    <a:pt x="465970" y="1619193"/>
                  </a:lnTo>
                  <a:lnTo>
                    <a:pt x="469146" y="1621687"/>
                  </a:lnTo>
                  <a:lnTo>
                    <a:pt x="472776" y="1624407"/>
                  </a:lnTo>
                  <a:lnTo>
                    <a:pt x="475952" y="1626675"/>
                  </a:lnTo>
                  <a:lnTo>
                    <a:pt x="479582" y="1628715"/>
                  </a:lnTo>
                  <a:lnTo>
                    <a:pt x="483438" y="1630529"/>
                  </a:lnTo>
                  <a:lnTo>
                    <a:pt x="487295" y="1632343"/>
                  </a:lnTo>
                  <a:lnTo>
                    <a:pt x="491151" y="1633930"/>
                  </a:lnTo>
                  <a:lnTo>
                    <a:pt x="495462" y="1635063"/>
                  </a:lnTo>
                  <a:lnTo>
                    <a:pt x="499545" y="1636424"/>
                  </a:lnTo>
                  <a:lnTo>
                    <a:pt x="503629" y="1637557"/>
                  </a:lnTo>
                  <a:lnTo>
                    <a:pt x="507939" y="1638011"/>
                  </a:lnTo>
                  <a:lnTo>
                    <a:pt x="512476" y="1638691"/>
                  </a:lnTo>
                  <a:lnTo>
                    <a:pt x="516787" y="1638918"/>
                  </a:lnTo>
                  <a:lnTo>
                    <a:pt x="521097" y="1638918"/>
                  </a:lnTo>
                  <a:lnTo>
                    <a:pt x="525634" y="1638918"/>
                  </a:lnTo>
                  <a:lnTo>
                    <a:pt x="529944" y="1638691"/>
                  </a:lnTo>
                  <a:lnTo>
                    <a:pt x="534255" y="1638011"/>
                  </a:lnTo>
                  <a:lnTo>
                    <a:pt x="538792" y="1637557"/>
                  </a:lnTo>
                  <a:lnTo>
                    <a:pt x="542875" y="1636424"/>
                  </a:lnTo>
                  <a:lnTo>
                    <a:pt x="546959" y="1635063"/>
                  </a:lnTo>
                  <a:lnTo>
                    <a:pt x="551042" y="1633930"/>
                  </a:lnTo>
                  <a:lnTo>
                    <a:pt x="554899" y="1632343"/>
                  </a:lnTo>
                  <a:lnTo>
                    <a:pt x="558756" y="1630529"/>
                  </a:lnTo>
                  <a:lnTo>
                    <a:pt x="562839" y="1628715"/>
                  </a:lnTo>
                  <a:lnTo>
                    <a:pt x="566242" y="1626675"/>
                  </a:lnTo>
                  <a:lnTo>
                    <a:pt x="569645" y="1624407"/>
                  </a:lnTo>
                  <a:lnTo>
                    <a:pt x="573275" y="1621687"/>
                  </a:lnTo>
                  <a:lnTo>
                    <a:pt x="576451" y="1619193"/>
                  </a:lnTo>
                  <a:lnTo>
                    <a:pt x="579854" y="1616472"/>
                  </a:lnTo>
                  <a:lnTo>
                    <a:pt x="582576" y="1613751"/>
                  </a:lnTo>
                  <a:lnTo>
                    <a:pt x="585525" y="1610577"/>
                  </a:lnTo>
                  <a:lnTo>
                    <a:pt x="588247" y="1607630"/>
                  </a:lnTo>
                  <a:lnTo>
                    <a:pt x="590743" y="1604229"/>
                  </a:lnTo>
                  <a:lnTo>
                    <a:pt x="593238" y="1600828"/>
                  </a:lnTo>
                  <a:lnTo>
                    <a:pt x="595507" y="1597200"/>
                  </a:lnTo>
                  <a:lnTo>
                    <a:pt x="597549" y="1593573"/>
                  </a:lnTo>
                  <a:lnTo>
                    <a:pt x="599590" y="1589945"/>
                  </a:lnTo>
                  <a:lnTo>
                    <a:pt x="601178" y="1586091"/>
                  </a:lnTo>
                  <a:lnTo>
                    <a:pt x="602766" y="1582010"/>
                  </a:lnTo>
                  <a:lnTo>
                    <a:pt x="604354" y="1578155"/>
                  </a:lnTo>
                  <a:lnTo>
                    <a:pt x="605262" y="1574074"/>
                  </a:lnTo>
                  <a:lnTo>
                    <a:pt x="606396" y="1569767"/>
                  </a:lnTo>
                  <a:lnTo>
                    <a:pt x="607077" y="1565459"/>
                  </a:lnTo>
                  <a:lnTo>
                    <a:pt x="607531" y="1561151"/>
                  </a:lnTo>
                  <a:lnTo>
                    <a:pt x="607984" y="1556843"/>
                  </a:lnTo>
                  <a:lnTo>
                    <a:pt x="608211" y="1552309"/>
                  </a:lnTo>
                  <a:lnTo>
                    <a:pt x="607984" y="1547774"/>
                  </a:lnTo>
                  <a:lnTo>
                    <a:pt x="607531" y="1543466"/>
                  </a:lnTo>
                  <a:lnTo>
                    <a:pt x="607077" y="1538932"/>
                  </a:lnTo>
                  <a:lnTo>
                    <a:pt x="606396" y="1534851"/>
                  </a:lnTo>
                  <a:lnTo>
                    <a:pt x="605262" y="1530543"/>
                  </a:lnTo>
                  <a:lnTo>
                    <a:pt x="604354" y="1526462"/>
                  </a:lnTo>
                  <a:lnTo>
                    <a:pt x="602766" y="1522381"/>
                  </a:lnTo>
                  <a:lnTo>
                    <a:pt x="601178" y="1518300"/>
                  </a:lnTo>
                  <a:lnTo>
                    <a:pt x="599590" y="1514446"/>
                  </a:lnTo>
                  <a:lnTo>
                    <a:pt x="597549" y="1510818"/>
                  </a:lnTo>
                  <a:lnTo>
                    <a:pt x="595507" y="1507190"/>
                  </a:lnTo>
                  <a:lnTo>
                    <a:pt x="593238" y="1503563"/>
                  </a:lnTo>
                  <a:lnTo>
                    <a:pt x="590743" y="1500389"/>
                  </a:lnTo>
                  <a:lnTo>
                    <a:pt x="588247" y="1496988"/>
                  </a:lnTo>
                  <a:lnTo>
                    <a:pt x="585525" y="1493814"/>
                  </a:lnTo>
                  <a:lnTo>
                    <a:pt x="582576" y="1490866"/>
                  </a:lnTo>
                  <a:lnTo>
                    <a:pt x="579854" y="1487919"/>
                  </a:lnTo>
                  <a:lnTo>
                    <a:pt x="576451" y="1485425"/>
                  </a:lnTo>
                  <a:lnTo>
                    <a:pt x="573275" y="1482704"/>
                  </a:lnTo>
                  <a:lnTo>
                    <a:pt x="569645" y="1480210"/>
                  </a:lnTo>
                  <a:lnTo>
                    <a:pt x="566242" y="1477943"/>
                  </a:lnTo>
                  <a:lnTo>
                    <a:pt x="562839" y="1475902"/>
                  </a:lnTo>
                  <a:lnTo>
                    <a:pt x="558756" y="1474089"/>
                  </a:lnTo>
                  <a:lnTo>
                    <a:pt x="554899" y="1472275"/>
                  </a:lnTo>
                  <a:lnTo>
                    <a:pt x="551042" y="1470688"/>
                  </a:lnTo>
                  <a:lnTo>
                    <a:pt x="546959" y="1469327"/>
                  </a:lnTo>
                  <a:lnTo>
                    <a:pt x="542875" y="1468194"/>
                  </a:lnTo>
                  <a:lnTo>
                    <a:pt x="538792" y="1467060"/>
                  </a:lnTo>
                  <a:lnTo>
                    <a:pt x="534255" y="1466607"/>
                  </a:lnTo>
                  <a:lnTo>
                    <a:pt x="529944" y="1465700"/>
                  </a:lnTo>
                  <a:lnTo>
                    <a:pt x="525634" y="1465473"/>
                  </a:lnTo>
                  <a:lnTo>
                    <a:pt x="521097" y="1465473"/>
                  </a:lnTo>
                  <a:lnTo>
                    <a:pt x="516787" y="1465473"/>
                  </a:lnTo>
                  <a:close/>
                  <a:moveTo>
                    <a:pt x="779462" y="1465263"/>
                  </a:moveTo>
                  <a:lnTo>
                    <a:pt x="795909" y="1465263"/>
                  </a:lnTo>
                  <a:lnTo>
                    <a:pt x="795118" y="1465354"/>
                  </a:lnTo>
                  <a:lnTo>
                    <a:pt x="796247" y="1465263"/>
                  </a:lnTo>
                  <a:lnTo>
                    <a:pt x="802144" y="1465263"/>
                  </a:lnTo>
                  <a:lnTo>
                    <a:pt x="997663" y="1465263"/>
                  </a:lnTo>
                  <a:lnTo>
                    <a:pt x="1331996" y="1465263"/>
                  </a:lnTo>
                  <a:lnTo>
                    <a:pt x="1527515" y="1465263"/>
                  </a:lnTo>
                  <a:lnTo>
                    <a:pt x="1532959" y="1465263"/>
                  </a:lnTo>
                  <a:lnTo>
                    <a:pt x="1538630" y="1465717"/>
                  </a:lnTo>
                  <a:lnTo>
                    <a:pt x="1543846" y="1466398"/>
                  </a:lnTo>
                  <a:lnTo>
                    <a:pt x="1549290" y="1467307"/>
                  </a:lnTo>
                  <a:lnTo>
                    <a:pt x="1554507" y="1468669"/>
                  </a:lnTo>
                  <a:lnTo>
                    <a:pt x="1559497" y="1470031"/>
                  </a:lnTo>
                  <a:lnTo>
                    <a:pt x="1564487" y="1471848"/>
                  </a:lnTo>
                  <a:lnTo>
                    <a:pt x="1569477" y="1473664"/>
                  </a:lnTo>
                  <a:lnTo>
                    <a:pt x="1574014" y="1475934"/>
                  </a:lnTo>
                  <a:lnTo>
                    <a:pt x="1578550" y="1478205"/>
                  </a:lnTo>
                  <a:lnTo>
                    <a:pt x="1583313" y="1480702"/>
                  </a:lnTo>
                  <a:lnTo>
                    <a:pt x="1587396" y="1483654"/>
                  </a:lnTo>
                  <a:lnTo>
                    <a:pt x="1591706" y="1486378"/>
                  </a:lnTo>
                  <a:lnTo>
                    <a:pt x="1595788" y="1489784"/>
                  </a:lnTo>
                  <a:lnTo>
                    <a:pt x="1599644" y="1493190"/>
                  </a:lnTo>
                  <a:lnTo>
                    <a:pt x="1603500" y="1496595"/>
                  </a:lnTo>
                  <a:lnTo>
                    <a:pt x="1607129" y="1500455"/>
                  </a:lnTo>
                  <a:lnTo>
                    <a:pt x="1610305" y="1504315"/>
                  </a:lnTo>
                  <a:lnTo>
                    <a:pt x="1613480" y="1508402"/>
                  </a:lnTo>
                  <a:lnTo>
                    <a:pt x="1616656" y="1512488"/>
                  </a:lnTo>
                  <a:lnTo>
                    <a:pt x="1619151" y="1517029"/>
                  </a:lnTo>
                  <a:lnTo>
                    <a:pt x="1621646" y="1521343"/>
                  </a:lnTo>
                  <a:lnTo>
                    <a:pt x="1624368" y="1525884"/>
                  </a:lnTo>
                  <a:lnTo>
                    <a:pt x="1626409" y="1530652"/>
                  </a:lnTo>
                  <a:lnTo>
                    <a:pt x="1628224" y="1535420"/>
                  </a:lnTo>
                  <a:lnTo>
                    <a:pt x="1630038" y="1540642"/>
                  </a:lnTo>
                  <a:lnTo>
                    <a:pt x="1631626" y="1545637"/>
                  </a:lnTo>
                  <a:lnTo>
                    <a:pt x="1632533" y="1550859"/>
                  </a:lnTo>
                  <a:lnTo>
                    <a:pt x="1633667" y="1556081"/>
                  </a:lnTo>
                  <a:lnTo>
                    <a:pt x="1634121" y="1561530"/>
                  </a:lnTo>
                  <a:lnTo>
                    <a:pt x="1634575" y="1566979"/>
                  </a:lnTo>
                  <a:lnTo>
                    <a:pt x="1634801" y="1572428"/>
                  </a:lnTo>
                  <a:lnTo>
                    <a:pt x="1634575" y="1578104"/>
                  </a:lnTo>
                  <a:lnTo>
                    <a:pt x="1634121" y="1583553"/>
                  </a:lnTo>
                  <a:lnTo>
                    <a:pt x="1633667" y="1588775"/>
                  </a:lnTo>
                  <a:lnTo>
                    <a:pt x="1632533" y="1594224"/>
                  </a:lnTo>
                  <a:lnTo>
                    <a:pt x="1631626" y="1599219"/>
                  </a:lnTo>
                  <a:lnTo>
                    <a:pt x="1630038" y="1604441"/>
                  </a:lnTo>
                  <a:lnTo>
                    <a:pt x="1628224" y="1609436"/>
                  </a:lnTo>
                  <a:lnTo>
                    <a:pt x="1626409" y="1614204"/>
                  </a:lnTo>
                  <a:lnTo>
                    <a:pt x="1624368" y="1618972"/>
                  </a:lnTo>
                  <a:lnTo>
                    <a:pt x="1621646" y="1623513"/>
                  </a:lnTo>
                  <a:lnTo>
                    <a:pt x="1619151" y="1628054"/>
                  </a:lnTo>
                  <a:lnTo>
                    <a:pt x="1616656" y="1632368"/>
                  </a:lnTo>
                  <a:lnTo>
                    <a:pt x="1613480" y="1636681"/>
                  </a:lnTo>
                  <a:lnTo>
                    <a:pt x="1610305" y="1640541"/>
                  </a:lnTo>
                  <a:lnTo>
                    <a:pt x="1607129" y="1644401"/>
                  </a:lnTo>
                  <a:lnTo>
                    <a:pt x="1603500" y="1648261"/>
                  </a:lnTo>
                  <a:lnTo>
                    <a:pt x="1599644" y="1651893"/>
                  </a:lnTo>
                  <a:lnTo>
                    <a:pt x="1595788" y="1655299"/>
                  </a:lnTo>
                  <a:lnTo>
                    <a:pt x="1591706" y="1658478"/>
                  </a:lnTo>
                  <a:lnTo>
                    <a:pt x="1587396" y="1661429"/>
                  </a:lnTo>
                  <a:lnTo>
                    <a:pt x="1583313" y="1664154"/>
                  </a:lnTo>
                  <a:lnTo>
                    <a:pt x="1578550" y="1666651"/>
                  </a:lnTo>
                  <a:lnTo>
                    <a:pt x="1574014" y="1669149"/>
                  </a:lnTo>
                  <a:lnTo>
                    <a:pt x="1569477" y="1671419"/>
                  </a:lnTo>
                  <a:lnTo>
                    <a:pt x="1564487" y="1673236"/>
                  </a:lnTo>
                  <a:lnTo>
                    <a:pt x="1559497" y="1674825"/>
                  </a:lnTo>
                  <a:lnTo>
                    <a:pt x="1554507" y="1676187"/>
                  </a:lnTo>
                  <a:lnTo>
                    <a:pt x="1549290" y="1677549"/>
                  </a:lnTo>
                  <a:lnTo>
                    <a:pt x="1543846" y="1678458"/>
                  </a:lnTo>
                  <a:lnTo>
                    <a:pt x="1538630" y="1679139"/>
                  </a:lnTo>
                  <a:lnTo>
                    <a:pt x="1532959" y="1679593"/>
                  </a:lnTo>
                  <a:lnTo>
                    <a:pt x="1527515" y="1679820"/>
                  </a:lnTo>
                  <a:lnTo>
                    <a:pt x="1331996" y="1679820"/>
                  </a:lnTo>
                  <a:lnTo>
                    <a:pt x="1169820" y="1679820"/>
                  </a:lnTo>
                  <a:lnTo>
                    <a:pt x="1169820" y="1730451"/>
                  </a:lnTo>
                  <a:lnTo>
                    <a:pt x="1527515" y="1730451"/>
                  </a:lnTo>
                  <a:lnTo>
                    <a:pt x="1537496" y="1730224"/>
                  </a:lnTo>
                  <a:lnTo>
                    <a:pt x="1547022" y="1729088"/>
                  </a:lnTo>
                  <a:lnTo>
                    <a:pt x="1556322" y="1727953"/>
                  </a:lnTo>
                  <a:lnTo>
                    <a:pt x="1565394" y="1725683"/>
                  </a:lnTo>
                  <a:lnTo>
                    <a:pt x="1574467" y="1723185"/>
                  </a:lnTo>
                  <a:lnTo>
                    <a:pt x="1583313" y="1720461"/>
                  </a:lnTo>
                  <a:lnTo>
                    <a:pt x="1591706" y="1716828"/>
                  </a:lnTo>
                  <a:lnTo>
                    <a:pt x="1600098" y="1712514"/>
                  </a:lnTo>
                  <a:lnTo>
                    <a:pt x="1608037" y="1708200"/>
                  </a:lnTo>
                  <a:lnTo>
                    <a:pt x="1615749" y="1703432"/>
                  </a:lnTo>
                  <a:lnTo>
                    <a:pt x="1623007" y="1697983"/>
                  </a:lnTo>
                  <a:lnTo>
                    <a:pt x="1630265" y="1692307"/>
                  </a:lnTo>
                  <a:lnTo>
                    <a:pt x="1637070" y="1685950"/>
                  </a:lnTo>
                  <a:lnTo>
                    <a:pt x="1643194" y="1679593"/>
                  </a:lnTo>
                  <a:lnTo>
                    <a:pt x="1649318" y="1672781"/>
                  </a:lnTo>
                  <a:lnTo>
                    <a:pt x="1654762" y="1665743"/>
                  </a:lnTo>
                  <a:lnTo>
                    <a:pt x="2174633" y="1612615"/>
                  </a:lnTo>
                  <a:lnTo>
                    <a:pt x="2179170" y="1612388"/>
                  </a:lnTo>
                  <a:lnTo>
                    <a:pt x="2183479" y="1612388"/>
                  </a:lnTo>
                  <a:lnTo>
                    <a:pt x="2188243" y="1612388"/>
                  </a:lnTo>
                  <a:lnTo>
                    <a:pt x="2192552" y="1613069"/>
                  </a:lnTo>
                  <a:lnTo>
                    <a:pt x="2197089" y="1613523"/>
                  </a:lnTo>
                  <a:lnTo>
                    <a:pt x="2201398" y="1614431"/>
                  </a:lnTo>
                  <a:lnTo>
                    <a:pt x="2205481" y="1615566"/>
                  </a:lnTo>
                  <a:lnTo>
                    <a:pt x="2209791" y="1616929"/>
                  </a:lnTo>
                  <a:lnTo>
                    <a:pt x="2214100" y="1618291"/>
                  </a:lnTo>
                  <a:lnTo>
                    <a:pt x="2218183" y="1620107"/>
                  </a:lnTo>
                  <a:lnTo>
                    <a:pt x="2222039" y="1622378"/>
                  </a:lnTo>
                  <a:lnTo>
                    <a:pt x="2225895" y="1624648"/>
                  </a:lnTo>
                  <a:lnTo>
                    <a:pt x="2229751" y="1626919"/>
                  </a:lnTo>
                  <a:lnTo>
                    <a:pt x="2233380" y="1629643"/>
                  </a:lnTo>
                  <a:lnTo>
                    <a:pt x="2237009" y="1632595"/>
                  </a:lnTo>
                  <a:lnTo>
                    <a:pt x="2240411" y="1635773"/>
                  </a:lnTo>
                  <a:lnTo>
                    <a:pt x="2243587" y="1638725"/>
                  </a:lnTo>
                  <a:lnTo>
                    <a:pt x="2246762" y="1642358"/>
                  </a:lnTo>
                  <a:lnTo>
                    <a:pt x="2249711" y="1645990"/>
                  </a:lnTo>
                  <a:lnTo>
                    <a:pt x="2252206" y="1649623"/>
                  </a:lnTo>
                  <a:lnTo>
                    <a:pt x="2254701" y="1653483"/>
                  </a:lnTo>
                  <a:lnTo>
                    <a:pt x="2257196" y="1657342"/>
                  </a:lnTo>
                  <a:lnTo>
                    <a:pt x="2259237" y="1661429"/>
                  </a:lnTo>
                  <a:lnTo>
                    <a:pt x="2261052" y="1665970"/>
                  </a:lnTo>
                  <a:lnTo>
                    <a:pt x="2262867" y="1670057"/>
                  </a:lnTo>
                  <a:lnTo>
                    <a:pt x="2264227" y="1674371"/>
                  </a:lnTo>
                  <a:lnTo>
                    <a:pt x="2265588" y="1679139"/>
                  </a:lnTo>
                  <a:lnTo>
                    <a:pt x="2266723" y="1683453"/>
                  </a:lnTo>
                  <a:lnTo>
                    <a:pt x="2267403" y="1687993"/>
                  </a:lnTo>
                  <a:lnTo>
                    <a:pt x="2267857" y="1692761"/>
                  </a:lnTo>
                  <a:lnTo>
                    <a:pt x="2268083" y="1697302"/>
                  </a:lnTo>
                  <a:lnTo>
                    <a:pt x="2268537" y="1702297"/>
                  </a:lnTo>
                  <a:lnTo>
                    <a:pt x="2268537" y="1712287"/>
                  </a:lnTo>
                  <a:lnTo>
                    <a:pt x="2268083" y="1717055"/>
                  </a:lnTo>
                  <a:lnTo>
                    <a:pt x="2267857" y="1721369"/>
                  </a:lnTo>
                  <a:lnTo>
                    <a:pt x="2267630" y="1726137"/>
                  </a:lnTo>
                  <a:lnTo>
                    <a:pt x="2266949" y="1730451"/>
                  </a:lnTo>
                  <a:lnTo>
                    <a:pt x="2266042" y="1734764"/>
                  </a:lnTo>
                  <a:lnTo>
                    <a:pt x="2265361" y="1739305"/>
                  </a:lnTo>
                  <a:lnTo>
                    <a:pt x="2264001" y="1743392"/>
                  </a:lnTo>
                  <a:lnTo>
                    <a:pt x="2262867" y="1747479"/>
                  </a:lnTo>
                  <a:lnTo>
                    <a:pt x="2261506" y="1751566"/>
                  </a:lnTo>
                  <a:lnTo>
                    <a:pt x="2259918" y="1755653"/>
                  </a:lnTo>
                  <a:lnTo>
                    <a:pt x="2258103" y="1759512"/>
                  </a:lnTo>
                  <a:lnTo>
                    <a:pt x="2256062" y="1763599"/>
                  </a:lnTo>
                  <a:lnTo>
                    <a:pt x="2254247" y="1767459"/>
                  </a:lnTo>
                  <a:lnTo>
                    <a:pt x="2251979" y="1770864"/>
                  </a:lnTo>
                  <a:lnTo>
                    <a:pt x="2249711" y="1774497"/>
                  </a:lnTo>
                  <a:lnTo>
                    <a:pt x="2247216" y="1778130"/>
                  </a:lnTo>
                  <a:lnTo>
                    <a:pt x="2244721" y="1781536"/>
                  </a:lnTo>
                  <a:lnTo>
                    <a:pt x="2241772" y="1784714"/>
                  </a:lnTo>
                  <a:lnTo>
                    <a:pt x="2239050" y="1788120"/>
                  </a:lnTo>
                  <a:lnTo>
                    <a:pt x="2236102" y="1791071"/>
                  </a:lnTo>
                  <a:lnTo>
                    <a:pt x="2233153" y="1794023"/>
                  </a:lnTo>
                  <a:lnTo>
                    <a:pt x="2229977" y="1796747"/>
                  </a:lnTo>
                  <a:lnTo>
                    <a:pt x="2226575" y="1799472"/>
                  </a:lnTo>
                  <a:lnTo>
                    <a:pt x="2223400" y="1801969"/>
                  </a:lnTo>
                  <a:lnTo>
                    <a:pt x="2219771" y="1804240"/>
                  </a:lnTo>
                  <a:lnTo>
                    <a:pt x="2216141" y="1806510"/>
                  </a:lnTo>
                  <a:lnTo>
                    <a:pt x="2212512" y="1808554"/>
                  </a:lnTo>
                  <a:lnTo>
                    <a:pt x="2208657" y="1810370"/>
                  </a:lnTo>
                  <a:lnTo>
                    <a:pt x="2204801" y="1812186"/>
                  </a:lnTo>
                  <a:lnTo>
                    <a:pt x="2200718" y="1813776"/>
                  </a:lnTo>
                  <a:lnTo>
                    <a:pt x="2196635" y="1815365"/>
                  </a:lnTo>
                  <a:lnTo>
                    <a:pt x="2192325" y="1816727"/>
                  </a:lnTo>
                  <a:lnTo>
                    <a:pt x="1439282" y="2028332"/>
                  </a:lnTo>
                  <a:lnTo>
                    <a:pt x="1418869" y="2033781"/>
                  </a:lnTo>
                  <a:lnTo>
                    <a:pt x="1398682" y="2039003"/>
                  </a:lnTo>
                  <a:lnTo>
                    <a:pt x="1378268" y="2043317"/>
                  </a:lnTo>
                  <a:lnTo>
                    <a:pt x="1357854" y="2047404"/>
                  </a:lnTo>
                  <a:lnTo>
                    <a:pt x="1337213" y="2051037"/>
                  </a:lnTo>
                  <a:lnTo>
                    <a:pt x="1316573" y="2054442"/>
                  </a:lnTo>
                  <a:lnTo>
                    <a:pt x="1295932" y="2056940"/>
                  </a:lnTo>
                  <a:lnTo>
                    <a:pt x="1275291" y="2059437"/>
                  </a:lnTo>
                  <a:lnTo>
                    <a:pt x="1254424" y="2061254"/>
                  </a:lnTo>
                  <a:lnTo>
                    <a:pt x="1233556" y="2062389"/>
                  </a:lnTo>
                  <a:lnTo>
                    <a:pt x="1212916" y="2063297"/>
                  </a:lnTo>
                  <a:lnTo>
                    <a:pt x="1192048" y="2063751"/>
                  </a:lnTo>
                  <a:lnTo>
                    <a:pt x="1171181" y="2063751"/>
                  </a:lnTo>
                  <a:lnTo>
                    <a:pt x="1150087" y="2063297"/>
                  </a:lnTo>
                  <a:lnTo>
                    <a:pt x="1129219" y="2062162"/>
                  </a:lnTo>
                  <a:lnTo>
                    <a:pt x="1108352" y="2060573"/>
                  </a:lnTo>
                  <a:lnTo>
                    <a:pt x="796701" y="2035598"/>
                  </a:lnTo>
                  <a:lnTo>
                    <a:pt x="792391" y="2035144"/>
                  </a:lnTo>
                  <a:lnTo>
                    <a:pt x="788081" y="2034463"/>
                  </a:lnTo>
                  <a:lnTo>
                    <a:pt x="783545" y="2033554"/>
                  </a:lnTo>
                  <a:lnTo>
                    <a:pt x="779462" y="2032419"/>
                  </a:lnTo>
                  <a:lnTo>
                    <a:pt x="779462" y="1468438"/>
                  </a:lnTo>
                  <a:lnTo>
                    <a:pt x="779462" y="1467534"/>
                  </a:lnTo>
                  <a:lnTo>
                    <a:pt x="779462" y="1465263"/>
                  </a:lnTo>
                  <a:close/>
                  <a:moveTo>
                    <a:pt x="0" y="1401763"/>
                  </a:moveTo>
                  <a:lnTo>
                    <a:pt x="695325" y="1401763"/>
                  </a:lnTo>
                  <a:lnTo>
                    <a:pt x="695325" y="1572487"/>
                  </a:lnTo>
                  <a:lnTo>
                    <a:pt x="695325" y="1927085"/>
                  </a:lnTo>
                  <a:lnTo>
                    <a:pt x="695325" y="2247901"/>
                  </a:lnTo>
                  <a:lnTo>
                    <a:pt x="0" y="2247901"/>
                  </a:lnTo>
                  <a:lnTo>
                    <a:pt x="0" y="1401763"/>
                  </a:lnTo>
                  <a:close/>
                  <a:moveTo>
                    <a:pt x="1870009" y="1163726"/>
                  </a:moveTo>
                  <a:lnTo>
                    <a:pt x="1870009" y="1180300"/>
                  </a:lnTo>
                  <a:lnTo>
                    <a:pt x="1861189" y="1180981"/>
                  </a:lnTo>
                  <a:lnTo>
                    <a:pt x="1853274" y="1182343"/>
                  </a:lnTo>
                  <a:lnTo>
                    <a:pt x="1845586" y="1183705"/>
                  </a:lnTo>
                  <a:lnTo>
                    <a:pt x="1838575" y="1185522"/>
                  </a:lnTo>
                  <a:lnTo>
                    <a:pt x="1832243" y="1188019"/>
                  </a:lnTo>
                  <a:lnTo>
                    <a:pt x="1826138" y="1190290"/>
                  </a:lnTo>
                  <a:lnTo>
                    <a:pt x="1820936" y="1193014"/>
                  </a:lnTo>
                  <a:lnTo>
                    <a:pt x="1816187" y="1196193"/>
                  </a:lnTo>
                  <a:lnTo>
                    <a:pt x="1811891" y="1199825"/>
                  </a:lnTo>
                  <a:lnTo>
                    <a:pt x="1810081" y="1201642"/>
                  </a:lnTo>
                  <a:lnTo>
                    <a:pt x="1808272" y="1203458"/>
                  </a:lnTo>
                  <a:lnTo>
                    <a:pt x="1806689" y="1205501"/>
                  </a:lnTo>
                  <a:lnTo>
                    <a:pt x="1805106" y="1207545"/>
                  </a:lnTo>
                  <a:lnTo>
                    <a:pt x="1803749" y="1209588"/>
                  </a:lnTo>
                  <a:lnTo>
                    <a:pt x="1802619" y="1211859"/>
                  </a:lnTo>
                  <a:lnTo>
                    <a:pt x="1801488" y="1214356"/>
                  </a:lnTo>
                  <a:lnTo>
                    <a:pt x="1800583" y="1216627"/>
                  </a:lnTo>
                  <a:lnTo>
                    <a:pt x="1799679" y="1219124"/>
                  </a:lnTo>
                  <a:lnTo>
                    <a:pt x="1799227" y="1221395"/>
                  </a:lnTo>
                  <a:lnTo>
                    <a:pt x="1798548" y="1226844"/>
                  </a:lnTo>
                  <a:lnTo>
                    <a:pt x="1798096" y="1232520"/>
                  </a:lnTo>
                  <a:lnTo>
                    <a:pt x="1798096" y="1236379"/>
                  </a:lnTo>
                  <a:lnTo>
                    <a:pt x="1798774" y="1240239"/>
                  </a:lnTo>
                  <a:lnTo>
                    <a:pt x="1799227" y="1243872"/>
                  </a:lnTo>
                  <a:lnTo>
                    <a:pt x="1800357" y="1247504"/>
                  </a:lnTo>
                  <a:lnTo>
                    <a:pt x="1801488" y="1251137"/>
                  </a:lnTo>
                  <a:lnTo>
                    <a:pt x="1802845" y="1254543"/>
                  </a:lnTo>
                  <a:lnTo>
                    <a:pt x="1804654" y="1257948"/>
                  </a:lnTo>
                  <a:lnTo>
                    <a:pt x="1806689" y="1261354"/>
                  </a:lnTo>
                  <a:lnTo>
                    <a:pt x="1808725" y="1264079"/>
                  </a:lnTo>
                  <a:lnTo>
                    <a:pt x="1810986" y="1267257"/>
                  </a:lnTo>
                  <a:lnTo>
                    <a:pt x="1813474" y="1269755"/>
                  </a:lnTo>
                  <a:lnTo>
                    <a:pt x="1815961" y="1272252"/>
                  </a:lnTo>
                  <a:lnTo>
                    <a:pt x="1818449" y="1274750"/>
                  </a:lnTo>
                  <a:lnTo>
                    <a:pt x="1821162" y="1277020"/>
                  </a:lnTo>
                  <a:lnTo>
                    <a:pt x="1823876" y="1278836"/>
                  </a:lnTo>
                  <a:lnTo>
                    <a:pt x="1826816" y="1280653"/>
                  </a:lnTo>
                  <a:lnTo>
                    <a:pt x="1834053" y="1284740"/>
                  </a:lnTo>
                  <a:lnTo>
                    <a:pt x="1843777" y="1289734"/>
                  </a:lnTo>
                  <a:lnTo>
                    <a:pt x="1855988" y="1295638"/>
                  </a:lnTo>
                  <a:lnTo>
                    <a:pt x="1870914" y="1302676"/>
                  </a:lnTo>
                  <a:lnTo>
                    <a:pt x="1875436" y="1304719"/>
                  </a:lnTo>
                  <a:lnTo>
                    <a:pt x="1879507" y="1306763"/>
                  </a:lnTo>
                  <a:lnTo>
                    <a:pt x="1883125" y="1309033"/>
                  </a:lnTo>
                  <a:lnTo>
                    <a:pt x="1886065" y="1311077"/>
                  </a:lnTo>
                  <a:lnTo>
                    <a:pt x="1889005" y="1312893"/>
                  </a:lnTo>
                  <a:lnTo>
                    <a:pt x="1891040" y="1314936"/>
                  </a:lnTo>
                  <a:lnTo>
                    <a:pt x="1892623" y="1316980"/>
                  </a:lnTo>
                  <a:lnTo>
                    <a:pt x="1893528" y="1318796"/>
                  </a:lnTo>
                  <a:lnTo>
                    <a:pt x="1894432" y="1320839"/>
                  </a:lnTo>
                  <a:lnTo>
                    <a:pt x="1895111" y="1323110"/>
                  </a:lnTo>
                  <a:lnTo>
                    <a:pt x="1895563" y="1325834"/>
                  </a:lnTo>
                  <a:lnTo>
                    <a:pt x="1896241" y="1328559"/>
                  </a:lnTo>
                  <a:lnTo>
                    <a:pt x="1896694" y="1335597"/>
                  </a:lnTo>
                  <a:lnTo>
                    <a:pt x="1896920" y="1343544"/>
                  </a:lnTo>
                  <a:lnTo>
                    <a:pt x="1896694" y="1346722"/>
                  </a:lnTo>
                  <a:lnTo>
                    <a:pt x="1896241" y="1349447"/>
                  </a:lnTo>
                  <a:lnTo>
                    <a:pt x="1894885" y="1352171"/>
                  </a:lnTo>
                  <a:lnTo>
                    <a:pt x="1893302" y="1353988"/>
                  </a:lnTo>
                  <a:lnTo>
                    <a:pt x="1892623" y="1354669"/>
                  </a:lnTo>
                  <a:lnTo>
                    <a:pt x="1891492" y="1355577"/>
                  </a:lnTo>
                  <a:lnTo>
                    <a:pt x="1889005" y="1356485"/>
                  </a:lnTo>
                  <a:lnTo>
                    <a:pt x="1886065" y="1357393"/>
                  </a:lnTo>
                  <a:lnTo>
                    <a:pt x="1882899" y="1357620"/>
                  </a:lnTo>
                  <a:lnTo>
                    <a:pt x="1880864" y="1357620"/>
                  </a:lnTo>
                  <a:lnTo>
                    <a:pt x="1879055" y="1357393"/>
                  </a:lnTo>
                  <a:lnTo>
                    <a:pt x="1877472" y="1356712"/>
                  </a:lnTo>
                  <a:lnTo>
                    <a:pt x="1875889" y="1356258"/>
                  </a:lnTo>
                  <a:lnTo>
                    <a:pt x="1874532" y="1355577"/>
                  </a:lnTo>
                  <a:lnTo>
                    <a:pt x="1873627" y="1354669"/>
                  </a:lnTo>
                  <a:lnTo>
                    <a:pt x="1872723" y="1353761"/>
                  </a:lnTo>
                  <a:lnTo>
                    <a:pt x="1872270" y="1352398"/>
                  </a:lnTo>
                  <a:lnTo>
                    <a:pt x="1871818" y="1350809"/>
                  </a:lnTo>
                  <a:lnTo>
                    <a:pt x="1871140" y="1348993"/>
                  </a:lnTo>
                  <a:lnTo>
                    <a:pt x="1870461" y="1343544"/>
                  </a:lnTo>
                  <a:lnTo>
                    <a:pt x="1870235" y="1336051"/>
                  </a:lnTo>
                  <a:lnTo>
                    <a:pt x="1870009" y="1326515"/>
                  </a:lnTo>
                  <a:lnTo>
                    <a:pt x="1870009" y="1314028"/>
                  </a:lnTo>
                  <a:lnTo>
                    <a:pt x="1799227" y="1314028"/>
                  </a:lnTo>
                  <a:lnTo>
                    <a:pt x="1799227" y="1324018"/>
                  </a:lnTo>
                  <a:lnTo>
                    <a:pt x="1799227" y="1328332"/>
                  </a:lnTo>
                  <a:lnTo>
                    <a:pt x="1799453" y="1332192"/>
                  </a:lnTo>
                  <a:lnTo>
                    <a:pt x="1799905" y="1336278"/>
                  </a:lnTo>
                  <a:lnTo>
                    <a:pt x="1800583" y="1339911"/>
                  </a:lnTo>
                  <a:lnTo>
                    <a:pt x="1801262" y="1343544"/>
                  </a:lnTo>
                  <a:lnTo>
                    <a:pt x="1802166" y="1346949"/>
                  </a:lnTo>
                  <a:lnTo>
                    <a:pt x="1803071" y="1350355"/>
                  </a:lnTo>
                  <a:lnTo>
                    <a:pt x="1804428" y="1353534"/>
                  </a:lnTo>
                  <a:lnTo>
                    <a:pt x="1806011" y="1356258"/>
                  </a:lnTo>
                  <a:lnTo>
                    <a:pt x="1807368" y="1359210"/>
                  </a:lnTo>
                  <a:lnTo>
                    <a:pt x="1809177" y="1361707"/>
                  </a:lnTo>
                  <a:lnTo>
                    <a:pt x="1810986" y="1364205"/>
                  </a:lnTo>
                  <a:lnTo>
                    <a:pt x="1813021" y="1366702"/>
                  </a:lnTo>
                  <a:lnTo>
                    <a:pt x="1815509" y="1368746"/>
                  </a:lnTo>
                  <a:lnTo>
                    <a:pt x="1817770" y="1370562"/>
                  </a:lnTo>
                  <a:lnTo>
                    <a:pt x="1820258" y="1372378"/>
                  </a:lnTo>
                  <a:lnTo>
                    <a:pt x="1825685" y="1375557"/>
                  </a:lnTo>
                  <a:lnTo>
                    <a:pt x="1831339" y="1378508"/>
                  </a:lnTo>
                  <a:lnTo>
                    <a:pt x="1837219" y="1381006"/>
                  </a:lnTo>
                  <a:lnTo>
                    <a:pt x="1843551" y="1383276"/>
                  </a:lnTo>
                  <a:lnTo>
                    <a:pt x="1849656" y="1385093"/>
                  </a:lnTo>
                  <a:lnTo>
                    <a:pt x="1856214" y="1386455"/>
                  </a:lnTo>
                  <a:lnTo>
                    <a:pt x="1862999" y="1387590"/>
                  </a:lnTo>
                  <a:lnTo>
                    <a:pt x="1870009" y="1388271"/>
                  </a:lnTo>
                  <a:lnTo>
                    <a:pt x="1870009" y="1408479"/>
                  </a:lnTo>
                  <a:lnTo>
                    <a:pt x="1902573" y="1408479"/>
                  </a:lnTo>
                  <a:lnTo>
                    <a:pt x="1902573" y="1388725"/>
                  </a:lnTo>
                  <a:lnTo>
                    <a:pt x="1911393" y="1387817"/>
                  </a:lnTo>
                  <a:lnTo>
                    <a:pt x="1919534" y="1386228"/>
                  </a:lnTo>
                  <a:lnTo>
                    <a:pt x="1927223" y="1384411"/>
                  </a:lnTo>
                  <a:lnTo>
                    <a:pt x="1934460" y="1382141"/>
                  </a:lnTo>
                  <a:lnTo>
                    <a:pt x="1941018" y="1379417"/>
                  </a:lnTo>
                  <a:lnTo>
                    <a:pt x="1947124" y="1376692"/>
                  </a:lnTo>
                  <a:lnTo>
                    <a:pt x="1952551" y="1373286"/>
                  </a:lnTo>
                  <a:lnTo>
                    <a:pt x="1954812" y="1371470"/>
                  </a:lnTo>
                  <a:lnTo>
                    <a:pt x="1957300" y="1369427"/>
                  </a:lnTo>
                  <a:lnTo>
                    <a:pt x="1959561" y="1367610"/>
                  </a:lnTo>
                  <a:lnTo>
                    <a:pt x="1961597" y="1365567"/>
                  </a:lnTo>
                  <a:lnTo>
                    <a:pt x="1963632" y="1363296"/>
                  </a:lnTo>
                  <a:lnTo>
                    <a:pt x="1965441" y="1360799"/>
                  </a:lnTo>
                  <a:lnTo>
                    <a:pt x="1967024" y="1358529"/>
                  </a:lnTo>
                  <a:lnTo>
                    <a:pt x="1968381" y="1356031"/>
                  </a:lnTo>
                  <a:lnTo>
                    <a:pt x="1969738" y="1353534"/>
                  </a:lnTo>
                  <a:lnTo>
                    <a:pt x="1971095" y="1350809"/>
                  </a:lnTo>
                  <a:lnTo>
                    <a:pt x="1971999" y="1348085"/>
                  </a:lnTo>
                  <a:lnTo>
                    <a:pt x="1972904" y="1345133"/>
                  </a:lnTo>
                  <a:lnTo>
                    <a:pt x="1973808" y="1342408"/>
                  </a:lnTo>
                  <a:lnTo>
                    <a:pt x="1974487" y="1339230"/>
                  </a:lnTo>
                  <a:lnTo>
                    <a:pt x="1975165" y="1333100"/>
                  </a:lnTo>
                  <a:lnTo>
                    <a:pt x="1975391" y="1326288"/>
                  </a:lnTo>
                  <a:lnTo>
                    <a:pt x="1975391" y="1321975"/>
                  </a:lnTo>
                  <a:lnTo>
                    <a:pt x="1975165" y="1318115"/>
                  </a:lnTo>
                  <a:lnTo>
                    <a:pt x="1974713" y="1314255"/>
                  </a:lnTo>
                  <a:lnTo>
                    <a:pt x="1973808" y="1310395"/>
                  </a:lnTo>
                  <a:lnTo>
                    <a:pt x="1972904" y="1306990"/>
                  </a:lnTo>
                  <a:lnTo>
                    <a:pt x="1971773" y="1303584"/>
                  </a:lnTo>
                  <a:lnTo>
                    <a:pt x="1970190" y="1300406"/>
                  </a:lnTo>
                  <a:lnTo>
                    <a:pt x="1968607" y="1297454"/>
                  </a:lnTo>
                  <a:lnTo>
                    <a:pt x="1967024" y="1294502"/>
                  </a:lnTo>
                  <a:lnTo>
                    <a:pt x="1965215" y="1292005"/>
                  </a:lnTo>
                  <a:lnTo>
                    <a:pt x="1963406" y="1289507"/>
                  </a:lnTo>
                  <a:lnTo>
                    <a:pt x="1961371" y="1287237"/>
                  </a:lnTo>
                  <a:lnTo>
                    <a:pt x="1959109" y="1284967"/>
                  </a:lnTo>
                  <a:lnTo>
                    <a:pt x="1956848" y="1282923"/>
                  </a:lnTo>
                  <a:lnTo>
                    <a:pt x="1954586" y="1281107"/>
                  </a:lnTo>
                  <a:lnTo>
                    <a:pt x="1952325" y="1279518"/>
                  </a:lnTo>
                  <a:lnTo>
                    <a:pt x="1945993" y="1275885"/>
                  </a:lnTo>
                  <a:lnTo>
                    <a:pt x="1938078" y="1271798"/>
                  </a:lnTo>
                  <a:lnTo>
                    <a:pt x="1927901" y="1267030"/>
                  </a:lnTo>
                  <a:lnTo>
                    <a:pt x="1915464" y="1261581"/>
                  </a:lnTo>
                  <a:lnTo>
                    <a:pt x="1900990" y="1254997"/>
                  </a:lnTo>
                  <a:lnTo>
                    <a:pt x="1889909" y="1249548"/>
                  </a:lnTo>
                  <a:lnTo>
                    <a:pt x="1881995" y="1245461"/>
                  </a:lnTo>
                  <a:lnTo>
                    <a:pt x="1879281" y="1243872"/>
                  </a:lnTo>
                  <a:lnTo>
                    <a:pt x="1877246" y="1242510"/>
                  </a:lnTo>
                  <a:lnTo>
                    <a:pt x="1875663" y="1241147"/>
                  </a:lnTo>
                  <a:lnTo>
                    <a:pt x="1874306" y="1239558"/>
                  </a:lnTo>
                  <a:lnTo>
                    <a:pt x="1872949" y="1237742"/>
                  </a:lnTo>
                  <a:lnTo>
                    <a:pt x="1872270" y="1235925"/>
                  </a:lnTo>
                  <a:lnTo>
                    <a:pt x="1871592" y="1233655"/>
                  </a:lnTo>
                  <a:lnTo>
                    <a:pt x="1870914" y="1231157"/>
                  </a:lnTo>
                  <a:lnTo>
                    <a:pt x="1870687" y="1228433"/>
                  </a:lnTo>
                  <a:lnTo>
                    <a:pt x="1870461" y="1225708"/>
                  </a:lnTo>
                  <a:lnTo>
                    <a:pt x="1870687" y="1222076"/>
                  </a:lnTo>
                  <a:lnTo>
                    <a:pt x="1871140" y="1219124"/>
                  </a:lnTo>
                  <a:lnTo>
                    <a:pt x="1872270" y="1216627"/>
                  </a:lnTo>
                  <a:lnTo>
                    <a:pt x="1873853" y="1214583"/>
                  </a:lnTo>
                  <a:lnTo>
                    <a:pt x="1874532" y="1213675"/>
                  </a:lnTo>
                  <a:lnTo>
                    <a:pt x="1875663" y="1212994"/>
                  </a:lnTo>
                  <a:lnTo>
                    <a:pt x="1877924" y="1211859"/>
                  </a:lnTo>
                  <a:lnTo>
                    <a:pt x="1880412" y="1211178"/>
                  </a:lnTo>
                  <a:lnTo>
                    <a:pt x="1883577" y="1210951"/>
                  </a:lnTo>
                  <a:lnTo>
                    <a:pt x="1887196" y="1211178"/>
                  </a:lnTo>
                  <a:lnTo>
                    <a:pt x="1888779" y="1211405"/>
                  </a:lnTo>
                  <a:lnTo>
                    <a:pt x="1889909" y="1211859"/>
                  </a:lnTo>
                  <a:lnTo>
                    <a:pt x="1891266" y="1212767"/>
                  </a:lnTo>
                  <a:lnTo>
                    <a:pt x="1892397" y="1213221"/>
                  </a:lnTo>
                  <a:lnTo>
                    <a:pt x="1893302" y="1214356"/>
                  </a:lnTo>
                  <a:lnTo>
                    <a:pt x="1894206" y="1215037"/>
                  </a:lnTo>
                  <a:lnTo>
                    <a:pt x="1894658" y="1216400"/>
                  </a:lnTo>
                  <a:lnTo>
                    <a:pt x="1895111" y="1217989"/>
                  </a:lnTo>
                  <a:lnTo>
                    <a:pt x="1896015" y="1221849"/>
                  </a:lnTo>
                  <a:lnTo>
                    <a:pt x="1896468" y="1226844"/>
                  </a:lnTo>
                  <a:lnTo>
                    <a:pt x="1896468" y="1233201"/>
                  </a:lnTo>
                  <a:lnTo>
                    <a:pt x="1896468" y="1241601"/>
                  </a:lnTo>
                  <a:lnTo>
                    <a:pt x="1967250" y="1241601"/>
                  </a:lnTo>
                  <a:lnTo>
                    <a:pt x="1967703" y="1235925"/>
                  </a:lnTo>
                  <a:lnTo>
                    <a:pt x="1967929" y="1231838"/>
                  </a:lnTo>
                  <a:lnTo>
                    <a:pt x="1967703" y="1226389"/>
                  </a:lnTo>
                  <a:lnTo>
                    <a:pt x="1967024" y="1220940"/>
                  </a:lnTo>
                  <a:lnTo>
                    <a:pt x="1965667" y="1216173"/>
                  </a:lnTo>
                  <a:lnTo>
                    <a:pt x="1963858" y="1211405"/>
                  </a:lnTo>
                  <a:lnTo>
                    <a:pt x="1961597" y="1207318"/>
                  </a:lnTo>
                  <a:lnTo>
                    <a:pt x="1958657" y="1203231"/>
                  </a:lnTo>
                  <a:lnTo>
                    <a:pt x="1955491" y="1199598"/>
                  </a:lnTo>
                  <a:lnTo>
                    <a:pt x="1951646" y="1196193"/>
                  </a:lnTo>
                  <a:lnTo>
                    <a:pt x="1947350" y="1193014"/>
                  </a:lnTo>
                  <a:lnTo>
                    <a:pt x="1942375" y="1190290"/>
                  </a:lnTo>
                  <a:lnTo>
                    <a:pt x="1937173" y="1187565"/>
                  </a:lnTo>
                  <a:lnTo>
                    <a:pt x="1931067" y="1185522"/>
                  </a:lnTo>
                  <a:lnTo>
                    <a:pt x="1924735" y="1183705"/>
                  </a:lnTo>
                  <a:lnTo>
                    <a:pt x="1917951" y="1182343"/>
                  </a:lnTo>
                  <a:lnTo>
                    <a:pt x="1910488" y="1180981"/>
                  </a:lnTo>
                  <a:lnTo>
                    <a:pt x="1902573" y="1180300"/>
                  </a:lnTo>
                  <a:lnTo>
                    <a:pt x="1902573" y="1163726"/>
                  </a:lnTo>
                  <a:lnTo>
                    <a:pt x="1870009" y="1163726"/>
                  </a:lnTo>
                  <a:close/>
                  <a:moveTo>
                    <a:pt x="1886970" y="1085850"/>
                  </a:moveTo>
                  <a:lnTo>
                    <a:pt x="1896920" y="1086304"/>
                  </a:lnTo>
                  <a:lnTo>
                    <a:pt x="1907322" y="1086985"/>
                  </a:lnTo>
                  <a:lnTo>
                    <a:pt x="1917047" y="1088347"/>
                  </a:lnTo>
                  <a:lnTo>
                    <a:pt x="1926997" y="1090164"/>
                  </a:lnTo>
                  <a:lnTo>
                    <a:pt x="1936495" y="1092434"/>
                  </a:lnTo>
                  <a:lnTo>
                    <a:pt x="1945993" y="1094931"/>
                  </a:lnTo>
                  <a:lnTo>
                    <a:pt x="1955265" y="1098110"/>
                  </a:lnTo>
                  <a:lnTo>
                    <a:pt x="1964310" y="1101743"/>
                  </a:lnTo>
                  <a:lnTo>
                    <a:pt x="1973130" y="1105830"/>
                  </a:lnTo>
                  <a:lnTo>
                    <a:pt x="1981723" y="1110143"/>
                  </a:lnTo>
                  <a:lnTo>
                    <a:pt x="1990091" y="1114911"/>
                  </a:lnTo>
                  <a:lnTo>
                    <a:pt x="1998232" y="1120133"/>
                  </a:lnTo>
                  <a:lnTo>
                    <a:pt x="2005921" y="1125809"/>
                  </a:lnTo>
                  <a:lnTo>
                    <a:pt x="2013383" y="1131712"/>
                  </a:lnTo>
                  <a:lnTo>
                    <a:pt x="2020620" y="1137843"/>
                  </a:lnTo>
                  <a:lnTo>
                    <a:pt x="2027630" y="1144654"/>
                  </a:lnTo>
                  <a:lnTo>
                    <a:pt x="2034415" y="1151465"/>
                  </a:lnTo>
                  <a:lnTo>
                    <a:pt x="2040520" y="1158731"/>
                  </a:lnTo>
                  <a:lnTo>
                    <a:pt x="2046400" y="1166223"/>
                  </a:lnTo>
                  <a:lnTo>
                    <a:pt x="2052054" y="1174170"/>
                  </a:lnTo>
                  <a:lnTo>
                    <a:pt x="2057255" y="1182343"/>
                  </a:lnTo>
                  <a:lnTo>
                    <a:pt x="2062004" y="1190744"/>
                  </a:lnTo>
                  <a:lnTo>
                    <a:pt x="2066527" y="1199371"/>
                  </a:lnTo>
                  <a:lnTo>
                    <a:pt x="2070371" y="1207999"/>
                  </a:lnTo>
                  <a:lnTo>
                    <a:pt x="2073989" y="1217081"/>
                  </a:lnTo>
                  <a:lnTo>
                    <a:pt x="2076929" y="1226389"/>
                  </a:lnTo>
                  <a:lnTo>
                    <a:pt x="2079869" y="1235925"/>
                  </a:lnTo>
                  <a:lnTo>
                    <a:pt x="2081904" y="1245688"/>
                  </a:lnTo>
                  <a:lnTo>
                    <a:pt x="2083714" y="1255678"/>
                  </a:lnTo>
                  <a:lnTo>
                    <a:pt x="2085070" y="1265668"/>
                  </a:lnTo>
                  <a:lnTo>
                    <a:pt x="2085749" y="1275658"/>
                  </a:lnTo>
                  <a:lnTo>
                    <a:pt x="2085975" y="1286102"/>
                  </a:lnTo>
                  <a:lnTo>
                    <a:pt x="2085749" y="1296319"/>
                  </a:lnTo>
                  <a:lnTo>
                    <a:pt x="2085070" y="1306536"/>
                  </a:lnTo>
                  <a:lnTo>
                    <a:pt x="2083714" y="1316526"/>
                  </a:lnTo>
                  <a:lnTo>
                    <a:pt x="2081904" y="1326288"/>
                  </a:lnTo>
                  <a:lnTo>
                    <a:pt x="2079869" y="1335824"/>
                  </a:lnTo>
                  <a:lnTo>
                    <a:pt x="2076929" y="1345360"/>
                  </a:lnTo>
                  <a:lnTo>
                    <a:pt x="2073989" y="1354669"/>
                  </a:lnTo>
                  <a:lnTo>
                    <a:pt x="2070371" y="1363751"/>
                  </a:lnTo>
                  <a:lnTo>
                    <a:pt x="2066527" y="1372832"/>
                  </a:lnTo>
                  <a:lnTo>
                    <a:pt x="2062004" y="1381233"/>
                  </a:lnTo>
                  <a:lnTo>
                    <a:pt x="2057255" y="1389633"/>
                  </a:lnTo>
                  <a:lnTo>
                    <a:pt x="2052054" y="1397807"/>
                  </a:lnTo>
                  <a:lnTo>
                    <a:pt x="2046400" y="1405527"/>
                  </a:lnTo>
                  <a:lnTo>
                    <a:pt x="2040520" y="1413019"/>
                  </a:lnTo>
                  <a:lnTo>
                    <a:pt x="2034415" y="1420285"/>
                  </a:lnTo>
                  <a:lnTo>
                    <a:pt x="2027630" y="1427323"/>
                  </a:lnTo>
                  <a:lnTo>
                    <a:pt x="2020620" y="1433907"/>
                  </a:lnTo>
                  <a:lnTo>
                    <a:pt x="2013383" y="1440265"/>
                  </a:lnTo>
                  <a:lnTo>
                    <a:pt x="2005921" y="1446168"/>
                  </a:lnTo>
                  <a:lnTo>
                    <a:pt x="1998232" y="1451844"/>
                  </a:lnTo>
                  <a:lnTo>
                    <a:pt x="1990091" y="1456839"/>
                  </a:lnTo>
                  <a:lnTo>
                    <a:pt x="1981723" y="1461834"/>
                  </a:lnTo>
                  <a:lnTo>
                    <a:pt x="1973130" y="1466147"/>
                  </a:lnTo>
                  <a:lnTo>
                    <a:pt x="1964310" y="1470007"/>
                  </a:lnTo>
                  <a:lnTo>
                    <a:pt x="1955265" y="1473640"/>
                  </a:lnTo>
                  <a:lnTo>
                    <a:pt x="1945993" y="1476819"/>
                  </a:lnTo>
                  <a:lnTo>
                    <a:pt x="1936495" y="1479770"/>
                  </a:lnTo>
                  <a:lnTo>
                    <a:pt x="1926997" y="1481813"/>
                  </a:lnTo>
                  <a:lnTo>
                    <a:pt x="1917047" y="1483630"/>
                  </a:lnTo>
                  <a:lnTo>
                    <a:pt x="1907322" y="1484765"/>
                  </a:lnTo>
                  <a:lnTo>
                    <a:pt x="1896920" y="1485673"/>
                  </a:lnTo>
                  <a:lnTo>
                    <a:pt x="1886970" y="1485900"/>
                  </a:lnTo>
                  <a:lnTo>
                    <a:pt x="1876567" y="1485673"/>
                  </a:lnTo>
                  <a:lnTo>
                    <a:pt x="1866391" y="1484765"/>
                  </a:lnTo>
                  <a:lnTo>
                    <a:pt x="1856667" y="1483630"/>
                  </a:lnTo>
                  <a:lnTo>
                    <a:pt x="1846490" y="1481813"/>
                  </a:lnTo>
                  <a:lnTo>
                    <a:pt x="1836992" y="1479770"/>
                  </a:lnTo>
                  <a:lnTo>
                    <a:pt x="1827494" y="1476819"/>
                  </a:lnTo>
                  <a:lnTo>
                    <a:pt x="1818223" y="1473640"/>
                  </a:lnTo>
                  <a:lnTo>
                    <a:pt x="1809177" y="1470007"/>
                  </a:lnTo>
                  <a:lnTo>
                    <a:pt x="1800583" y="1466147"/>
                  </a:lnTo>
                  <a:lnTo>
                    <a:pt x="1791764" y="1461834"/>
                  </a:lnTo>
                  <a:lnTo>
                    <a:pt x="1783623" y="1456839"/>
                  </a:lnTo>
                  <a:lnTo>
                    <a:pt x="1775256" y="1451844"/>
                  </a:lnTo>
                  <a:lnTo>
                    <a:pt x="1767567" y="1446168"/>
                  </a:lnTo>
                  <a:lnTo>
                    <a:pt x="1760104" y="1440265"/>
                  </a:lnTo>
                  <a:lnTo>
                    <a:pt x="1752867" y="1433907"/>
                  </a:lnTo>
                  <a:lnTo>
                    <a:pt x="1746083" y="1427323"/>
                  </a:lnTo>
                  <a:lnTo>
                    <a:pt x="1739299" y="1420285"/>
                  </a:lnTo>
                  <a:lnTo>
                    <a:pt x="1733193" y="1413019"/>
                  </a:lnTo>
                  <a:lnTo>
                    <a:pt x="1727313" y="1405527"/>
                  </a:lnTo>
                  <a:lnTo>
                    <a:pt x="1721660" y="1397807"/>
                  </a:lnTo>
                  <a:lnTo>
                    <a:pt x="1716458" y="1389633"/>
                  </a:lnTo>
                  <a:lnTo>
                    <a:pt x="1711483" y="1381233"/>
                  </a:lnTo>
                  <a:lnTo>
                    <a:pt x="1707187" y="1372832"/>
                  </a:lnTo>
                  <a:lnTo>
                    <a:pt x="1703342" y="1363751"/>
                  </a:lnTo>
                  <a:lnTo>
                    <a:pt x="1699724" y="1354669"/>
                  </a:lnTo>
                  <a:lnTo>
                    <a:pt x="1696558" y="1345360"/>
                  </a:lnTo>
                  <a:lnTo>
                    <a:pt x="1693844" y="1335824"/>
                  </a:lnTo>
                  <a:lnTo>
                    <a:pt x="1691809" y="1326288"/>
                  </a:lnTo>
                  <a:lnTo>
                    <a:pt x="1690000" y="1316526"/>
                  </a:lnTo>
                  <a:lnTo>
                    <a:pt x="1688643" y="1306536"/>
                  </a:lnTo>
                  <a:lnTo>
                    <a:pt x="1687965" y="1296319"/>
                  </a:lnTo>
                  <a:lnTo>
                    <a:pt x="1687512" y="1286102"/>
                  </a:lnTo>
                  <a:lnTo>
                    <a:pt x="1687965" y="1275658"/>
                  </a:lnTo>
                  <a:lnTo>
                    <a:pt x="1688643" y="1265668"/>
                  </a:lnTo>
                  <a:lnTo>
                    <a:pt x="1690000" y="1255678"/>
                  </a:lnTo>
                  <a:lnTo>
                    <a:pt x="1691809" y="1245688"/>
                  </a:lnTo>
                  <a:lnTo>
                    <a:pt x="1693844" y="1235925"/>
                  </a:lnTo>
                  <a:lnTo>
                    <a:pt x="1696558" y="1226389"/>
                  </a:lnTo>
                  <a:lnTo>
                    <a:pt x="1699724" y="1217081"/>
                  </a:lnTo>
                  <a:lnTo>
                    <a:pt x="1703342" y="1207999"/>
                  </a:lnTo>
                  <a:lnTo>
                    <a:pt x="1707187" y="1199371"/>
                  </a:lnTo>
                  <a:lnTo>
                    <a:pt x="1711483" y="1190744"/>
                  </a:lnTo>
                  <a:lnTo>
                    <a:pt x="1716458" y="1182343"/>
                  </a:lnTo>
                  <a:lnTo>
                    <a:pt x="1721660" y="1174170"/>
                  </a:lnTo>
                  <a:lnTo>
                    <a:pt x="1727313" y="1166223"/>
                  </a:lnTo>
                  <a:lnTo>
                    <a:pt x="1733193" y="1158731"/>
                  </a:lnTo>
                  <a:lnTo>
                    <a:pt x="1739299" y="1151465"/>
                  </a:lnTo>
                  <a:lnTo>
                    <a:pt x="1746083" y="1144654"/>
                  </a:lnTo>
                  <a:lnTo>
                    <a:pt x="1752867" y="1137843"/>
                  </a:lnTo>
                  <a:lnTo>
                    <a:pt x="1760104" y="1131712"/>
                  </a:lnTo>
                  <a:lnTo>
                    <a:pt x="1767567" y="1125809"/>
                  </a:lnTo>
                  <a:lnTo>
                    <a:pt x="1775256" y="1120133"/>
                  </a:lnTo>
                  <a:lnTo>
                    <a:pt x="1783623" y="1114911"/>
                  </a:lnTo>
                  <a:lnTo>
                    <a:pt x="1791764" y="1110143"/>
                  </a:lnTo>
                  <a:lnTo>
                    <a:pt x="1800583" y="1105830"/>
                  </a:lnTo>
                  <a:lnTo>
                    <a:pt x="1809177" y="1101743"/>
                  </a:lnTo>
                  <a:lnTo>
                    <a:pt x="1818223" y="1098110"/>
                  </a:lnTo>
                  <a:lnTo>
                    <a:pt x="1827494" y="1094931"/>
                  </a:lnTo>
                  <a:lnTo>
                    <a:pt x="1836992" y="1092434"/>
                  </a:lnTo>
                  <a:lnTo>
                    <a:pt x="1846490" y="1090164"/>
                  </a:lnTo>
                  <a:lnTo>
                    <a:pt x="1856667" y="1088347"/>
                  </a:lnTo>
                  <a:lnTo>
                    <a:pt x="1866391" y="1086985"/>
                  </a:lnTo>
                  <a:lnTo>
                    <a:pt x="1876567" y="1086304"/>
                  </a:lnTo>
                  <a:lnTo>
                    <a:pt x="1886970" y="1085850"/>
                  </a:lnTo>
                  <a:close/>
                  <a:moveTo>
                    <a:pt x="1297791" y="741362"/>
                  </a:moveTo>
                  <a:lnTo>
                    <a:pt x="1297791" y="765402"/>
                  </a:lnTo>
                  <a:lnTo>
                    <a:pt x="1285096" y="766762"/>
                  </a:lnTo>
                  <a:lnTo>
                    <a:pt x="1273308" y="768577"/>
                  </a:lnTo>
                  <a:lnTo>
                    <a:pt x="1262200" y="770844"/>
                  </a:lnTo>
                  <a:lnTo>
                    <a:pt x="1256986" y="771978"/>
                  </a:lnTo>
                  <a:lnTo>
                    <a:pt x="1251772" y="773566"/>
                  </a:lnTo>
                  <a:lnTo>
                    <a:pt x="1247238" y="775153"/>
                  </a:lnTo>
                  <a:lnTo>
                    <a:pt x="1242477" y="776741"/>
                  </a:lnTo>
                  <a:lnTo>
                    <a:pt x="1238170" y="778555"/>
                  </a:lnTo>
                  <a:lnTo>
                    <a:pt x="1233862" y="780369"/>
                  </a:lnTo>
                  <a:lnTo>
                    <a:pt x="1230009" y="782410"/>
                  </a:lnTo>
                  <a:lnTo>
                    <a:pt x="1226155" y="784452"/>
                  </a:lnTo>
                  <a:lnTo>
                    <a:pt x="1222528" y="786493"/>
                  </a:lnTo>
                  <a:lnTo>
                    <a:pt x="1219127" y="788760"/>
                  </a:lnTo>
                  <a:lnTo>
                    <a:pt x="1215953" y="791482"/>
                  </a:lnTo>
                  <a:lnTo>
                    <a:pt x="1213006" y="793977"/>
                  </a:lnTo>
                  <a:lnTo>
                    <a:pt x="1210286" y="796698"/>
                  </a:lnTo>
                  <a:lnTo>
                    <a:pt x="1207792" y="799419"/>
                  </a:lnTo>
                  <a:lnTo>
                    <a:pt x="1205525" y="802368"/>
                  </a:lnTo>
                  <a:lnTo>
                    <a:pt x="1203032" y="805316"/>
                  </a:lnTo>
                  <a:lnTo>
                    <a:pt x="1201218" y="808491"/>
                  </a:lnTo>
                  <a:lnTo>
                    <a:pt x="1199631" y="811893"/>
                  </a:lnTo>
                  <a:lnTo>
                    <a:pt x="1198044" y="815068"/>
                  </a:lnTo>
                  <a:lnTo>
                    <a:pt x="1196684" y="818469"/>
                  </a:lnTo>
                  <a:lnTo>
                    <a:pt x="1195551" y="822098"/>
                  </a:lnTo>
                  <a:lnTo>
                    <a:pt x="1194644" y="825727"/>
                  </a:lnTo>
                  <a:lnTo>
                    <a:pt x="1193737" y="829582"/>
                  </a:lnTo>
                  <a:lnTo>
                    <a:pt x="1193284" y="833437"/>
                  </a:lnTo>
                  <a:lnTo>
                    <a:pt x="1193057" y="837519"/>
                  </a:lnTo>
                  <a:lnTo>
                    <a:pt x="1193057" y="841828"/>
                  </a:lnTo>
                  <a:lnTo>
                    <a:pt x="1193284" y="847498"/>
                  </a:lnTo>
                  <a:lnTo>
                    <a:pt x="1193737" y="853168"/>
                  </a:lnTo>
                  <a:lnTo>
                    <a:pt x="1194871" y="858384"/>
                  </a:lnTo>
                  <a:lnTo>
                    <a:pt x="1196231" y="863600"/>
                  </a:lnTo>
                  <a:lnTo>
                    <a:pt x="1198044" y="868816"/>
                  </a:lnTo>
                  <a:lnTo>
                    <a:pt x="1200085" y="873805"/>
                  </a:lnTo>
                  <a:lnTo>
                    <a:pt x="1202578" y="878568"/>
                  </a:lnTo>
                  <a:lnTo>
                    <a:pt x="1205525" y="883330"/>
                  </a:lnTo>
                  <a:lnTo>
                    <a:pt x="1208472" y="887639"/>
                  </a:lnTo>
                  <a:lnTo>
                    <a:pt x="1211873" y="891721"/>
                  </a:lnTo>
                  <a:lnTo>
                    <a:pt x="1215273" y="895803"/>
                  </a:lnTo>
                  <a:lnTo>
                    <a:pt x="1218900" y="899432"/>
                  </a:lnTo>
                  <a:lnTo>
                    <a:pt x="1222754" y="902834"/>
                  </a:lnTo>
                  <a:lnTo>
                    <a:pt x="1226608" y="906235"/>
                  </a:lnTo>
                  <a:lnTo>
                    <a:pt x="1230689" y="908957"/>
                  </a:lnTo>
                  <a:lnTo>
                    <a:pt x="1234769" y="911678"/>
                  </a:lnTo>
                  <a:lnTo>
                    <a:pt x="1245197" y="917575"/>
                  </a:lnTo>
                  <a:lnTo>
                    <a:pt x="1259253" y="924832"/>
                  </a:lnTo>
                  <a:lnTo>
                    <a:pt x="1277388" y="933223"/>
                  </a:lnTo>
                  <a:lnTo>
                    <a:pt x="1299151" y="943428"/>
                  </a:lnTo>
                  <a:lnTo>
                    <a:pt x="1305725" y="946377"/>
                  </a:lnTo>
                  <a:lnTo>
                    <a:pt x="1311620" y="949552"/>
                  </a:lnTo>
                  <a:lnTo>
                    <a:pt x="1317060" y="952500"/>
                  </a:lnTo>
                  <a:lnTo>
                    <a:pt x="1321368" y="955675"/>
                  </a:lnTo>
                  <a:lnTo>
                    <a:pt x="1325448" y="958623"/>
                  </a:lnTo>
                  <a:lnTo>
                    <a:pt x="1328395" y="961344"/>
                  </a:lnTo>
                  <a:lnTo>
                    <a:pt x="1330662" y="964293"/>
                  </a:lnTo>
                  <a:lnTo>
                    <a:pt x="1332249" y="967014"/>
                  </a:lnTo>
                  <a:lnTo>
                    <a:pt x="1333383" y="969962"/>
                  </a:lnTo>
                  <a:lnTo>
                    <a:pt x="1334289" y="973137"/>
                  </a:lnTo>
                  <a:lnTo>
                    <a:pt x="1335196" y="976993"/>
                  </a:lnTo>
                  <a:lnTo>
                    <a:pt x="1335876" y="981528"/>
                  </a:lnTo>
                  <a:lnTo>
                    <a:pt x="1336330" y="986064"/>
                  </a:lnTo>
                  <a:lnTo>
                    <a:pt x="1337010" y="991280"/>
                  </a:lnTo>
                  <a:lnTo>
                    <a:pt x="1337010" y="996950"/>
                  </a:lnTo>
                  <a:lnTo>
                    <a:pt x="1337236" y="1002846"/>
                  </a:lnTo>
                  <a:lnTo>
                    <a:pt x="1337010" y="1005568"/>
                  </a:lnTo>
                  <a:lnTo>
                    <a:pt x="1337010" y="1007835"/>
                  </a:lnTo>
                  <a:lnTo>
                    <a:pt x="1336330" y="1009877"/>
                  </a:lnTo>
                  <a:lnTo>
                    <a:pt x="1335876" y="1011918"/>
                  </a:lnTo>
                  <a:lnTo>
                    <a:pt x="1335196" y="1013732"/>
                  </a:lnTo>
                  <a:lnTo>
                    <a:pt x="1334289" y="1015319"/>
                  </a:lnTo>
                  <a:lnTo>
                    <a:pt x="1333383" y="1016907"/>
                  </a:lnTo>
                  <a:lnTo>
                    <a:pt x="1332022" y="1018041"/>
                  </a:lnTo>
                  <a:lnTo>
                    <a:pt x="1330662" y="1019402"/>
                  </a:lnTo>
                  <a:lnTo>
                    <a:pt x="1329302" y="1020535"/>
                  </a:lnTo>
                  <a:lnTo>
                    <a:pt x="1327488" y="1021216"/>
                  </a:lnTo>
                  <a:lnTo>
                    <a:pt x="1325675" y="1021896"/>
                  </a:lnTo>
                  <a:lnTo>
                    <a:pt x="1323635" y="1022577"/>
                  </a:lnTo>
                  <a:lnTo>
                    <a:pt x="1321141" y="1023030"/>
                  </a:lnTo>
                  <a:lnTo>
                    <a:pt x="1318874" y="1023257"/>
                  </a:lnTo>
                  <a:lnTo>
                    <a:pt x="1316380" y="1023257"/>
                  </a:lnTo>
                  <a:lnTo>
                    <a:pt x="1313433" y="1023030"/>
                  </a:lnTo>
                  <a:lnTo>
                    <a:pt x="1310940" y="1022803"/>
                  </a:lnTo>
                  <a:lnTo>
                    <a:pt x="1308673" y="1022123"/>
                  </a:lnTo>
                  <a:lnTo>
                    <a:pt x="1306406" y="1021443"/>
                  </a:lnTo>
                  <a:lnTo>
                    <a:pt x="1304819" y="1020535"/>
                  </a:lnTo>
                  <a:lnTo>
                    <a:pt x="1303232" y="1019175"/>
                  </a:lnTo>
                  <a:lnTo>
                    <a:pt x="1301872" y="1017587"/>
                  </a:lnTo>
                  <a:lnTo>
                    <a:pt x="1301192" y="1015773"/>
                  </a:lnTo>
                  <a:lnTo>
                    <a:pt x="1300285" y="1013732"/>
                  </a:lnTo>
                  <a:lnTo>
                    <a:pt x="1299605" y="1010784"/>
                  </a:lnTo>
                  <a:lnTo>
                    <a:pt x="1299151" y="1007382"/>
                  </a:lnTo>
                  <a:lnTo>
                    <a:pt x="1298471" y="1002846"/>
                  </a:lnTo>
                  <a:lnTo>
                    <a:pt x="1298018" y="991960"/>
                  </a:lnTo>
                  <a:lnTo>
                    <a:pt x="1297791" y="978353"/>
                  </a:lnTo>
                  <a:lnTo>
                    <a:pt x="1297791" y="959984"/>
                  </a:lnTo>
                  <a:lnTo>
                    <a:pt x="1194644" y="959984"/>
                  </a:lnTo>
                  <a:lnTo>
                    <a:pt x="1194644" y="974725"/>
                  </a:lnTo>
                  <a:lnTo>
                    <a:pt x="1194644" y="980621"/>
                  </a:lnTo>
                  <a:lnTo>
                    <a:pt x="1195097" y="986744"/>
                  </a:lnTo>
                  <a:lnTo>
                    <a:pt x="1195551" y="992414"/>
                  </a:lnTo>
                  <a:lnTo>
                    <a:pt x="1196457" y="997630"/>
                  </a:lnTo>
                  <a:lnTo>
                    <a:pt x="1197364" y="1002846"/>
                  </a:lnTo>
                  <a:lnTo>
                    <a:pt x="1198951" y="1008062"/>
                  </a:lnTo>
                  <a:lnTo>
                    <a:pt x="1200538" y="1012598"/>
                  </a:lnTo>
                  <a:lnTo>
                    <a:pt x="1202352" y="1017360"/>
                  </a:lnTo>
                  <a:lnTo>
                    <a:pt x="1204392" y="1021443"/>
                  </a:lnTo>
                  <a:lnTo>
                    <a:pt x="1206659" y="1025525"/>
                  </a:lnTo>
                  <a:lnTo>
                    <a:pt x="1209152" y="1029380"/>
                  </a:lnTo>
                  <a:lnTo>
                    <a:pt x="1211873" y="1032782"/>
                  </a:lnTo>
                  <a:lnTo>
                    <a:pt x="1215047" y="1036184"/>
                  </a:lnTo>
                  <a:lnTo>
                    <a:pt x="1218447" y="1039359"/>
                  </a:lnTo>
                  <a:lnTo>
                    <a:pt x="1221621" y="1042080"/>
                  </a:lnTo>
                  <a:lnTo>
                    <a:pt x="1225475" y="1045028"/>
                  </a:lnTo>
                  <a:lnTo>
                    <a:pt x="1229329" y="1047296"/>
                  </a:lnTo>
                  <a:lnTo>
                    <a:pt x="1233182" y="1049564"/>
                  </a:lnTo>
                  <a:lnTo>
                    <a:pt x="1237490" y="1051832"/>
                  </a:lnTo>
                  <a:lnTo>
                    <a:pt x="1241570" y="1053646"/>
                  </a:lnTo>
                  <a:lnTo>
                    <a:pt x="1245877" y="1055687"/>
                  </a:lnTo>
                  <a:lnTo>
                    <a:pt x="1249958" y="1057502"/>
                  </a:lnTo>
                  <a:lnTo>
                    <a:pt x="1259026" y="1060677"/>
                  </a:lnTo>
                  <a:lnTo>
                    <a:pt x="1268094" y="1063171"/>
                  </a:lnTo>
                  <a:lnTo>
                    <a:pt x="1277615" y="1065212"/>
                  </a:lnTo>
                  <a:lnTo>
                    <a:pt x="1287590" y="1066800"/>
                  </a:lnTo>
                  <a:lnTo>
                    <a:pt x="1297791" y="1067934"/>
                  </a:lnTo>
                  <a:lnTo>
                    <a:pt x="1297791" y="1096962"/>
                  </a:lnTo>
                  <a:lnTo>
                    <a:pt x="1345171" y="1096962"/>
                  </a:lnTo>
                  <a:lnTo>
                    <a:pt x="1345171" y="1068841"/>
                  </a:lnTo>
                  <a:lnTo>
                    <a:pt x="1351972" y="1068160"/>
                  </a:lnTo>
                  <a:lnTo>
                    <a:pt x="1358093" y="1067253"/>
                  </a:lnTo>
                  <a:lnTo>
                    <a:pt x="1364213" y="1066346"/>
                  </a:lnTo>
                  <a:lnTo>
                    <a:pt x="1370108" y="1064985"/>
                  </a:lnTo>
                  <a:lnTo>
                    <a:pt x="1375775" y="1063852"/>
                  </a:lnTo>
                  <a:lnTo>
                    <a:pt x="1381442" y="1062491"/>
                  </a:lnTo>
                  <a:lnTo>
                    <a:pt x="1386656" y="1060903"/>
                  </a:lnTo>
                  <a:lnTo>
                    <a:pt x="1391870" y="1059089"/>
                  </a:lnTo>
                  <a:lnTo>
                    <a:pt x="1396858" y="1057275"/>
                  </a:lnTo>
                  <a:lnTo>
                    <a:pt x="1401392" y="1055234"/>
                  </a:lnTo>
                  <a:lnTo>
                    <a:pt x="1405699" y="1053193"/>
                  </a:lnTo>
                  <a:lnTo>
                    <a:pt x="1410233" y="1050925"/>
                  </a:lnTo>
                  <a:lnTo>
                    <a:pt x="1414087" y="1048430"/>
                  </a:lnTo>
                  <a:lnTo>
                    <a:pt x="1417941" y="1045935"/>
                  </a:lnTo>
                  <a:lnTo>
                    <a:pt x="1421568" y="1043441"/>
                  </a:lnTo>
                  <a:lnTo>
                    <a:pt x="1425195" y="1040493"/>
                  </a:lnTo>
                  <a:lnTo>
                    <a:pt x="1428142" y="1037771"/>
                  </a:lnTo>
                  <a:lnTo>
                    <a:pt x="1431316" y="1034596"/>
                  </a:lnTo>
                  <a:lnTo>
                    <a:pt x="1434036" y="1031421"/>
                  </a:lnTo>
                  <a:lnTo>
                    <a:pt x="1436756" y="1028246"/>
                  </a:lnTo>
                  <a:lnTo>
                    <a:pt x="1439023" y="1024844"/>
                  </a:lnTo>
                  <a:lnTo>
                    <a:pt x="1441290" y="1021216"/>
                  </a:lnTo>
                  <a:lnTo>
                    <a:pt x="1443104" y="1017360"/>
                  </a:lnTo>
                  <a:lnTo>
                    <a:pt x="1444918" y="1013505"/>
                  </a:lnTo>
                  <a:lnTo>
                    <a:pt x="1446504" y="1009650"/>
                  </a:lnTo>
                  <a:lnTo>
                    <a:pt x="1447865" y="1005568"/>
                  </a:lnTo>
                  <a:lnTo>
                    <a:pt x="1448998" y="1001032"/>
                  </a:lnTo>
                  <a:lnTo>
                    <a:pt x="1449905" y="996723"/>
                  </a:lnTo>
                  <a:lnTo>
                    <a:pt x="1450585" y="992414"/>
                  </a:lnTo>
                  <a:lnTo>
                    <a:pt x="1451265" y="987425"/>
                  </a:lnTo>
                  <a:lnTo>
                    <a:pt x="1451492" y="982889"/>
                  </a:lnTo>
                  <a:lnTo>
                    <a:pt x="1451719" y="977900"/>
                  </a:lnTo>
                  <a:lnTo>
                    <a:pt x="1451492" y="971777"/>
                  </a:lnTo>
                  <a:lnTo>
                    <a:pt x="1450812" y="965653"/>
                  </a:lnTo>
                  <a:lnTo>
                    <a:pt x="1450132" y="959984"/>
                  </a:lnTo>
                  <a:lnTo>
                    <a:pt x="1448998" y="954994"/>
                  </a:lnTo>
                  <a:lnTo>
                    <a:pt x="1447865" y="949778"/>
                  </a:lnTo>
                  <a:lnTo>
                    <a:pt x="1446051" y="944789"/>
                  </a:lnTo>
                  <a:lnTo>
                    <a:pt x="1444237" y="940253"/>
                  </a:lnTo>
                  <a:lnTo>
                    <a:pt x="1441971" y="935944"/>
                  </a:lnTo>
                  <a:lnTo>
                    <a:pt x="1439250" y="931862"/>
                  </a:lnTo>
                  <a:lnTo>
                    <a:pt x="1436756" y="928007"/>
                  </a:lnTo>
                  <a:lnTo>
                    <a:pt x="1433809" y="924605"/>
                  </a:lnTo>
                  <a:lnTo>
                    <a:pt x="1430862" y="921203"/>
                  </a:lnTo>
                  <a:lnTo>
                    <a:pt x="1427689" y="918028"/>
                  </a:lnTo>
                  <a:lnTo>
                    <a:pt x="1424515" y="914853"/>
                  </a:lnTo>
                  <a:lnTo>
                    <a:pt x="1421341" y="912359"/>
                  </a:lnTo>
                  <a:lnTo>
                    <a:pt x="1417714" y="910091"/>
                  </a:lnTo>
                  <a:lnTo>
                    <a:pt x="1413860" y="907369"/>
                  </a:lnTo>
                  <a:lnTo>
                    <a:pt x="1408873" y="904875"/>
                  </a:lnTo>
                  <a:lnTo>
                    <a:pt x="1397084" y="898752"/>
                  </a:lnTo>
                  <a:lnTo>
                    <a:pt x="1382122" y="891721"/>
                  </a:lnTo>
                  <a:lnTo>
                    <a:pt x="1363987" y="883557"/>
                  </a:lnTo>
                  <a:lnTo>
                    <a:pt x="1343131" y="874259"/>
                  </a:lnTo>
                  <a:lnTo>
                    <a:pt x="1326808" y="866548"/>
                  </a:lnTo>
                  <a:lnTo>
                    <a:pt x="1320461" y="863373"/>
                  </a:lnTo>
                  <a:lnTo>
                    <a:pt x="1315247" y="860652"/>
                  </a:lnTo>
                  <a:lnTo>
                    <a:pt x="1311166" y="857930"/>
                  </a:lnTo>
                  <a:lnTo>
                    <a:pt x="1308219" y="856116"/>
                  </a:lnTo>
                  <a:lnTo>
                    <a:pt x="1305952" y="854075"/>
                  </a:lnTo>
                  <a:lnTo>
                    <a:pt x="1303912" y="852034"/>
                  </a:lnTo>
                  <a:lnTo>
                    <a:pt x="1302325" y="849539"/>
                  </a:lnTo>
                  <a:lnTo>
                    <a:pt x="1301192" y="846364"/>
                  </a:lnTo>
                  <a:lnTo>
                    <a:pt x="1299831" y="843189"/>
                  </a:lnTo>
                  <a:lnTo>
                    <a:pt x="1299151" y="839560"/>
                  </a:lnTo>
                  <a:lnTo>
                    <a:pt x="1298698" y="835705"/>
                  </a:lnTo>
                  <a:lnTo>
                    <a:pt x="1298471" y="831396"/>
                  </a:lnTo>
                  <a:lnTo>
                    <a:pt x="1298471" y="828902"/>
                  </a:lnTo>
                  <a:lnTo>
                    <a:pt x="1298698" y="826407"/>
                  </a:lnTo>
                  <a:lnTo>
                    <a:pt x="1299378" y="824139"/>
                  </a:lnTo>
                  <a:lnTo>
                    <a:pt x="1299831" y="822098"/>
                  </a:lnTo>
                  <a:lnTo>
                    <a:pt x="1300285" y="820284"/>
                  </a:lnTo>
                  <a:lnTo>
                    <a:pt x="1301192" y="818469"/>
                  </a:lnTo>
                  <a:lnTo>
                    <a:pt x="1302098" y="816882"/>
                  </a:lnTo>
                  <a:lnTo>
                    <a:pt x="1303232" y="815748"/>
                  </a:lnTo>
                  <a:lnTo>
                    <a:pt x="1304365" y="814387"/>
                  </a:lnTo>
                  <a:lnTo>
                    <a:pt x="1305952" y="813253"/>
                  </a:lnTo>
                  <a:lnTo>
                    <a:pt x="1307539" y="812346"/>
                  </a:lnTo>
                  <a:lnTo>
                    <a:pt x="1309126" y="811439"/>
                  </a:lnTo>
                  <a:lnTo>
                    <a:pt x="1311166" y="810985"/>
                  </a:lnTo>
                  <a:lnTo>
                    <a:pt x="1312980" y="810532"/>
                  </a:lnTo>
                  <a:lnTo>
                    <a:pt x="1315247" y="810305"/>
                  </a:lnTo>
                  <a:lnTo>
                    <a:pt x="1317287" y="810305"/>
                  </a:lnTo>
                  <a:lnTo>
                    <a:pt x="1320234" y="810532"/>
                  </a:lnTo>
                  <a:lnTo>
                    <a:pt x="1322728" y="810759"/>
                  </a:lnTo>
                  <a:lnTo>
                    <a:pt x="1324995" y="811212"/>
                  </a:lnTo>
                  <a:lnTo>
                    <a:pt x="1327035" y="811893"/>
                  </a:lnTo>
                  <a:lnTo>
                    <a:pt x="1328849" y="812573"/>
                  </a:lnTo>
                  <a:lnTo>
                    <a:pt x="1330435" y="813934"/>
                  </a:lnTo>
                  <a:lnTo>
                    <a:pt x="1331796" y="814841"/>
                  </a:lnTo>
                  <a:lnTo>
                    <a:pt x="1332702" y="816428"/>
                  </a:lnTo>
                  <a:lnTo>
                    <a:pt x="1333609" y="818243"/>
                  </a:lnTo>
                  <a:lnTo>
                    <a:pt x="1334289" y="820284"/>
                  </a:lnTo>
                  <a:lnTo>
                    <a:pt x="1334969" y="823005"/>
                  </a:lnTo>
                  <a:lnTo>
                    <a:pt x="1335423" y="825953"/>
                  </a:lnTo>
                  <a:lnTo>
                    <a:pt x="1336103" y="833210"/>
                  </a:lnTo>
                  <a:lnTo>
                    <a:pt x="1336330" y="842509"/>
                  </a:lnTo>
                  <a:lnTo>
                    <a:pt x="1336330" y="854982"/>
                  </a:lnTo>
                  <a:lnTo>
                    <a:pt x="1439477" y="854982"/>
                  </a:lnTo>
                  <a:lnTo>
                    <a:pt x="1440384" y="846591"/>
                  </a:lnTo>
                  <a:lnTo>
                    <a:pt x="1440610" y="840694"/>
                  </a:lnTo>
                  <a:lnTo>
                    <a:pt x="1440610" y="836612"/>
                  </a:lnTo>
                  <a:lnTo>
                    <a:pt x="1440384" y="832757"/>
                  </a:lnTo>
                  <a:lnTo>
                    <a:pt x="1439704" y="828902"/>
                  </a:lnTo>
                  <a:lnTo>
                    <a:pt x="1439023" y="825046"/>
                  </a:lnTo>
                  <a:lnTo>
                    <a:pt x="1438343" y="821418"/>
                  </a:lnTo>
                  <a:lnTo>
                    <a:pt x="1437210" y="817789"/>
                  </a:lnTo>
                  <a:lnTo>
                    <a:pt x="1436303" y="814387"/>
                  </a:lnTo>
                  <a:lnTo>
                    <a:pt x="1434716" y="810985"/>
                  </a:lnTo>
                  <a:lnTo>
                    <a:pt x="1433129" y="808037"/>
                  </a:lnTo>
                  <a:lnTo>
                    <a:pt x="1431316" y="804862"/>
                  </a:lnTo>
                  <a:lnTo>
                    <a:pt x="1429502" y="801687"/>
                  </a:lnTo>
                  <a:lnTo>
                    <a:pt x="1427235" y="798966"/>
                  </a:lnTo>
                  <a:lnTo>
                    <a:pt x="1424968" y="796244"/>
                  </a:lnTo>
                  <a:lnTo>
                    <a:pt x="1422475" y="793750"/>
                  </a:lnTo>
                  <a:lnTo>
                    <a:pt x="1419754" y="791255"/>
                  </a:lnTo>
                  <a:lnTo>
                    <a:pt x="1416807" y="788534"/>
                  </a:lnTo>
                  <a:lnTo>
                    <a:pt x="1413860" y="786493"/>
                  </a:lnTo>
                  <a:lnTo>
                    <a:pt x="1410686" y="784225"/>
                  </a:lnTo>
                  <a:lnTo>
                    <a:pt x="1407059" y="782184"/>
                  </a:lnTo>
                  <a:lnTo>
                    <a:pt x="1403432" y="780143"/>
                  </a:lnTo>
                  <a:lnTo>
                    <a:pt x="1399578" y="778328"/>
                  </a:lnTo>
                  <a:lnTo>
                    <a:pt x="1395724" y="776514"/>
                  </a:lnTo>
                  <a:lnTo>
                    <a:pt x="1391644" y="774927"/>
                  </a:lnTo>
                  <a:lnTo>
                    <a:pt x="1387110" y="773339"/>
                  </a:lnTo>
                  <a:lnTo>
                    <a:pt x="1382576" y="771978"/>
                  </a:lnTo>
                  <a:lnTo>
                    <a:pt x="1377589" y="770844"/>
                  </a:lnTo>
                  <a:lnTo>
                    <a:pt x="1367614" y="768577"/>
                  </a:lnTo>
                  <a:lnTo>
                    <a:pt x="1356732" y="766762"/>
                  </a:lnTo>
                  <a:lnTo>
                    <a:pt x="1345171" y="765402"/>
                  </a:lnTo>
                  <a:lnTo>
                    <a:pt x="1345171" y="741362"/>
                  </a:lnTo>
                  <a:lnTo>
                    <a:pt x="1297791" y="741362"/>
                  </a:lnTo>
                  <a:close/>
                  <a:moveTo>
                    <a:pt x="1322274" y="628650"/>
                  </a:moveTo>
                  <a:lnTo>
                    <a:pt x="1329755" y="628877"/>
                  </a:lnTo>
                  <a:lnTo>
                    <a:pt x="1337236" y="629330"/>
                  </a:lnTo>
                  <a:lnTo>
                    <a:pt x="1344717" y="629557"/>
                  </a:lnTo>
                  <a:lnTo>
                    <a:pt x="1351972" y="630237"/>
                  </a:lnTo>
                  <a:lnTo>
                    <a:pt x="1359453" y="631144"/>
                  </a:lnTo>
                  <a:lnTo>
                    <a:pt x="1366480" y="632052"/>
                  </a:lnTo>
                  <a:lnTo>
                    <a:pt x="1373735" y="633412"/>
                  </a:lnTo>
                  <a:lnTo>
                    <a:pt x="1380762" y="634546"/>
                  </a:lnTo>
                  <a:lnTo>
                    <a:pt x="1388017" y="636134"/>
                  </a:lnTo>
                  <a:lnTo>
                    <a:pt x="1395044" y="637948"/>
                  </a:lnTo>
                  <a:lnTo>
                    <a:pt x="1401845" y="639762"/>
                  </a:lnTo>
                  <a:lnTo>
                    <a:pt x="1408646" y="641803"/>
                  </a:lnTo>
                  <a:lnTo>
                    <a:pt x="1415674" y="643844"/>
                  </a:lnTo>
                  <a:lnTo>
                    <a:pt x="1422248" y="646566"/>
                  </a:lnTo>
                  <a:lnTo>
                    <a:pt x="1428822" y="648834"/>
                  </a:lnTo>
                  <a:lnTo>
                    <a:pt x="1435396" y="651555"/>
                  </a:lnTo>
                  <a:lnTo>
                    <a:pt x="1441971" y="654503"/>
                  </a:lnTo>
                  <a:lnTo>
                    <a:pt x="1448318" y="657225"/>
                  </a:lnTo>
                  <a:lnTo>
                    <a:pt x="1454439" y="660400"/>
                  </a:lnTo>
                  <a:lnTo>
                    <a:pt x="1460786" y="663802"/>
                  </a:lnTo>
                  <a:lnTo>
                    <a:pt x="1466907" y="667203"/>
                  </a:lnTo>
                  <a:lnTo>
                    <a:pt x="1472801" y="670832"/>
                  </a:lnTo>
                  <a:lnTo>
                    <a:pt x="1478695" y="674687"/>
                  </a:lnTo>
                  <a:lnTo>
                    <a:pt x="1484590" y="678543"/>
                  </a:lnTo>
                  <a:lnTo>
                    <a:pt x="1490257" y="682398"/>
                  </a:lnTo>
                  <a:lnTo>
                    <a:pt x="1495924" y="686480"/>
                  </a:lnTo>
                  <a:lnTo>
                    <a:pt x="1501592" y="690562"/>
                  </a:lnTo>
                  <a:lnTo>
                    <a:pt x="1507033" y="695098"/>
                  </a:lnTo>
                  <a:lnTo>
                    <a:pt x="1512473" y="699634"/>
                  </a:lnTo>
                  <a:lnTo>
                    <a:pt x="1517687" y="704169"/>
                  </a:lnTo>
                  <a:lnTo>
                    <a:pt x="1522901" y="708932"/>
                  </a:lnTo>
                  <a:lnTo>
                    <a:pt x="1527662" y="713921"/>
                  </a:lnTo>
                  <a:lnTo>
                    <a:pt x="1532649" y="718684"/>
                  </a:lnTo>
                  <a:lnTo>
                    <a:pt x="1537183" y="723900"/>
                  </a:lnTo>
                  <a:lnTo>
                    <a:pt x="1541944" y="729116"/>
                  </a:lnTo>
                  <a:lnTo>
                    <a:pt x="1546478" y="734332"/>
                  </a:lnTo>
                  <a:lnTo>
                    <a:pt x="1551012" y="739775"/>
                  </a:lnTo>
                  <a:lnTo>
                    <a:pt x="1555092" y="745444"/>
                  </a:lnTo>
                  <a:lnTo>
                    <a:pt x="1559173" y="751114"/>
                  </a:lnTo>
                  <a:lnTo>
                    <a:pt x="1563027" y="756784"/>
                  </a:lnTo>
                  <a:lnTo>
                    <a:pt x="1566881" y="762907"/>
                  </a:lnTo>
                  <a:lnTo>
                    <a:pt x="1570735" y="768803"/>
                  </a:lnTo>
                  <a:lnTo>
                    <a:pt x="1574362" y="774700"/>
                  </a:lnTo>
                  <a:lnTo>
                    <a:pt x="1577762" y="780823"/>
                  </a:lnTo>
                  <a:lnTo>
                    <a:pt x="1581163" y="786946"/>
                  </a:lnTo>
                  <a:lnTo>
                    <a:pt x="1584110" y="793296"/>
                  </a:lnTo>
                  <a:lnTo>
                    <a:pt x="1587057" y="799646"/>
                  </a:lnTo>
                  <a:lnTo>
                    <a:pt x="1589777" y="806223"/>
                  </a:lnTo>
                  <a:lnTo>
                    <a:pt x="1592724" y="812800"/>
                  </a:lnTo>
                  <a:lnTo>
                    <a:pt x="1594991" y="819377"/>
                  </a:lnTo>
                  <a:lnTo>
                    <a:pt x="1597712" y="825953"/>
                  </a:lnTo>
                  <a:lnTo>
                    <a:pt x="1599752" y="832984"/>
                  </a:lnTo>
                  <a:lnTo>
                    <a:pt x="1601792" y="839560"/>
                  </a:lnTo>
                  <a:lnTo>
                    <a:pt x="1603606" y="846591"/>
                  </a:lnTo>
                  <a:lnTo>
                    <a:pt x="1605419" y="853621"/>
                  </a:lnTo>
                  <a:lnTo>
                    <a:pt x="1606779" y="860878"/>
                  </a:lnTo>
                  <a:lnTo>
                    <a:pt x="1608140" y="867682"/>
                  </a:lnTo>
                  <a:lnTo>
                    <a:pt x="1609500" y="874939"/>
                  </a:lnTo>
                  <a:lnTo>
                    <a:pt x="1610407" y="882196"/>
                  </a:lnTo>
                  <a:lnTo>
                    <a:pt x="1611313" y="889680"/>
                  </a:lnTo>
                  <a:lnTo>
                    <a:pt x="1611993" y="896937"/>
                  </a:lnTo>
                  <a:lnTo>
                    <a:pt x="1612220" y="904421"/>
                  </a:lnTo>
                  <a:lnTo>
                    <a:pt x="1612447" y="911905"/>
                  </a:lnTo>
                  <a:lnTo>
                    <a:pt x="1612900" y="919389"/>
                  </a:lnTo>
                  <a:lnTo>
                    <a:pt x="1612447" y="926873"/>
                  </a:lnTo>
                  <a:lnTo>
                    <a:pt x="1612220" y="934357"/>
                  </a:lnTo>
                  <a:lnTo>
                    <a:pt x="1611993" y="941614"/>
                  </a:lnTo>
                  <a:lnTo>
                    <a:pt x="1611313" y="949098"/>
                  </a:lnTo>
                  <a:lnTo>
                    <a:pt x="1610407" y="956128"/>
                  </a:lnTo>
                  <a:lnTo>
                    <a:pt x="1609500" y="963385"/>
                  </a:lnTo>
                  <a:lnTo>
                    <a:pt x="1608140" y="970643"/>
                  </a:lnTo>
                  <a:lnTo>
                    <a:pt x="1606779" y="977900"/>
                  </a:lnTo>
                  <a:lnTo>
                    <a:pt x="1605419" y="984930"/>
                  </a:lnTo>
                  <a:lnTo>
                    <a:pt x="1603606" y="991734"/>
                  </a:lnTo>
                  <a:lnTo>
                    <a:pt x="1601792" y="998764"/>
                  </a:lnTo>
                  <a:lnTo>
                    <a:pt x="1599752" y="1005794"/>
                  </a:lnTo>
                  <a:lnTo>
                    <a:pt x="1597712" y="1012371"/>
                  </a:lnTo>
                  <a:lnTo>
                    <a:pt x="1594991" y="1019175"/>
                  </a:lnTo>
                  <a:lnTo>
                    <a:pt x="1592724" y="1025752"/>
                  </a:lnTo>
                  <a:lnTo>
                    <a:pt x="1589777" y="1032328"/>
                  </a:lnTo>
                  <a:lnTo>
                    <a:pt x="1587057" y="1038678"/>
                  </a:lnTo>
                  <a:lnTo>
                    <a:pt x="1584110" y="1045255"/>
                  </a:lnTo>
                  <a:lnTo>
                    <a:pt x="1581163" y="1051605"/>
                  </a:lnTo>
                  <a:lnTo>
                    <a:pt x="1577762" y="1057728"/>
                  </a:lnTo>
                  <a:lnTo>
                    <a:pt x="1574362" y="1063852"/>
                  </a:lnTo>
                  <a:lnTo>
                    <a:pt x="1570735" y="1069975"/>
                  </a:lnTo>
                  <a:lnTo>
                    <a:pt x="1566881" y="1075871"/>
                  </a:lnTo>
                  <a:lnTo>
                    <a:pt x="1563027" y="1081768"/>
                  </a:lnTo>
                  <a:lnTo>
                    <a:pt x="1559173" y="1087437"/>
                  </a:lnTo>
                  <a:lnTo>
                    <a:pt x="1555092" y="1093107"/>
                  </a:lnTo>
                  <a:lnTo>
                    <a:pt x="1551012" y="1098550"/>
                  </a:lnTo>
                  <a:lnTo>
                    <a:pt x="1546478" y="1103993"/>
                  </a:lnTo>
                  <a:lnTo>
                    <a:pt x="1541944" y="1109435"/>
                  </a:lnTo>
                  <a:lnTo>
                    <a:pt x="1537183" y="1114652"/>
                  </a:lnTo>
                  <a:lnTo>
                    <a:pt x="1532649" y="1119641"/>
                  </a:lnTo>
                  <a:lnTo>
                    <a:pt x="1527662" y="1124630"/>
                  </a:lnTo>
                  <a:lnTo>
                    <a:pt x="1522901" y="1129619"/>
                  </a:lnTo>
                  <a:lnTo>
                    <a:pt x="1517687" y="1134382"/>
                  </a:lnTo>
                  <a:lnTo>
                    <a:pt x="1512473" y="1139144"/>
                  </a:lnTo>
                  <a:lnTo>
                    <a:pt x="1507033" y="1143453"/>
                  </a:lnTo>
                  <a:lnTo>
                    <a:pt x="1501592" y="1147762"/>
                  </a:lnTo>
                  <a:lnTo>
                    <a:pt x="1495924" y="1151844"/>
                  </a:lnTo>
                  <a:lnTo>
                    <a:pt x="1490257" y="1156153"/>
                  </a:lnTo>
                  <a:lnTo>
                    <a:pt x="1484590" y="1160235"/>
                  </a:lnTo>
                  <a:lnTo>
                    <a:pt x="1478695" y="1164091"/>
                  </a:lnTo>
                  <a:lnTo>
                    <a:pt x="1472801" y="1167719"/>
                  </a:lnTo>
                  <a:lnTo>
                    <a:pt x="1466907" y="1171348"/>
                  </a:lnTo>
                  <a:lnTo>
                    <a:pt x="1460786" y="1174750"/>
                  </a:lnTo>
                  <a:lnTo>
                    <a:pt x="1454439" y="1177925"/>
                  </a:lnTo>
                  <a:lnTo>
                    <a:pt x="1448318" y="1181100"/>
                  </a:lnTo>
                  <a:lnTo>
                    <a:pt x="1441971" y="1184275"/>
                  </a:lnTo>
                  <a:lnTo>
                    <a:pt x="1435396" y="1186996"/>
                  </a:lnTo>
                  <a:lnTo>
                    <a:pt x="1428822" y="1189491"/>
                  </a:lnTo>
                  <a:lnTo>
                    <a:pt x="1422248" y="1192212"/>
                  </a:lnTo>
                  <a:lnTo>
                    <a:pt x="1415674" y="1194480"/>
                  </a:lnTo>
                  <a:lnTo>
                    <a:pt x="1408646" y="1196748"/>
                  </a:lnTo>
                  <a:lnTo>
                    <a:pt x="1401845" y="1198562"/>
                  </a:lnTo>
                  <a:lnTo>
                    <a:pt x="1395044" y="1200603"/>
                  </a:lnTo>
                  <a:lnTo>
                    <a:pt x="1388017" y="1202191"/>
                  </a:lnTo>
                  <a:lnTo>
                    <a:pt x="1380762" y="1203778"/>
                  </a:lnTo>
                  <a:lnTo>
                    <a:pt x="1373735" y="1205366"/>
                  </a:lnTo>
                  <a:lnTo>
                    <a:pt x="1366480" y="1206273"/>
                  </a:lnTo>
                  <a:lnTo>
                    <a:pt x="1359453" y="1207407"/>
                  </a:lnTo>
                  <a:lnTo>
                    <a:pt x="1351972" y="1208087"/>
                  </a:lnTo>
                  <a:lnTo>
                    <a:pt x="1344717" y="1208994"/>
                  </a:lnTo>
                  <a:lnTo>
                    <a:pt x="1337236" y="1209448"/>
                  </a:lnTo>
                  <a:lnTo>
                    <a:pt x="1329755" y="1209675"/>
                  </a:lnTo>
                  <a:lnTo>
                    <a:pt x="1322274" y="1209675"/>
                  </a:lnTo>
                  <a:lnTo>
                    <a:pt x="1314793" y="1209675"/>
                  </a:lnTo>
                  <a:lnTo>
                    <a:pt x="1307312" y="1209448"/>
                  </a:lnTo>
                  <a:lnTo>
                    <a:pt x="1300058" y="1208994"/>
                  </a:lnTo>
                  <a:lnTo>
                    <a:pt x="1292577" y="1208087"/>
                  </a:lnTo>
                  <a:lnTo>
                    <a:pt x="1285323" y="1207407"/>
                  </a:lnTo>
                  <a:lnTo>
                    <a:pt x="1278068" y="1206273"/>
                  </a:lnTo>
                  <a:lnTo>
                    <a:pt x="1271041" y="1205366"/>
                  </a:lnTo>
                  <a:lnTo>
                    <a:pt x="1263787" y="1203778"/>
                  </a:lnTo>
                  <a:lnTo>
                    <a:pt x="1256759" y="1202191"/>
                  </a:lnTo>
                  <a:lnTo>
                    <a:pt x="1249731" y="1200603"/>
                  </a:lnTo>
                  <a:lnTo>
                    <a:pt x="1242930" y="1198562"/>
                  </a:lnTo>
                  <a:lnTo>
                    <a:pt x="1235903" y="1196748"/>
                  </a:lnTo>
                  <a:lnTo>
                    <a:pt x="1229102" y="1194480"/>
                  </a:lnTo>
                  <a:lnTo>
                    <a:pt x="1222528" y="1192212"/>
                  </a:lnTo>
                  <a:lnTo>
                    <a:pt x="1215727" y="1189491"/>
                  </a:lnTo>
                  <a:lnTo>
                    <a:pt x="1209379" y="1186996"/>
                  </a:lnTo>
                  <a:lnTo>
                    <a:pt x="1202805" y="1184275"/>
                  </a:lnTo>
                  <a:lnTo>
                    <a:pt x="1196457" y="1181100"/>
                  </a:lnTo>
                  <a:lnTo>
                    <a:pt x="1189883" y="1177925"/>
                  </a:lnTo>
                  <a:lnTo>
                    <a:pt x="1183762" y="1174750"/>
                  </a:lnTo>
                  <a:lnTo>
                    <a:pt x="1177868" y="1171348"/>
                  </a:lnTo>
                  <a:lnTo>
                    <a:pt x="1171747" y="1167719"/>
                  </a:lnTo>
                  <a:lnTo>
                    <a:pt x="1165853" y="1164091"/>
                  </a:lnTo>
                  <a:lnTo>
                    <a:pt x="1159732" y="1160235"/>
                  </a:lnTo>
                  <a:lnTo>
                    <a:pt x="1154065" y="1156153"/>
                  </a:lnTo>
                  <a:lnTo>
                    <a:pt x="1148398" y="1151844"/>
                  </a:lnTo>
                  <a:lnTo>
                    <a:pt x="1142957" y="1147762"/>
                  </a:lnTo>
                  <a:lnTo>
                    <a:pt x="1137743" y="1143453"/>
                  </a:lnTo>
                  <a:lnTo>
                    <a:pt x="1132302" y="1139144"/>
                  </a:lnTo>
                  <a:lnTo>
                    <a:pt x="1127088" y="1134382"/>
                  </a:lnTo>
                  <a:lnTo>
                    <a:pt x="1121874" y="1129619"/>
                  </a:lnTo>
                  <a:lnTo>
                    <a:pt x="1117113" y="1124630"/>
                  </a:lnTo>
                  <a:lnTo>
                    <a:pt x="1112126" y="1119641"/>
                  </a:lnTo>
                  <a:lnTo>
                    <a:pt x="1107139" y="1114652"/>
                  </a:lnTo>
                  <a:lnTo>
                    <a:pt x="1102605" y="1109435"/>
                  </a:lnTo>
                  <a:lnTo>
                    <a:pt x="1098298" y="1103993"/>
                  </a:lnTo>
                  <a:lnTo>
                    <a:pt x="1093764" y="1098550"/>
                  </a:lnTo>
                  <a:lnTo>
                    <a:pt x="1089683" y="1093107"/>
                  </a:lnTo>
                  <a:lnTo>
                    <a:pt x="1085602" y="1087437"/>
                  </a:lnTo>
                  <a:lnTo>
                    <a:pt x="1081522" y="1081768"/>
                  </a:lnTo>
                  <a:lnTo>
                    <a:pt x="1077668" y="1075871"/>
                  </a:lnTo>
                  <a:lnTo>
                    <a:pt x="1074041" y="1069975"/>
                  </a:lnTo>
                  <a:lnTo>
                    <a:pt x="1070414" y="1063852"/>
                  </a:lnTo>
                  <a:lnTo>
                    <a:pt x="1067013" y="1057728"/>
                  </a:lnTo>
                  <a:lnTo>
                    <a:pt x="1063613" y="1051605"/>
                  </a:lnTo>
                  <a:lnTo>
                    <a:pt x="1060439" y="1045255"/>
                  </a:lnTo>
                  <a:lnTo>
                    <a:pt x="1057492" y="1038678"/>
                  </a:lnTo>
                  <a:lnTo>
                    <a:pt x="1054545" y="1032328"/>
                  </a:lnTo>
                  <a:lnTo>
                    <a:pt x="1052051" y="1025752"/>
                  </a:lnTo>
                  <a:lnTo>
                    <a:pt x="1049558" y="1019175"/>
                  </a:lnTo>
                  <a:lnTo>
                    <a:pt x="1047064" y="1012371"/>
                  </a:lnTo>
                  <a:lnTo>
                    <a:pt x="1044797" y="1005794"/>
                  </a:lnTo>
                  <a:lnTo>
                    <a:pt x="1042757" y="998764"/>
                  </a:lnTo>
                  <a:lnTo>
                    <a:pt x="1040943" y="991734"/>
                  </a:lnTo>
                  <a:lnTo>
                    <a:pt x="1039356" y="984930"/>
                  </a:lnTo>
                  <a:lnTo>
                    <a:pt x="1037769" y="977900"/>
                  </a:lnTo>
                  <a:lnTo>
                    <a:pt x="1036409" y="970643"/>
                  </a:lnTo>
                  <a:lnTo>
                    <a:pt x="1035276" y="963385"/>
                  </a:lnTo>
                  <a:lnTo>
                    <a:pt x="1034142" y="956128"/>
                  </a:lnTo>
                  <a:lnTo>
                    <a:pt x="1033462" y="949098"/>
                  </a:lnTo>
                  <a:lnTo>
                    <a:pt x="1032782" y="941614"/>
                  </a:lnTo>
                  <a:lnTo>
                    <a:pt x="1032102" y="934357"/>
                  </a:lnTo>
                  <a:lnTo>
                    <a:pt x="1031875" y="926873"/>
                  </a:lnTo>
                  <a:lnTo>
                    <a:pt x="1031875" y="919389"/>
                  </a:lnTo>
                  <a:lnTo>
                    <a:pt x="1031875" y="911905"/>
                  </a:lnTo>
                  <a:lnTo>
                    <a:pt x="1032102" y="904421"/>
                  </a:lnTo>
                  <a:lnTo>
                    <a:pt x="1032782" y="896937"/>
                  </a:lnTo>
                  <a:lnTo>
                    <a:pt x="1033462" y="889680"/>
                  </a:lnTo>
                  <a:lnTo>
                    <a:pt x="1034142" y="882196"/>
                  </a:lnTo>
                  <a:lnTo>
                    <a:pt x="1035276" y="874939"/>
                  </a:lnTo>
                  <a:lnTo>
                    <a:pt x="1036409" y="867682"/>
                  </a:lnTo>
                  <a:lnTo>
                    <a:pt x="1037769" y="860878"/>
                  </a:lnTo>
                  <a:lnTo>
                    <a:pt x="1039356" y="853621"/>
                  </a:lnTo>
                  <a:lnTo>
                    <a:pt x="1040943" y="846591"/>
                  </a:lnTo>
                  <a:lnTo>
                    <a:pt x="1042757" y="839560"/>
                  </a:lnTo>
                  <a:lnTo>
                    <a:pt x="1044797" y="832984"/>
                  </a:lnTo>
                  <a:lnTo>
                    <a:pt x="1047064" y="825953"/>
                  </a:lnTo>
                  <a:lnTo>
                    <a:pt x="1049558" y="819377"/>
                  </a:lnTo>
                  <a:lnTo>
                    <a:pt x="1052051" y="812800"/>
                  </a:lnTo>
                  <a:lnTo>
                    <a:pt x="1054545" y="806223"/>
                  </a:lnTo>
                  <a:lnTo>
                    <a:pt x="1057492" y="799646"/>
                  </a:lnTo>
                  <a:lnTo>
                    <a:pt x="1060439" y="793296"/>
                  </a:lnTo>
                  <a:lnTo>
                    <a:pt x="1063613" y="786946"/>
                  </a:lnTo>
                  <a:lnTo>
                    <a:pt x="1067013" y="780823"/>
                  </a:lnTo>
                  <a:lnTo>
                    <a:pt x="1070414" y="774700"/>
                  </a:lnTo>
                  <a:lnTo>
                    <a:pt x="1074041" y="768803"/>
                  </a:lnTo>
                  <a:lnTo>
                    <a:pt x="1077668" y="762907"/>
                  </a:lnTo>
                  <a:lnTo>
                    <a:pt x="1081522" y="756784"/>
                  </a:lnTo>
                  <a:lnTo>
                    <a:pt x="1085602" y="751114"/>
                  </a:lnTo>
                  <a:lnTo>
                    <a:pt x="1089683" y="745444"/>
                  </a:lnTo>
                  <a:lnTo>
                    <a:pt x="1093764" y="739775"/>
                  </a:lnTo>
                  <a:lnTo>
                    <a:pt x="1098298" y="734332"/>
                  </a:lnTo>
                  <a:lnTo>
                    <a:pt x="1102605" y="729116"/>
                  </a:lnTo>
                  <a:lnTo>
                    <a:pt x="1107139" y="723900"/>
                  </a:lnTo>
                  <a:lnTo>
                    <a:pt x="1112126" y="718684"/>
                  </a:lnTo>
                  <a:lnTo>
                    <a:pt x="1117113" y="713921"/>
                  </a:lnTo>
                  <a:lnTo>
                    <a:pt x="1121874" y="708932"/>
                  </a:lnTo>
                  <a:lnTo>
                    <a:pt x="1127088" y="704169"/>
                  </a:lnTo>
                  <a:lnTo>
                    <a:pt x="1132302" y="699634"/>
                  </a:lnTo>
                  <a:lnTo>
                    <a:pt x="1137743" y="695098"/>
                  </a:lnTo>
                  <a:lnTo>
                    <a:pt x="1142957" y="690562"/>
                  </a:lnTo>
                  <a:lnTo>
                    <a:pt x="1148398" y="686480"/>
                  </a:lnTo>
                  <a:lnTo>
                    <a:pt x="1154065" y="682398"/>
                  </a:lnTo>
                  <a:lnTo>
                    <a:pt x="1159732" y="678543"/>
                  </a:lnTo>
                  <a:lnTo>
                    <a:pt x="1165853" y="674687"/>
                  </a:lnTo>
                  <a:lnTo>
                    <a:pt x="1171747" y="670832"/>
                  </a:lnTo>
                  <a:lnTo>
                    <a:pt x="1177868" y="667203"/>
                  </a:lnTo>
                  <a:lnTo>
                    <a:pt x="1183762" y="663802"/>
                  </a:lnTo>
                  <a:lnTo>
                    <a:pt x="1189883" y="660400"/>
                  </a:lnTo>
                  <a:lnTo>
                    <a:pt x="1196457" y="657225"/>
                  </a:lnTo>
                  <a:lnTo>
                    <a:pt x="1202805" y="654503"/>
                  </a:lnTo>
                  <a:lnTo>
                    <a:pt x="1209379" y="651555"/>
                  </a:lnTo>
                  <a:lnTo>
                    <a:pt x="1215727" y="648834"/>
                  </a:lnTo>
                  <a:lnTo>
                    <a:pt x="1222528" y="646566"/>
                  </a:lnTo>
                  <a:lnTo>
                    <a:pt x="1229102" y="643844"/>
                  </a:lnTo>
                  <a:lnTo>
                    <a:pt x="1235903" y="641803"/>
                  </a:lnTo>
                  <a:lnTo>
                    <a:pt x="1242930" y="639762"/>
                  </a:lnTo>
                  <a:lnTo>
                    <a:pt x="1249731" y="637948"/>
                  </a:lnTo>
                  <a:lnTo>
                    <a:pt x="1256759" y="636134"/>
                  </a:lnTo>
                  <a:lnTo>
                    <a:pt x="1263787" y="634546"/>
                  </a:lnTo>
                  <a:lnTo>
                    <a:pt x="1271041" y="633412"/>
                  </a:lnTo>
                  <a:lnTo>
                    <a:pt x="1278068" y="632052"/>
                  </a:lnTo>
                  <a:lnTo>
                    <a:pt x="1285323" y="631144"/>
                  </a:lnTo>
                  <a:lnTo>
                    <a:pt x="1292577" y="630237"/>
                  </a:lnTo>
                  <a:lnTo>
                    <a:pt x="1300058" y="629557"/>
                  </a:lnTo>
                  <a:lnTo>
                    <a:pt x="1307312" y="629330"/>
                  </a:lnTo>
                  <a:lnTo>
                    <a:pt x="1314793" y="628877"/>
                  </a:lnTo>
                  <a:lnTo>
                    <a:pt x="1322274" y="628650"/>
                  </a:lnTo>
                  <a:close/>
                  <a:moveTo>
                    <a:pt x="1872408" y="450081"/>
                  </a:moveTo>
                  <a:lnTo>
                    <a:pt x="1872408" y="463897"/>
                  </a:lnTo>
                  <a:lnTo>
                    <a:pt x="1864899" y="464803"/>
                  </a:lnTo>
                  <a:lnTo>
                    <a:pt x="1857846" y="465709"/>
                  </a:lnTo>
                  <a:lnTo>
                    <a:pt x="1851474" y="467068"/>
                  </a:lnTo>
                  <a:lnTo>
                    <a:pt x="1845558" y="468880"/>
                  </a:lnTo>
                  <a:lnTo>
                    <a:pt x="1839870" y="470691"/>
                  </a:lnTo>
                  <a:lnTo>
                    <a:pt x="1834864" y="472730"/>
                  </a:lnTo>
                  <a:lnTo>
                    <a:pt x="1830313" y="474995"/>
                  </a:lnTo>
                  <a:lnTo>
                    <a:pt x="1826218" y="477939"/>
                  </a:lnTo>
                  <a:lnTo>
                    <a:pt x="1822577" y="480657"/>
                  </a:lnTo>
                  <a:lnTo>
                    <a:pt x="1819391" y="483827"/>
                  </a:lnTo>
                  <a:lnTo>
                    <a:pt x="1816888" y="487451"/>
                  </a:lnTo>
                  <a:lnTo>
                    <a:pt x="1814840" y="491075"/>
                  </a:lnTo>
                  <a:lnTo>
                    <a:pt x="1813020" y="495152"/>
                  </a:lnTo>
                  <a:lnTo>
                    <a:pt x="1811882" y="499228"/>
                  </a:lnTo>
                  <a:lnTo>
                    <a:pt x="1811200" y="503984"/>
                  </a:lnTo>
                  <a:lnTo>
                    <a:pt x="1810745" y="508514"/>
                  </a:lnTo>
                  <a:lnTo>
                    <a:pt x="1810745" y="511911"/>
                  </a:lnTo>
                  <a:lnTo>
                    <a:pt x="1811427" y="515309"/>
                  </a:lnTo>
                  <a:lnTo>
                    <a:pt x="1811882" y="518253"/>
                  </a:lnTo>
                  <a:lnTo>
                    <a:pt x="1812565" y="521424"/>
                  </a:lnTo>
                  <a:lnTo>
                    <a:pt x="1813703" y="524594"/>
                  </a:lnTo>
                  <a:lnTo>
                    <a:pt x="1815068" y="527312"/>
                  </a:lnTo>
                  <a:lnTo>
                    <a:pt x="1816206" y="530257"/>
                  </a:lnTo>
                  <a:lnTo>
                    <a:pt x="1818026" y="532974"/>
                  </a:lnTo>
                  <a:lnTo>
                    <a:pt x="1819846" y="535692"/>
                  </a:lnTo>
                  <a:lnTo>
                    <a:pt x="1821894" y="537957"/>
                  </a:lnTo>
                  <a:lnTo>
                    <a:pt x="1823942" y="540222"/>
                  </a:lnTo>
                  <a:lnTo>
                    <a:pt x="1826218" y="542487"/>
                  </a:lnTo>
                  <a:lnTo>
                    <a:pt x="1828265" y="544298"/>
                  </a:lnTo>
                  <a:lnTo>
                    <a:pt x="1830541" y="546337"/>
                  </a:lnTo>
                  <a:lnTo>
                    <a:pt x="1832816" y="547922"/>
                  </a:lnTo>
                  <a:lnTo>
                    <a:pt x="1835547" y="549508"/>
                  </a:lnTo>
                  <a:lnTo>
                    <a:pt x="1841463" y="552905"/>
                  </a:lnTo>
                  <a:lnTo>
                    <a:pt x="1849654" y="557208"/>
                  </a:lnTo>
                  <a:lnTo>
                    <a:pt x="1860349" y="562191"/>
                  </a:lnTo>
                  <a:lnTo>
                    <a:pt x="1873319" y="568079"/>
                  </a:lnTo>
                  <a:lnTo>
                    <a:pt x="1877187" y="569891"/>
                  </a:lnTo>
                  <a:lnTo>
                    <a:pt x="1880827" y="571703"/>
                  </a:lnTo>
                  <a:lnTo>
                    <a:pt x="1883785" y="573515"/>
                  </a:lnTo>
                  <a:lnTo>
                    <a:pt x="1886516" y="575327"/>
                  </a:lnTo>
                  <a:lnTo>
                    <a:pt x="1888564" y="577139"/>
                  </a:lnTo>
                  <a:lnTo>
                    <a:pt x="1890384" y="578497"/>
                  </a:lnTo>
                  <a:lnTo>
                    <a:pt x="1891749" y="580083"/>
                  </a:lnTo>
                  <a:lnTo>
                    <a:pt x="1892660" y="581895"/>
                  </a:lnTo>
                  <a:lnTo>
                    <a:pt x="1893342" y="583480"/>
                  </a:lnTo>
                  <a:lnTo>
                    <a:pt x="1894025" y="585518"/>
                  </a:lnTo>
                  <a:lnTo>
                    <a:pt x="1894707" y="590501"/>
                  </a:lnTo>
                  <a:lnTo>
                    <a:pt x="1895390" y="596163"/>
                  </a:lnTo>
                  <a:lnTo>
                    <a:pt x="1895390" y="602958"/>
                  </a:lnTo>
                  <a:lnTo>
                    <a:pt x="1895390" y="605675"/>
                  </a:lnTo>
                  <a:lnTo>
                    <a:pt x="1894707" y="608167"/>
                  </a:lnTo>
                  <a:lnTo>
                    <a:pt x="1894025" y="610205"/>
                  </a:lnTo>
                  <a:lnTo>
                    <a:pt x="1892660" y="611791"/>
                  </a:lnTo>
                  <a:lnTo>
                    <a:pt x="1890839" y="613149"/>
                  </a:lnTo>
                  <a:lnTo>
                    <a:pt x="1888791" y="614055"/>
                  </a:lnTo>
                  <a:lnTo>
                    <a:pt x="1886061" y="614735"/>
                  </a:lnTo>
                  <a:lnTo>
                    <a:pt x="1883330" y="614961"/>
                  </a:lnTo>
                  <a:lnTo>
                    <a:pt x="1880145" y="614735"/>
                  </a:lnTo>
                  <a:lnTo>
                    <a:pt x="1878552" y="614055"/>
                  </a:lnTo>
                  <a:lnTo>
                    <a:pt x="1877414" y="613602"/>
                  </a:lnTo>
                  <a:lnTo>
                    <a:pt x="1876277" y="613149"/>
                  </a:lnTo>
                  <a:lnTo>
                    <a:pt x="1875594" y="612243"/>
                  </a:lnTo>
                  <a:lnTo>
                    <a:pt x="1874684" y="611564"/>
                  </a:lnTo>
                  <a:lnTo>
                    <a:pt x="1874229" y="610432"/>
                  </a:lnTo>
                  <a:lnTo>
                    <a:pt x="1873774" y="609299"/>
                  </a:lnTo>
                  <a:lnTo>
                    <a:pt x="1873546" y="607487"/>
                  </a:lnTo>
                  <a:lnTo>
                    <a:pt x="1872863" y="602731"/>
                  </a:lnTo>
                  <a:lnTo>
                    <a:pt x="1872408" y="596616"/>
                  </a:lnTo>
                  <a:lnTo>
                    <a:pt x="1872408" y="588689"/>
                  </a:lnTo>
                  <a:lnTo>
                    <a:pt x="1872408" y="577818"/>
                  </a:lnTo>
                  <a:lnTo>
                    <a:pt x="1811655" y="577818"/>
                  </a:lnTo>
                  <a:lnTo>
                    <a:pt x="1811655" y="586424"/>
                  </a:lnTo>
                  <a:lnTo>
                    <a:pt x="1811882" y="593445"/>
                  </a:lnTo>
                  <a:lnTo>
                    <a:pt x="1812338" y="596616"/>
                  </a:lnTo>
                  <a:lnTo>
                    <a:pt x="1813020" y="600013"/>
                  </a:lnTo>
                  <a:lnTo>
                    <a:pt x="1813475" y="602958"/>
                  </a:lnTo>
                  <a:lnTo>
                    <a:pt x="1814158" y="605902"/>
                  </a:lnTo>
                  <a:lnTo>
                    <a:pt x="1815296" y="608620"/>
                  </a:lnTo>
                  <a:lnTo>
                    <a:pt x="1816206" y="611338"/>
                  </a:lnTo>
                  <a:lnTo>
                    <a:pt x="1817343" y="613829"/>
                  </a:lnTo>
                  <a:lnTo>
                    <a:pt x="1818936" y="616094"/>
                  </a:lnTo>
                  <a:lnTo>
                    <a:pt x="1820074" y="618359"/>
                  </a:lnTo>
                  <a:lnTo>
                    <a:pt x="1821894" y="620623"/>
                  </a:lnTo>
                  <a:lnTo>
                    <a:pt x="1823715" y="622435"/>
                  </a:lnTo>
                  <a:lnTo>
                    <a:pt x="1825535" y="624247"/>
                  </a:lnTo>
                  <a:lnTo>
                    <a:pt x="1827583" y="626059"/>
                  </a:lnTo>
                  <a:lnTo>
                    <a:pt x="1829631" y="627418"/>
                  </a:lnTo>
                  <a:lnTo>
                    <a:pt x="1834409" y="630136"/>
                  </a:lnTo>
                  <a:lnTo>
                    <a:pt x="1839415" y="632627"/>
                  </a:lnTo>
                  <a:lnTo>
                    <a:pt x="1844193" y="634665"/>
                  </a:lnTo>
                  <a:lnTo>
                    <a:pt x="1849654" y="636704"/>
                  </a:lnTo>
                  <a:lnTo>
                    <a:pt x="1855115" y="638289"/>
                  </a:lnTo>
                  <a:lnTo>
                    <a:pt x="1860576" y="639421"/>
                  </a:lnTo>
                  <a:lnTo>
                    <a:pt x="1866492" y="640327"/>
                  </a:lnTo>
                  <a:lnTo>
                    <a:pt x="1872408" y="641007"/>
                  </a:lnTo>
                  <a:lnTo>
                    <a:pt x="1872408" y="657993"/>
                  </a:lnTo>
                  <a:lnTo>
                    <a:pt x="1900396" y="657993"/>
                  </a:lnTo>
                  <a:lnTo>
                    <a:pt x="1900396" y="641460"/>
                  </a:lnTo>
                  <a:lnTo>
                    <a:pt x="1907905" y="640554"/>
                  </a:lnTo>
                  <a:lnTo>
                    <a:pt x="1914959" y="639421"/>
                  </a:lnTo>
                  <a:lnTo>
                    <a:pt x="1921557" y="637610"/>
                  </a:lnTo>
                  <a:lnTo>
                    <a:pt x="1927474" y="635798"/>
                  </a:lnTo>
                  <a:lnTo>
                    <a:pt x="1933162" y="633533"/>
                  </a:lnTo>
                  <a:lnTo>
                    <a:pt x="1938396" y="631042"/>
                  </a:lnTo>
                  <a:lnTo>
                    <a:pt x="1943174" y="628324"/>
                  </a:lnTo>
                  <a:lnTo>
                    <a:pt x="1947270" y="624927"/>
                  </a:lnTo>
                  <a:lnTo>
                    <a:pt x="1950910" y="621529"/>
                  </a:lnTo>
                  <a:lnTo>
                    <a:pt x="1953868" y="617679"/>
                  </a:lnTo>
                  <a:lnTo>
                    <a:pt x="1956826" y="613602"/>
                  </a:lnTo>
                  <a:lnTo>
                    <a:pt x="1958874" y="609299"/>
                  </a:lnTo>
                  <a:lnTo>
                    <a:pt x="1960695" y="604317"/>
                  </a:lnTo>
                  <a:lnTo>
                    <a:pt x="1962060" y="599107"/>
                  </a:lnTo>
                  <a:lnTo>
                    <a:pt x="1962515" y="593672"/>
                  </a:lnTo>
                  <a:lnTo>
                    <a:pt x="1962743" y="588010"/>
                  </a:lnTo>
                  <a:lnTo>
                    <a:pt x="1962743" y="584613"/>
                  </a:lnTo>
                  <a:lnTo>
                    <a:pt x="1962515" y="581215"/>
                  </a:lnTo>
                  <a:lnTo>
                    <a:pt x="1962060" y="577818"/>
                  </a:lnTo>
                  <a:lnTo>
                    <a:pt x="1961377" y="574647"/>
                  </a:lnTo>
                  <a:lnTo>
                    <a:pt x="1960695" y="571929"/>
                  </a:lnTo>
                  <a:lnTo>
                    <a:pt x="1959557" y="568985"/>
                  </a:lnTo>
                  <a:lnTo>
                    <a:pt x="1958419" y="566267"/>
                  </a:lnTo>
                  <a:lnTo>
                    <a:pt x="1957054" y="563550"/>
                  </a:lnTo>
                  <a:lnTo>
                    <a:pt x="1953868" y="559020"/>
                  </a:lnTo>
                  <a:lnTo>
                    <a:pt x="1950683" y="555170"/>
                  </a:lnTo>
                  <a:lnTo>
                    <a:pt x="1948862" y="553358"/>
                  </a:lnTo>
                  <a:lnTo>
                    <a:pt x="1947042" y="551546"/>
                  </a:lnTo>
                  <a:lnTo>
                    <a:pt x="1944994" y="549961"/>
                  </a:lnTo>
                  <a:lnTo>
                    <a:pt x="1942719" y="548375"/>
                  </a:lnTo>
                  <a:lnTo>
                    <a:pt x="1937713" y="545657"/>
                  </a:lnTo>
                  <a:lnTo>
                    <a:pt x="1930659" y="542034"/>
                  </a:lnTo>
                  <a:lnTo>
                    <a:pt x="1921785" y="537957"/>
                  </a:lnTo>
                  <a:lnTo>
                    <a:pt x="1911318" y="532974"/>
                  </a:lnTo>
                  <a:lnTo>
                    <a:pt x="1899031" y="527539"/>
                  </a:lnTo>
                  <a:lnTo>
                    <a:pt x="1889474" y="523236"/>
                  </a:lnTo>
                  <a:lnTo>
                    <a:pt x="1882875" y="519612"/>
                  </a:lnTo>
                  <a:lnTo>
                    <a:pt x="1878552" y="517120"/>
                  </a:lnTo>
                  <a:lnTo>
                    <a:pt x="1877187" y="515988"/>
                  </a:lnTo>
                  <a:lnTo>
                    <a:pt x="1876049" y="514629"/>
                  </a:lnTo>
                  <a:lnTo>
                    <a:pt x="1875139" y="513270"/>
                  </a:lnTo>
                  <a:lnTo>
                    <a:pt x="1874229" y="511458"/>
                  </a:lnTo>
                  <a:lnTo>
                    <a:pt x="1873774" y="509647"/>
                  </a:lnTo>
                  <a:lnTo>
                    <a:pt x="1873319" y="507608"/>
                  </a:lnTo>
                  <a:lnTo>
                    <a:pt x="1872863" y="505117"/>
                  </a:lnTo>
                  <a:lnTo>
                    <a:pt x="1872863" y="502626"/>
                  </a:lnTo>
                  <a:lnTo>
                    <a:pt x="1872863" y="499681"/>
                  </a:lnTo>
                  <a:lnTo>
                    <a:pt x="1873546" y="497190"/>
                  </a:lnTo>
                  <a:lnTo>
                    <a:pt x="1874456" y="495152"/>
                  </a:lnTo>
                  <a:lnTo>
                    <a:pt x="1875594" y="493340"/>
                  </a:lnTo>
                  <a:lnTo>
                    <a:pt x="1877187" y="491981"/>
                  </a:lnTo>
                  <a:lnTo>
                    <a:pt x="1879235" y="491075"/>
                  </a:lnTo>
                  <a:lnTo>
                    <a:pt x="1881282" y="490622"/>
                  </a:lnTo>
                  <a:lnTo>
                    <a:pt x="1883785" y="490169"/>
                  </a:lnTo>
                  <a:lnTo>
                    <a:pt x="1887199" y="490622"/>
                  </a:lnTo>
                  <a:lnTo>
                    <a:pt x="1889702" y="491301"/>
                  </a:lnTo>
                  <a:lnTo>
                    <a:pt x="1890839" y="491528"/>
                  </a:lnTo>
                  <a:lnTo>
                    <a:pt x="1891522" y="492207"/>
                  </a:lnTo>
                  <a:lnTo>
                    <a:pt x="1892432" y="493113"/>
                  </a:lnTo>
                  <a:lnTo>
                    <a:pt x="1892887" y="493793"/>
                  </a:lnTo>
                  <a:lnTo>
                    <a:pt x="1894025" y="496284"/>
                  </a:lnTo>
                  <a:lnTo>
                    <a:pt x="1894480" y="499455"/>
                  </a:lnTo>
                  <a:lnTo>
                    <a:pt x="1894935" y="503758"/>
                  </a:lnTo>
                  <a:lnTo>
                    <a:pt x="1895163" y="508967"/>
                  </a:lnTo>
                  <a:lnTo>
                    <a:pt x="1895163" y="516215"/>
                  </a:lnTo>
                  <a:lnTo>
                    <a:pt x="1955689" y="516215"/>
                  </a:lnTo>
                  <a:lnTo>
                    <a:pt x="1956371" y="511458"/>
                  </a:lnTo>
                  <a:lnTo>
                    <a:pt x="1956371" y="508061"/>
                  </a:lnTo>
                  <a:lnTo>
                    <a:pt x="1955916" y="503305"/>
                  </a:lnTo>
                  <a:lnTo>
                    <a:pt x="1955461" y="498775"/>
                  </a:lnTo>
                  <a:lnTo>
                    <a:pt x="1954551" y="494699"/>
                  </a:lnTo>
                  <a:lnTo>
                    <a:pt x="1952958" y="490848"/>
                  </a:lnTo>
                  <a:lnTo>
                    <a:pt x="1950910" y="487225"/>
                  </a:lnTo>
                  <a:lnTo>
                    <a:pt x="1948635" y="483601"/>
                  </a:lnTo>
                  <a:lnTo>
                    <a:pt x="1945677" y="480430"/>
                  </a:lnTo>
                  <a:lnTo>
                    <a:pt x="1942264" y="477712"/>
                  </a:lnTo>
                  <a:lnTo>
                    <a:pt x="1938623" y="474995"/>
                  </a:lnTo>
                  <a:lnTo>
                    <a:pt x="1934527" y="472730"/>
                  </a:lnTo>
                  <a:lnTo>
                    <a:pt x="1929976" y="470465"/>
                  </a:lnTo>
                  <a:lnTo>
                    <a:pt x="1924971" y="468653"/>
                  </a:lnTo>
                  <a:lnTo>
                    <a:pt x="1919510" y="467068"/>
                  </a:lnTo>
                  <a:lnTo>
                    <a:pt x="1913593" y="465709"/>
                  </a:lnTo>
                  <a:lnTo>
                    <a:pt x="1907222" y="464803"/>
                  </a:lnTo>
                  <a:lnTo>
                    <a:pt x="1900396" y="463897"/>
                  </a:lnTo>
                  <a:lnTo>
                    <a:pt x="1900396" y="450081"/>
                  </a:lnTo>
                  <a:lnTo>
                    <a:pt x="1872408" y="450081"/>
                  </a:lnTo>
                  <a:close/>
                  <a:moveTo>
                    <a:pt x="1886971" y="384175"/>
                  </a:moveTo>
                  <a:lnTo>
                    <a:pt x="1895390" y="384401"/>
                  </a:lnTo>
                  <a:lnTo>
                    <a:pt x="1904264" y="384854"/>
                  </a:lnTo>
                  <a:lnTo>
                    <a:pt x="1912911" y="385987"/>
                  </a:lnTo>
                  <a:lnTo>
                    <a:pt x="1921102" y="387572"/>
                  </a:lnTo>
                  <a:lnTo>
                    <a:pt x="1929294" y="389610"/>
                  </a:lnTo>
                  <a:lnTo>
                    <a:pt x="1937713" y="391649"/>
                  </a:lnTo>
                  <a:lnTo>
                    <a:pt x="1945449" y="394367"/>
                  </a:lnTo>
                  <a:lnTo>
                    <a:pt x="1953186" y="397537"/>
                  </a:lnTo>
                  <a:lnTo>
                    <a:pt x="1960922" y="400935"/>
                  </a:lnTo>
                  <a:lnTo>
                    <a:pt x="1968204" y="404558"/>
                  </a:lnTo>
                  <a:lnTo>
                    <a:pt x="1975485" y="408635"/>
                  </a:lnTo>
                  <a:lnTo>
                    <a:pt x="1982084" y="412938"/>
                  </a:lnTo>
                  <a:lnTo>
                    <a:pt x="1988910" y="417921"/>
                  </a:lnTo>
                  <a:lnTo>
                    <a:pt x="1995281" y="422677"/>
                  </a:lnTo>
                  <a:lnTo>
                    <a:pt x="2001652" y="428113"/>
                  </a:lnTo>
                  <a:lnTo>
                    <a:pt x="2007568" y="433775"/>
                  </a:lnTo>
                  <a:lnTo>
                    <a:pt x="2013257" y="439890"/>
                  </a:lnTo>
                  <a:lnTo>
                    <a:pt x="2018718" y="446005"/>
                  </a:lnTo>
                  <a:lnTo>
                    <a:pt x="2023496" y="452346"/>
                  </a:lnTo>
                  <a:lnTo>
                    <a:pt x="2028502" y="459141"/>
                  </a:lnTo>
                  <a:lnTo>
                    <a:pt x="2032825" y="465709"/>
                  </a:lnTo>
                  <a:lnTo>
                    <a:pt x="2036921" y="472956"/>
                  </a:lnTo>
                  <a:lnTo>
                    <a:pt x="2040562" y="480430"/>
                  </a:lnTo>
                  <a:lnTo>
                    <a:pt x="2043975" y="487904"/>
                  </a:lnTo>
                  <a:lnTo>
                    <a:pt x="2047161" y="495605"/>
                  </a:lnTo>
                  <a:lnTo>
                    <a:pt x="2049891" y="503305"/>
                  </a:lnTo>
                  <a:lnTo>
                    <a:pt x="2052394" y="511685"/>
                  </a:lnTo>
                  <a:lnTo>
                    <a:pt x="2054214" y="519838"/>
                  </a:lnTo>
                  <a:lnTo>
                    <a:pt x="2055580" y="528218"/>
                  </a:lnTo>
                  <a:lnTo>
                    <a:pt x="2056717" y="536598"/>
                  </a:lnTo>
                  <a:lnTo>
                    <a:pt x="2057172" y="545431"/>
                  </a:lnTo>
                  <a:lnTo>
                    <a:pt x="2057400" y="553811"/>
                  </a:lnTo>
                  <a:lnTo>
                    <a:pt x="2057172" y="562644"/>
                  </a:lnTo>
                  <a:lnTo>
                    <a:pt x="2056717" y="571476"/>
                  </a:lnTo>
                  <a:lnTo>
                    <a:pt x="2055580" y="579856"/>
                  </a:lnTo>
                  <a:lnTo>
                    <a:pt x="2054214" y="588010"/>
                  </a:lnTo>
                  <a:lnTo>
                    <a:pt x="2052394" y="596390"/>
                  </a:lnTo>
                  <a:lnTo>
                    <a:pt x="2049891" y="604543"/>
                  </a:lnTo>
                  <a:lnTo>
                    <a:pt x="2047161" y="612243"/>
                  </a:lnTo>
                  <a:lnTo>
                    <a:pt x="2043975" y="619944"/>
                  </a:lnTo>
                  <a:lnTo>
                    <a:pt x="2040562" y="627418"/>
                  </a:lnTo>
                  <a:lnTo>
                    <a:pt x="2036921" y="634892"/>
                  </a:lnTo>
                  <a:lnTo>
                    <a:pt x="2032825" y="642139"/>
                  </a:lnTo>
                  <a:lnTo>
                    <a:pt x="2028502" y="648934"/>
                  </a:lnTo>
                  <a:lnTo>
                    <a:pt x="2023496" y="655502"/>
                  </a:lnTo>
                  <a:lnTo>
                    <a:pt x="2018718" y="662070"/>
                  </a:lnTo>
                  <a:lnTo>
                    <a:pt x="2013257" y="668185"/>
                  </a:lnTo>
                  <a:lnTo>
                    <a:pt x="2007568" y="674073"/>
                  </a:lnTo>
                  <a:lnTo>
                    <a:pt x="2001652" y="679736"/>
                  </a:lnTo>
                  <a:lnTo>
                    <a:pt x="1995281" y="685171"/>
                  </a:lnTo>
                  <a:lnTo>
                    <a:pt x="1988910" y="690154"/>
                  </a:lnTo>
                  <a:lnTo>
                    <a:pt x="1982084" y="694683"/>
                  </a:lnTo>
                  <a:lnTo>
                    <a:pt x="1975485" y="699440"/>
                  </a:lnTo>
                  <a:lnTo>
                    <a:pt x="1968204" y="703516"/>
                  </a:lnTo>
                  <a:lnTo>
                    <a:pt x="1960922" y="707140"/>
                  </a:lnTo>
                  <a:lnTo>
                    <a:pt x="1953186" y="710537"/>
                  </a:lnTo>
                  <a:lnTo>
                    <a:pt x="1945449" y="713482"/>
                  </a:lnTo>
                  <a:lnTo>
                    <a:pt x="1937713" y="716199"/>
                  </a:lnTo>
                  <a:lnTo>
                    <a:pt x="1929294" y="718464"/>
                  </a:lnTo>
                  <a:lnTo>
                    <a:pt x="1921102" y="720503"/>
                  </a:lnTo>
                  <a:lnTo>
                    <a:pt x="1912911" y="722088"/>
                  </a:lnTo>
                  <a:lnTo>
                    <a:pt x="1904264" y="722994"/>
                  </a:lnTo>
                  <a:lnTo>
                    <a:pt x="1895390" y="723673"/>
                  </a:lnTo>
                  <a:lnTo>
                    <a:pt x="1886971" y="723900"/>
                  </a:lnTo>
                  <a:lnTo>
                    <a:pt x="1878097" y="723673"/>
                  </a:lnTo>
                  <a:lnTo>
                    <a:pt x="1869223" y="722994"/>
                  </a:lnTo>
                  <a:lnTo>
                    <a:pt x="1860804" y="722088"/>
                  </a:lnTo>
                  <a:lnTo>
                    <a:pt x="1852612" y="720503"/>
                  </a:lnTo>
                  <a:lnTo>
                    <a:pt x="1844193" y="718464"/>
                  </a:lnTo>
                  <a:lnTo>
                    <a:pt x="1836002" y="716199"/>
                  </a:lnTo>
                  <a:lnTo>
                    <a:pt x="1828265" y="713482"/>
                  </a:lnTo>
                  <a:lnTo>
                    <a:pt x="1820529" y="710537"/>
                  </a:lnTo>
                  <a:lnTo>
                    <a:pt x="1812565" y="707140"/>
                  </a:lnTo>
                  <a:lnTo>
                    <a:pt x="1805511" y="703516"/>
                  </a:lnTo>
                  <a:lnTo>
                    <a:pt x="1798230" y="699440"/>
                  </a:lnTo>
                  <a:lnTo>
                    <a:pt x="1791404" y="694683"/>
                  </a:lnTo>
                  <a:lnTo>
                    <a:pt x="1784805" y="690154"/>
                  </a:lnTo>
                  <a:lnTo>
                    <a:pt x="1778206" y="685171"/>
                  </a:lnTo>
                  <a:lnTo>
                    <a:pt x="1772063" y="679736"/>
                  </a:lnTo>
                  <a:lnTo>
                    <a:pt x="1766146" y="674073"/>
                  </a:lnTo>
                  <a:lnTo>
                    <a:pt x="1760458" y="668185"/>
                  </a:lnTo>
                  <a:lnTo>
                    <a:pt x="1754997" y="662070"/>
                  </a:lnTo>
                  <a:lnTo>
                    <a:pt x="1749991" y="655502"/>
                  </a:lnTo>
                  <a:lnTo>
                    <a:pt x="1745213" y="648934"/>
                  </a:lnTo>
                  <a:lnTo>
                    <a:pt x="1740662" y="642139"/>
                  </a:lnTo>
                  <a:lnTo>
                    <a:pt x="1736566" y="634892"/>
                  </a:lnTo>
                  <a:lnTo>
                    <a:pt x="1732925" y="627418"/>
                  </a:lnTo>
                  <a:lnTo>
                    <a:pt x="1729512" y="619944"/>
                  </a:lnTo>
                  <a:lnTo>
                    <a:pt x="1726554" y="612243"/>
                  </a:lnTo>
                  <a:lnTo>
                    <a:pt x="1723596" y="604543"/>
                  </a:lnTo>
                  <a:lnTo>
                    <a:pt x="1721548" y="596390"/>
                  </a:lnTo>
                  <a:lnTo>
                    <a:pt x="1719500" y="588010"/>
                  </a:lnTo>
                  <a:lnTo>
                    <a:pt x="1717908" y="579856"/>
                  </a:lnTo>
                  <a:lnTo>
                    <a:pt x="1716997" y="571476"/>
                  </a:lnTo>
                  <a:lnTo>
                    <a:pt x="1716315" y="562644"/>
                  </a:lnTo>
                  <a:lnTo>
                    <a:pt x="1716087" y="553811"/>
                  </a:lnTo>
                  <a:lnTo>
                    <a:pt x="1716315" y="545431"/>
                  </a:lnTo>
                  <a:lnTo>
                    <a:pt x="1716997" y="536598"/>
                  </a:lnTo>
                  <a:lnTo>
                    <a:pt x="1717908" y="528218"/>
                  </a:lnTo>
                  <a:lnTo>
                    <a:pt x="1719500" y="519838"/>
                  </a:lnTo>
                  <a:lnTo>
                    <a:pt x="1721548" y="511685"/>
                  </a:lnTo>
                  <a:lnTo>
                    <a:pt x="1723596" y="503305"/>
                  </a:lnTo>
                  <a:lnTo>
                    <a:pt x="1726554" y="495605"/>
                  </a:lnTo>
                  <a:lnTo>
                    <a:pt x="1729512" y="487904"/>
                  </a:lnTo>
                  <a:lnTo>
                    <a:pt x="1732925" y="480430"/>
                  </a:lnTo>
                  <a:lnTo>
                    <a:pt x="1736566" y="472956"/>
                  </a:lnTo>
                  <a:lnTo>
                    <a:pt x="1740662" y="465709"/>
                  </a:lnTo>
                  <a:lnTo>
                    <a:pt x="1745213" y="459141"/>
                  </a:lnTo>
                  <a:lnTo>
                    <a:pt x="1749991" y="452346"/>
                  </a:lnTo>
                  <a:lnTo>
                    <a:pt x="1754997" y="446005"/>
                  </a:lnTo>
                  <a:lnTo>
                    <a:pt x="1760458" y="439890"/>
                  </a:lnTo>
                  <a:lnTo>
                    <a:pt x="1766146" y="433775"/>
                  </a:lnTo>
                  <a:lnTo>
                    <a:pt x="1772063" y="428113"/>
                  </a:lnTo>
                  <a:lnTo>
                    <a:pt x="1778206" y="422677"/>
                  </a:lnTo>
                  <a:lnTo>
                    <a:pt x="1784805" y="417921"/>
                  </a:lnTo>
                  <a:lnTo>
                    <a:pt x="1791404" y="412938"/>
                  </a:lnTo>
                  <a:lnTo>
                    <a:pt x="1798230" y="408635"/>
                  </a:lnTo>
                  <a:lnTo>
                    <a:pt x="1805511" y="404558"/>
                  </a:lnTo>
                  <a:lnTo>
                    <a:pt x="1812565" y="400935"/>
                  </a:lnTo>
                  <a:lnTo>
                    <a:pt x="1820529" y="397537"/>
                  </a:lnTo>
                  <a:lnTo>
                    <a:pt x="1828265" y="394367"/>
                  </a:lnTo>
                  <a:lnTo>
                    <a:pt x="1836002" y="391649"/>
                  </a:lnTo>
                  <a:lnTo>
                    <a:pt x="1844193" y="389610"/>
                  </a:lnTo>
                  <a:lnTo>
                    <a:pt x="1852612" y="387572"/>
                  </a:lnTo>
                  <a:lnTo>
                    <a:pt x="1860804" y="385987"/>
                  </a:lnTo>
                  <a:lnTo>
                    <a:pt x="1869223" y="384854"/>
                  </a:lnTo>
                  <a:lnTo>
                    <a:pt x="1878097" y="384401"/>
                  </a:lnTo>
                  <a:lnTo>
                    <a:pt x="1886971" y="384175"/>
                  </a:lnTo>
                  <a:close/>
                  <a:moveTo>
                    <a:pt x="1493053" y="58920"/>
                  </a:moveTo>
                  <a:lnTo>
                    <a:pt x="1493053" y="71384"/>
                  </a:lnTo>
                  <a:lnTo>
                    <a:pt x="1486255" y="72064"/>
                  </a:lnTo>
                  <a:lnTo>
                    <a:pt x="1480136" y="72970"/>
                  </a:lnTo>
                  <a:lnTo>
                    <a:pt x="1474471" y="74103"/>
                  </a:lnTo>
                  <a:lnTo>
                    <a:pt x="1469032" y="75463"/>
                  </a:lnTo>
                  <a:lnTo>
                    <a:pt x="1464046" y="77276"/>
                  </a:lnTo>
                  <a:lnTo>
                    <a:pt x="1459741" y="79089"/>
                  </a:lnTo>
                  <a:lnTo>
                    <a:pt x="1455661" y="81128"/>
                  </a:lnTo>
                  <a:lnTo>
                    <a:pt x="1452036" y="83621"/>
                  </a:lnTo>
                  <a:lnTo>
                    <a:pt x="1448863" y="86341"/>
                  </a:lnTo>
                  <a:lnTo>
                    <a:pt x="1446144" y="89060"/>
                  </a:lnTo>
                  <a:lnTo>
                    <a:pt x="1443877" y="92233"/>
                  </a:lnTo>
                  <a:lnTo>
                    <a:pt x="1441611" y="95632"/>
                  </a:lnTo>
                  <a:lnTo>
                    <a:pt x="1440252" y="99258"/>
                  </a:lnTo>
                  <a:lnTo>
                    <a:pt x="1439118" y="102657"/>
                  </a:lnTo>
                  <a:lnTo>
                    <a:pt x="1438665" y="106963"/>
                  </a:lnTo>
                  <a:lnTo>
                    <a:pt x="1438439" y="111042"/>
                  </a:lnTo>
                  <a:lnTo>
                    <a:pt x="1438439" y="113988"/>
                  </a:lnTo>
                  <a:lnTo>
                    <a:pt x="1438665" y="116934"/>
                  </a:lnTo>
                  <a:lnTo>
                    <a:pt x="1439118" y="119880"/>
                  </a:lnTo>
                  <a:lnTo>
                    <a:pt x="1439798" y="122599"/>
                  </a:lnTo>
                  <a:lnTo>
                    <a:pt x="1440931" y="125092"/>
                  </a:lnTo>
                  <a:lnTo>
                    <a:pt x="1442064" y="127812"/>
                  </a:lnTo>
                  <a:lnTo>
                    <a:pt x="1443198" y="130304"/>
                  </a:lnTo>
                  <a:lnTo>
                    <a:pt x="1444784" y="132797"/>
                  </a:lnTo>
                  <a:lnTo>
                    <a:pt x="1448183" y="137329"/>
                  </a:lnTo>
                  <a:lnTo>
                    <a:pt x="1451809" y="141409"/>
                  </a:lnTo>
                  <a:lnTo>
                    <a:pt x="1455888" y="144808"/>
                  </a:lnTo>
                  <a:lnTo>
                    <a:pt x="1460194" y="147527"/>
                  </a:lnTo>
                  <a:lnTo>
                    <a:pt x="1465633" y="150700"/>
                  </a:lnTo>
                  <a:lnTo>
                    <a:pt x="1472884" y="154552"/>
                  </a:lnTo>
                  <a:lnTo>
                    <a:pt x="1482402" y="158858"/>
                  </a:lnTo>
                  <a:lnTo>
                    <a:pt x="1493733" y="164070"/>
                  </a:lnTo>
                  <a:lnTo>
                    <a:pt x="1500532" y="167469"/>
                  </a:lnTo>
                  <a:lnTo>
                    <a:pt x="1503024" y="169056"/>
                  </a:lnTo>
                  <a:lnTo>
                    <a:pt x="1505291" y="170642"/>
                  </a:lnTo>
                  <a:lnTo>
                    <a:pt x="1507330" y="172002"/>
                  </a:lnTo>
                  <a:lnTo>
                    <a:pt x="1508916" y="173588"/>
                  </a:lnTo>
                  <a:lnTo>
                    <a:pt x="1510276" y="175174"/>
                  </a:lnTo>
                  <a:lnTo>
                    <a:pt x="1510956" y="176534"/>
                  </a:lnTo>
                  <a:lnTo>
                    <a:pt x="1512089" y="179707"/>
                  </a:lnTo>
                  <a:lnTo>
                    <a:pt x="1512769" y="184012"/>
                  </a:lnTo>
                  <a:lnTo>
                    <a:pt x="1513449" y="189451"/>
                  </a:lnTo>
                  <a:lnTo>
                    <a:pt x="1513675" y="195343"/>
                  </a:lnTo>
                  <a:lnTo>
                    <a:pt x="1513449" y="197836"/>
                  </a:lnTo>
                  <a:lnTo>
                    <a:pt x="1512769" y="199876"/>
                  </a:lnTo>
                  <a:lnTo>
                    <a:pt x="1512089" y="201689"/>
                  </a:lnTo>
                  <a:lnTo>
                    <a:pt x="1510956" y="203275"/>
                  </a:lnTo>
                  <a:lnTo>
                    <a:pt x="1509596" y="204181"/>
                  </a:lnTo>
                  <a:lnTo>
                    <a:pt x="1507783" y="205314"/>
                  </a:lnTo>
                  <a:lnTo>
                    <a:pt x="1505291" y="205768"/>
                  </a:lnTo>
                  <a:lnTo>
                    <a:pt x="1502798" y="205768"/>
                  </a:lnTo>
                  <a:lnTo>
                    <a:pt x="1499852" y="205541"/>
                  </a:lnTo>
                  <a:lnTo>
                    <a:pt x="1498719" y="205314"/>
                  </a:lnTo>
                  <a:lnTo>
                    <a:pt x="1497586" y="204861"/>
                  </a:lnTo>
                  <a:lnTo>
                    <a:pt x="1496679" y="204181"/>
                  </a:lnTo>
                  <a:lnTo>
                    <a:pt x="1495773" y="203728"/>
                  </a:lnTo>
                  <a:lnTo>
                    <a:pt x="1495319" y="203048"/>
                  </a:lnTo>
                  <a:lnTo>
                    <a:pt x="1494866" y="201915"/>
                  </a:lnTo>
                  <a:lnTo>
                    <a:pt x="1493960" y="199422"/>
                  </a:lnTo>
                  <a:lnTo>
                    <a:pt x="1493506" y="195343"/>
                  </a:lnTo>
                  <a:lnTo>
                    <a:pt x="1493280" y="189678"/>
                  </a:lnTo>
                  <a:lnTo>
                    <a:pt x="1493053" y="182426"/>
                  </a:lnTo>
                  <a:lnTo>
                    <a:pt x="1493053" y="172908"/>
                  </a:lnTo>
                  <a:lnTo>
                    <a:pt x="1439118" y="172908"/>
                  </a:lnTo>
                  <a:lnTo>
                    <a:pt x="1439118" y="180613"/>
                  </a:lnTo>
                  <a:lnTo>
                    <a:pt x="1439345" y="186732"/>
                  </a:lnTo>
                  <a:lnTo>
                    <a:pt x="1440252" y="192624"/>
                  </a:lnTo>
                  <a:lnTo>
                    <a:pt x="1441385" y="197836"/>
                  </a:lnTo>
                  <a:lnTo>
                    <a:pt x="1442291" y="200329"/>
                  </a:lnTo>
                  <a:lnTo>
                    <a:pt x="1443198" y="202822"/>
                  </a:lnTo>
                  <a:lnTo>
                    <a:pt x="1444331" y="205088"/>
                  </a:lnTo>
                  <a:lnTo>
                    <a:pt x="1445237" y="207127"/>
                  </a:lnTo>
                  <a:lnTo>
                    <a:pt x="1446823" y="209167"/>
                  </a:lnTo>
                  <a:lnTo>
                    <a:pt x="1448183" y="210980"/>
                  </a:lnTo>
                  <a:lnTo>
                    <a:pt x="1449769" y="212793"/>
                  </a:lnTo>
                  <a:lnTo>
                    <a:pt x="1451582" y="214379"/>
                  </a:lnTo>
                  <a:lnTo>
                    <a:pt x="1453395" y="215965"/>
                  </a:lnTo>
                  <a:lnTo>
                    <a:pt x="1455435" y="217098"/>
                  </a:lnTo>
                  <a:lnTo>
                    <a:pt x="1459514" y="219818"/>
                  </a:lnTo>
                  <a:lnTo>
                    <a:pt x="1463593" y="221857"/>
                  </a:lnTo>
                  <a:lnTo>
                    <a:pt x="1468352" y="223897"/>
                  </a:lnTo>
                  <a:lnTo>
                    <a:pt x="1472884" y="225483"/>
                  </a:lnTo>
                  <a:lnTo>
                    <a:pt x="1477643" y="226616"/>
                  </a:lnTo>
                  <a:lnTo>
                    <a:pt x="1482629" y="227976"/>
                  </a:lnTo>
                  <a:lnTo>
                    <a:pt x="1487841" y="228656"/>
                  </a:lnTo>
                  <a:lnTo>
                    <a:pt x="1493053" y="229336"/>
                  </a:lnTo>
                  <a:lnTo>
                    <a:pt x="1493053" y="244519"/>
                  </a:lnTo>
                  <a:lnTo>
                    <a:pt x="1517981" y="244519"/>
                  </a:lnTo>
                  <a:lnTo>
                    <a:pt x="1517981" y="229789"/>
                  </a:lnTo>
                  <a:lnTo>
                    <a:pt x="1524780" y="228656"/>
                  </a:lnTo>
                  <a:lnTo>
                    <a:pt x="1530898" y="227749"/>
                  </a:lnTo>
                  <a:lnTo>
                    <a:pt x="1536790" y="226163"/>
                  </a:lnTo>
                  <a:lnTo>
                    <a:pt x="1542229" y="224577"/>
                  </a:lnTo>
                  <a:lnTo>
                    <a:pt x="1547215" y="222537"/>
                  </a:lnTo>
                  <a:lnTo>
                    <a:pt x="1551747" y="220271"/>
                  </a:lnTo>
                  <a:lnTo>
                    <a:pt x="1555826" y="218005"/>
                  </a:lnTo>
                  <a:lnTo>
                    <a:pt x="1559452" y="215059"/>
                  </a:lnTo>
                  <a:lnTo>
                    <a:pt x="1562851" y="211660"/>
                  </a:lnTo>
                  <a:lnTo>
                    <a:pt x="1565571" y="208487"/>
                  </a:lnTo>
                  <a:lnTo>
                    <a:pt x="1568063" y="204861"/>
                  </a:lnTo>
                  <a:lnTo>
                    <a:pt x="1569876" y="201009"/>
                  </a:lnTo>
                  <a:lnTo>
                    <a:pt x="1571236" y="196476"/>
                  </a:lnTo>
                  <a:lnTo>
                    <a:pt x="1572596" y="192171"/>
                  </a:lnTo>
                  <a:lnTo>
                    <a:pt x="1573049" y="187185"/>
                  </a:lnTo>
                  <a:lnTo>
                    <a:pt x="1573502" y="182199"/>
                  </a:lnTo>
                  <a:lnTo>
                    <a:pt x="1573502" y="179027"/>
                  </a:lnTo>
                  <a:lnTo>
                    <a:pt x="1573049" y="175854"/>
                  </a:lnTo>
                  <a:lnTo>
                    <a:pt x="1572596" y="172908"/>
                  </a:lnTo>
                  <a:lnTo>
                    <a:pt x="1572142" y="170189"/>
                  </a:lnTo>
                  <a:lnTo>
                    <a:pt x="1571236" y="167469"/>
                  </a:lnTo>
                  <a:lnTo>
                    <a:pt x="1570556" y="164750"/>
                  </a:lnTo>
                  <a:lnTo>
                    <a:pt x="1569650" y="162484"/>
                  </a:lnTo>
                  <a:lnTo>
                    <a:pt x="1568290" y="160218"/>
                  </a:lnTo>
                  <a:lnTo>
                    <a:pt x="1565344" y="156139"/>
                  </a:lnTo>
                  <a:lnTo>
                    <a:pt x="1562625" y="152513"/>
                  </a:lnTo>
                  <a:lnTo>
                    <a:pt x="1559225" y="149340"/>
                  </a:lnTo>
                  <a:lnTo>
                    <a:pt x="1555599" y="146847"/>
                  </a:lnTo>
                  <a:lnTo>
                    <a:pt x="1551067" y="144355"/>
                  </a:lnTo>
                  <a:lnTo>
                    <a:pt x="1544722" y="140955"/>
                  </a:lnTo>
                  <a:lnTo>
                    <a:pt x="1537017" y="137329"/>
                  </a:lnTo>
                  <a:lnTo>
                    <a:pt x="1527499" y="132797"/>
                  </a:lnTo>
                  <a:lnTo>
                    <a:pt x="1516621" y="128038"/>
                  </a:lnTo>
                  <a:lnTo>
                    <a:pt x="1508237" y="124186"/>
                  </a:lnTo>
                  <a:lnTo>
                    <a:pt x="1502344" y="120786"/>
                  </a:lnTo>
                  <a:lnTo>
                    <a:pt x="1498719" y="118747"/>
                  </a:lnTo>
                  <a:lnTo>
                    <a:pt x="1497359" y="117614"/>
                  </a:lnTo>
                  <a:lnTo>
                    <a:pt x="1496452" y="116481"/>
                  </a:lnTo>
                  <a:lnTo>
                    <a:pt x="1495319" y="115121"/>
                  </a:lnTo>
                  <a:lnTo>
                    <a:pt x="1494866" y="113535"/>
                  </a:lnTo>
                  <a:lnTo>
                    <a:pt x="1493960" y="111948"/>
                  </a:lnTo>
                  <a:lnTo>
                    <a:pt x="1493733" y="109909"/>
                  </a:lnTo>
                  <a:lnTo>
                    <a:pt x="1493506" y="107869"/>
                  </a:lnTo>
                  <a:lnTo>
                    <a:pt x="1493506" y="105830"/>
                  </a:lnTo>
                  <a:lnTo>
                    <a:pt x="1493506" y="103337"/>
                  </a:lnTo>
                  <a:lnTo>
                    <a:pt x="1493960" y="100844"/>
                  </a:lnTo>
                  <a:lnTo>
                    <a:pt x="1494866" y="99258"/>
                  </a:lnTo>
                  <a:lnTo>
                    <a:pt x="1495773" y="97672"/>
                  </a:lnTo>
                  <a:lnTo>
                    <a:pt x="1497359" y="96312"/>
                  </a:lnTo>
                  <a:lnTo>
                    <a:pt x="1498945" y="95632"/>
                  </a:lnTo>
                  <a:lnTo>
                    <a:pt x="1500985" y="94952"/>
                  </a:lnTo>
                  <a:lnTo>
                    <a:pt x="1503251" y="94725"/>
                  </a:lnTo>
                  <a:lnTo>
                    <a:pt x="1506197" y="94952"/>
                  </a:lnTo>
                  <a:lnTo>
                    <a:pt x="1508463" y="95632"/>
                  </a:lnTo>
                  <a:lnTo>
                    <a:pt x="1510049" y="96538"/>
                  </a:lnTo>
                  <a:lnTo>
                    <a:pt x="1510729" y="96992"/>
                  </a:lnTo>
                  <a:lnTo>
                    <a:pt x="1511409" y="97898"/>
                  </a:lnTo>
                  <a:lnTo>
                    <a:pt x="1512089" y="99938"/>
                  </a:lnTo>
                  <a:lnTo>
                    <a:pt x="1512769" y="103110"/>
                  </a:lnTo>
                  <a:lnTo>
                    <a:pt x="1512995" y="106963"/>
                  </a:lnTo>
                  <a:lnTo>
                    <a:pt x="1512995" y="111495"/>
                  </a:lnTo>
                  <a:lnTo>
                    <a:pt x="1512995" y="118067"/>
                  </a:lnTo>
                  <a:lnTo>
                    <a:pt x="1567157" y="118067"/>
                  </a:lnTo>
                  <a:lnTo>
                    <a:pt x="1567383" y="113535"/>
                  </a:lnTo>
                  <a:lnTo>
                    <a:pt x="1567837" y="110815"/>
                  </a:lnTo>
                  <a:lnTo>
                    <a:pt x="1567383" y="106283"/>
                  </a:lnTo>
                  <a:lnTo>
                    <a:pt x="1566930" y="102430"/>
                  </a:lnTo>
                  <a:lnTo>
                    <a:pt x="1566024" y="98578"/>
                  </a:lnTo>
                  <a:lnTo>
                    <a:pt x="1564664" y="95179"/>
                  </a:lnTo>
                  <a:lnTo>
                    <a:pt x="1562851" y="92006"/>
                  </a:lnTo>
                  <a:lnTo>
                    <a:pt x="1560812" y="88833"/>
                  </a:lnTo>
                  <a:lnTo>
                    <a:pt x="1558092" y="86114"/>
                  </a:lnTo>
                  <a:lnTo>
                    <a:pt x="1555373" y="83395"/>
                  </a:lnTo>
                  <a:lnTo>
                    <a:pt x="1551974" y="81128"/>
                  </a:lnTo>
                  <a:lnTo>
                    <a:pt x="1548121" y="79089"/>
                  </a:lnTo>
                  <a:lnTo>
                    <a:pt x="1544269" y="77276"/>
                  </a:lnTo>
                  <a:lnTo>
                    <a:pt x="1539736" y="75463"/>
                  </a:lnTo>
                  <a:lnTo>
                    <a:pt x="1534751" y="74103"/>
                  </a:lnTo>
                  <a:lnTo>
                    <a:pt x="1529538" y="72970"/>
                  </a:lnTo>
                  <a:lnTo>
                    <a:pt x="1523873" y="72064"/>
                  </a:lnTo>
                  <a:lnTo>
                    <a:pt x="1517981" y="71384"/>
                  </a:lnTo>
                  <a:lnTo>
                    <a:pt x="1517981" y="58920"/>
                  </a:lnTo>
                  <a:lnTo>
                    <a:pt x="1493053" y="58920"/>
                  </a:lnTo>
                  <a:close/>
                  <a:moveTo>
                    <a:pt x="1505970" y="0"/>
                  </a:moveTo>
                  <a:lnTo>
                    <a:pt x="1513675" y="226"/>
                  </a:lnTo>
                  <a:lnTo>
                    <a:pt x="1521380" y="680"/>
                  </a:lnTo>
                  <a:lnTo>
                    <a:pt x="1528859" y="1813"/>
                  </a:lnTo>
                  <a:lnTo>
                    <a:pt x="1536337" y="2946"/>
                  </a:lnTo>
                  <a:lnTo>
                    <a:pt x="1543815" y="4759"/>
                  </a:lnTo>
                  <a:lnTo>
                    <a:pt x="1551067" y="6798"/>
                  </a:lnTo>
                  <a:lnTo>
                    <a:pt x="1557866" y="9291"/>
                  </a:lnTo>
                  <a:lnTo>
                    <a:pt x="1564891" y="11784"/>
                  </a:lnTo>
                  <a:lnTo>
                    <a:pt x="1571689" y="14956"/>
                  </a:lnTo>
                  <a:lnTo>
                    <a:pt x="1578034" y="18129"/>
                  </a:lnTo>
                  <a:lnTo>
                    <a:pt x="1584380" y="21755"/>
                  </a:lnTo>
                  <a:lnTo>
                    <a:pt x="1590725" y="26061"/>
                  </a:lnTo>
                  <a:lnTo>
                    <a:pt x="1596617" y="30140"/>
                  </a:lnTo>
                  <a:lnTo>
                    <a:pt x="1602282" y="34445"/>
                  </a:lnTo>
                  <a:lnTo>
                    <a:pt x="1607948" y="39431"/>
                  </a:lnTo>
                  <a:lnTo>
                    <a:pt x="1613160" y="44190"/>
                  </a:lnTo>
                  <a:lnTo>
                    <a:pt x="1618146" y="49629"/>
                  </a:lnTo>
                  <a:lnTo>
                    <a:pt x="1622905" y="55068"/>
                  </a:lnTo>
                  <a:lnTo>
                    <a:pt x="1627437" y="60960"/>
                  </a:lnTo>
                  <a:lnTo>
                    <a:pt x="1631743" y="66852"/>
                  </a:lnTo>
                  <a:lnTo>
                    <a:pt x="1635595" y="72970"/>
                  </a:lnTo>
                  <a:lnTo>
                    <a:pt x="1639221" y="79316"/>
                  </a:lnTo>
                  <a:lnTo>
                    <a:pt x="1642394" y="85661"/>
                  </a:lnTo>
                  <a:lnTo>
                    <a:pt x="1645566" y="92686"/>
                  </a:lnTo>
                  <a:lnTo>
                    <a:pt x="1648512" y="99484"/>
                  </a:lnTo>
                  <a:lnTo>
                    <a:pt x="1650778" y="106736"/>
                  </a:lnTo>
                  <a:lnTo>
                    <a:pt x="1652818" y="113761"/>
                  </a:lnTo>
                  <a:lnTo>
                    <a:pt x="1654404" y="121013"/>
                  </a:lnTo>
                  <a:lnTo>
                    <a:pt x="1655991" y="128491"/>
                  </a:lnTo>
                  <a:lnTo>
                    <a:pt x="1656670" y="135970"/>
                  </a:lnTo>
                  <a:lnTo>
                    <a:pt x="1657350" y="143675"/>
                  </a:lnTo>
                  <a:lnTo>
                    <a:pt x="1657350" y="151833"/>
                  </a:lnTo>
                  <a:lnTo>
                    <a:pt x="1657350" y="159538"/>
                  </a:lnTo>
                  <a:lnTo>
                    <a:pt x="1656670" y="167243"/>
                  </a:lnTo>
                  <a:lnTo>
                    <a:pt x="1655991" y="174721"/>
                  </a:lnTo>
                  <a:lnTo>
                    <a:pt x="1654404" y="182199"/>
                  </a:lnTo>
                  <a:lnTo>
                    <a:pt x="1652818" y="189678"/>
                  </a:lnTo>
                  <a:lnTo>
                    <a:pt x="1650778" y="196703"/>
                  </a:lnTo>
                  <a:lnTo>
                    <a:pt x="1648512" y="203728"/>
                  </a:lnTo>
                  <a:lnTo>
                    <a:pt x="1645566" y="210753"/>
                  </a:lnTo>
                  <a:lnTo>
                    <a:pt x="1642394" y="217325"/>
                  </a:lnTo>
                  <a:lnTo>
                    <a:pt x="1639221" y="223897"/>
                  </a:lnTo>
                  <a:lnTo>
                    <a:pt x="1635595" y="230242"/>
                  </a:lnTo>
                  <a:lnTo>
                    <a:pt x="1631743" y="236587"/>
                  </a:lnTo>
                  <a:lnTo>
                    <a:pt x="1627437" y="242480"/>
                  </a:lnTo>
                  <a:lnTo>
                    <a:pt x="1622905" y="248145"/>
                  </a:lnTo>
                  <a:lnTo>
                    <a:pt x="1618146" y="253584"/>
                  </a:lnTo>
                  <a:lnTo>
                    <a:pt x="1613160" y="259023"/>
                  </a:lnTo>
                  <a:lnTo>
                    <a:pt x="1607948" y="263781"/>
                  </a:lnTo>
                  <a:lnTo>
                    <a:pt x="1602282" y="268767"/>
                  </a:lnTo>
                  <a:lnTo>
                    <a:pt x="1596617" y="273073"/>
                  </a:lnTo>
                  <a:lnTo>
                    <a:pt x="1590725" y="277378"/>
                  </a:lnTo>
                  <a:lnTo>
                    <a:pt x="1584380" y="281231"/>
                  </a:lnTo>
                  <a:lnTo>
                    <a:pt x="1578034" y="284857"/>
                  </a:lnTo>
                  <a:lnTo>
                    <a:pt x="1571689" y="288256"/>
                  </a:lnTo>
                  <a:lnTo>
                    <a:pt x="1564891" y="291429"/>
                  </a:lnTo>
                  <a:lnTo>
                    <a:pt x="1557866" y="293921"/>
                  </a:lnTo>
                  <a:lnTo>
                    <a:pt x="1551067" y="296641"/>
                  </a:lnTo>
                  <a:lnTo>
                    <a:pt x="1543815" y="298454"/>
                  </a:lnTo>
                  <a:lnTo>
                    <a:pt x="1536337" y="300040"/>
                  </a:lnTo>
                  <a:lnTo>
                    <a:pt x="1528859" y="301400"/>
                  </a:lnTo>
                  <a:lnTo>
                    <a:pt x="1521380" y="302533"/>
                  </a:lnTo>
                  <a:lnTo>
                    <a:pt x="1513675" y="302986"/>
                  </a:lnTo>
                  <a:lnTo>
                    <a:pt x="1505970" y="303213"/>
                  </a:lnTo>
                  <a:lnTo>
                    <a:pt x="1498265" y="302986"/>
                  </a:lnTo>
                  <a:lnTo>
                    <a:pt x="1490334" y="302533"/>
                  </a:lnTo>
                  <a:lnTo>
                    <a:pt x="1482629" y="301400"/>
                  </a:lnTo>
                  <a:lnTo>
                    <a:pt x="1475151" y="300040"/>
                  </a:lnTo>
                  <a:lnTo>
                    <a:pt x="1467899" y="298454"/>
                  </a:lnTo>
                  <a:lnTo>
                    <a:pt x="1460874" y="296641"/>
                  </a:lnTo>
                  <a:lnTo>
                    <a:pt x="1453849" y="293921"/>
                  </a:lnTo>
                  <a:lnTo>
                    <a:pt x="1446823" y="291429"/>
                  </a:lnTo>
                  <a:lnTo>
                    <a:pt x="1440252" y="288256"/>
                  </a:lnTo>
                  <a:lnTo>
                    <a:pt x="1433453" y="284857"/>
                  </a:lnTo>
                  <a:lnTo>
                    <a:pt x="1427334" y="281231"/>
                  </a:lnTo>
                  <a:lnTo>
                    <a:pt x="1420989" y="277378"/>
                  </a:lnTo>
                  <a:lnTo>
                    <a:pt x="1415097" y="273073"/>
                  </a:lnTo>
                  <a:lnTo>
                    <a:pt x="1409432" y="268767"/>
                  </a:lnTo>
                  <a:lnTo>
                    <a:pt x="1403766" y="263781"/>
                  </a:lnTo>
                  <a:lnTo>
                    <a:pt x="1398781" y="259023"/>
                  </a:lnTo>
                  <a:lnTo>
                    <a:pt x="1393569" y="253584"/>
                  </a:lnTo>
                  <a:lnTo>
                    <a:pt x="1388810" y="248145"/>
                  </a:lnTo>
                  <a:lnTo>
                    <a:pt x="1384277" y="242480"/>
                  </a:lnTo>
                  <a:lnTo>
                    <a:pt x="1380198" y="236587"/>
                  </a:lnTo>
                  <a:lnTo>
                    <a:pt x="1376346" y="230242"/>
                  </a:lnTo>
                  <a:lnTo>
                    <a:pt x="1372267" y="223897"/>
                  </a:lnTo>
                  <a:lnTo>
                    <a:pt x="1369094" y="217325"/>
                  </a:lnTo>
                  <a:lnTo>
                    <a:pt x="1366148" y="210753"/>
                  </a:lnTo>
                  <a:lnTo>
                    <a:pt x="1363429" y="203728"/>
                  </a:lnTo>
                  <a:lnTo>
                    <a:pt x="1360936" y="196703"/>
                  </a:lnTo>
                  <a:lnTo>
                    <a:pt x="1358896" y="189678"/>
                  </a:lnTo>
                  <a:lnTo>
                    <a:pt x="1357083" y="182199"/>
                  </a:lnTo>
                  <a:lnTo>
                    <a:pt x="1355950" y="174721"/>
                  </a:lnTo>
                  <a:lnTo>
                    <a:pt x="1354817" y="167243"/>
                  </a:lnTo>
                  <a:lnTo>
                    <a:pt x="1354364" y="159538"/>
                  </a:lnTo>
                  <a:lnTo>
                    <a:pt x="1354137" y="151833"/>
                  </a:lnTo>
                  <a:lnTo>
                    <a:pt x="1354364" y="143675"/>
                  </a:lnTo>
                  <a:lnTo>
                    <a:pt x="1354817" y="135970"/>
                  </a:lnTo>
                  <a:lnTo>
                    <a:pt x="1355950" y="128491"/>
                  </a:lnTo>
                  <a:lnTo>
                    <a:pt x="1357083" y="121013"/>
                  </a:lnTo>
                  <a:lnTo>
                    <a:pt x="1358896" y="113761"/>
                  </a:lnTo>
                  <a:lnTo>
                    <a:pt x="1360936" y="106736"/>
                  </a:lnTo>
                  <a:lnTo>
                    <a:pt x="1363429" y="99484"/>
                  </a:lnTo>
                  <a:lnTo>
                    <a:pt x="1366148" y="92686"/>
                  </a:lnTo>
                  <a:lnTo>
                    <a:pt x="1369094" y="85661"/>
                  </a:lnTo>
                  <a:lnTo>
                    <a:pt x="1372267" y="79316"/>
                  </a:lnTo>
                  <a:lnTo>
                    <a:pt x="1376346" y="72970"/>
                  </a:lnTo>
                  <a:lnTo>
                    <a:pt x="1380198" y="66852"/>
                  </a:lnTo>
                  <a:lnTo>
                    <a:pt x="1384277" y="60960"/>
                  </a:lnTo>
                  <a:lnTo>
                    <a:pt x="1388810" y="55068"/>
                  </a:lnTo>
                  <a:lnTo>
                    <a:pt x="1393569" y="49629"/>
                  </a:lnTo>
                  <a:lnTo>
                    <a:pt x="1398781" y="44190"/>
                  </a:lnTo>
                  <a:lnTo>
                    <a:pt x="1403766" y="39431"/>
                  </a:lnTo>
                  <a:lnTo>
                    <a:pt x="1409432" y="34445"/>
                  </a:lnTo>
                  <a:lnTo>
                    <a:pt x="1415097" y="30140"/>
                  </a:lnTo>
                  <a:lnTo>
                    <a:pt x="1420989" y="26061"/>
                  </a:lnTo>
                  <a:lnTo>
                    <a:pt x="1427334" y="21755"/>
                  </a:lnTo>
                  <a:lnTo>
                    <a:pt x="1433453" y="18129"/>
                  </a:lnTo>
                  <a:lnTo>
                    <a:pt x="1440252" y="14956"/>
                  </a:lnTo>
                  <a:lnTo>
                    <a:pt x="1446823" y="11784"/>
                  </a:lnTo>
                  <a:lnTo>
                    <a:pt x="1453849" y="9291"/>
                  </a:lnTo>
                  <a:lnTo>
                    <a:pt x="1460874" y="6798"/>
                  </a:lnTo>
                  <a:lnTo>
                    <a:pt x="1467899" y="4759"/>
                  </a:lnTo>
                  <a:lnTo>
                    <a:pt x="1475151" y="2946"/>
                  </a:lnTo>
                  <a:lnTo>
                    <a:pt x="1482629" y="1813"/>
                  </a:lnTo>
                  <a:lnTo>
                    <a:pt x="1490334" y="680"/>
                  </a:lnTo>
                  <a:lnTo>
                    <a:pt x="1498265" y="226"/>
                  </a:lnTo>
                  <a:lnTo>
                    <a:pt x="1505970" y="0"/>
                  </a:lnTo>
                  <a:close/>
                </a:path>
              </a:pathLst>
            </a:custGeom>
            <a:solidFill>
              <a:schemeClr val="tx1">
                <a:lumMod val="65000"/>
                <a:lumOff val="35000"/>
              </a:schemeClr>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400">
                <a:solidFill>
                  <a:srgbClr val="FFFFFF"/>
                </a:solidFill>
                <a:latin typeface="微软雅黑" panose="020B0503020204020204" pitchFamily="34" charset="-122"/>
                <a:ea typeface="微软雅黑" panose="020B0503020204020204" pitchFamily="34" charset="-122"/>
              </a:endParaRPr>
            </a:p>
          </p:txBody>
        </p:sp>
      </p:grpSp>
      <p:sp>
        <p:nvSpPr>
          <p:cNvPr id="80" name="MH_SubTitle_1"/>
          <p:cNvSpPr txBox="1">
            <a:spLocks noChangeArrowheads="1"/>
          </p:cNvSpPr>
          <p:nvPr>
            <p:custDataLst>
              <p:tags r:id="rId3"/>
            </p:custDataLst>
          </p:nvPr>
        </p:nvSpPr>
        <p:spPr bwMode="auto">
          <a:xfrm>
            <a:off x="6594300" y="1389340"/>
            <a:ext cx="3114104" cy="97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nSpc>
                <a:spcPct val="130000"/>
              </a:lnSpc>
            </a:pPr>
            <a:r>
              <a:rPr lang="zh-CN" altLang="en-US" sz="1600" dirty="0">
                <a:solidFill>
                  <a:schemeClr val="tx1">
                    <a:lumMod val="65000"/>
                    <a:lumOff val="35000"/>
                  </a:schemeClr>
                </a:solidFill>
                <a:latin typeface="微软雅黑" panose="020B0503020204020204" pitchFamily="34" charset="-122"/>
              </a:rPr>
              <a:t>此处添加详细文本描述，建议与标题相关并符合整体语言风格。</a:t>
            </a:r>
            <a:endParaRPr lang="en-US" altLang="zh-CN" sz="1600" dirty="0">
              <a:solidFill>
                <a:schemeClr val="tx1">
                  <a:lumMod val="65000"/>
                  <a:lumOff val="35000"/>
                </a:schemeClr>
              </a:solidFill>
              <a:latin typeface="微软雅黑" panose="020B0503020204020204" pitchFamily="34" charset="-122"/>
            </a:endParaRPr>
          </a:p>
        </p:txBody>
      </p:sp>
      <p:sp>
        <p:nvSpPr>
          <p:cNvPr id="81" name="MH_SubTitle_1"/>
          <p:cNvSpPr txBox="1">
            <a:spLocks noChangeArrowheads="1"/>
          </p:cNvSpPr>
          <p:nvPr>
            <p:custDataLst>
              <p:tags r:id="rId4"/>
            </p:custDataLst>
          </p:nvPr>
        </p:nvSpPr>
        <p:spPr bwMode="auto">
          <a:xfrm>
            <a:off x="8151352" y="2836181"/>
            <a:ext cx="3114104" cy="97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nSpc>
                <a:spcPct val="130000"/>
              </a:lnSpc>
            </a:pPr>
            <a:r>
              <a:rPr lang="zh-CN" altLang="en-US" sz="1600" dirty="0">
                <a:solidFill>
                  <a:schemeClr val="tx1">
                    <a:lumMod val="65000"/>
                    <a:lumOff val="35000"/>
                  </a:schemeClr>
                </a:solidFill>
                <a:latin typeface="微软雅黑" panose="020B0503020204020204" pitchFamily="34" charset="-122"/>
              </a:rPr>
              <a:t>此处添加详细文本描述，建议与标题相关并符合整体语言风格。</a:t>
            </a:r>
            <a:endParaRPr lang="en-US" altLang="zh-CN" sz="1600" dirty="0">
              <a:solidFill>
                <a:schemeClr val="tx1">
                  <a:lumMod val="65000"/>
                  <a:lumOff val="35000"/>
                </a:schemeClr>
              </a:solidFill>
              <a:latin typeface="微软雅黑" panose="020B0503020204020204" pitchFamily="34" charset="-122"/>
            </a:endParaRPr>
          </a:p>
        </p:txBody>
      </p:sp>
      <p:sp>
        <p:nvSpPr>
          <p:cNvPr id="82" name="MH_SubTitle_1"/>
          <p:cNvSpPr txBox="1">
            <a:spLocks noChangeArrowheads="1"/>
          </p:cNvSpPr>
          <p:nvPr>
            <p:custDataLst>
              <p:tags r:id="rId5"/>
            </p:custDataLst>
          </p:nvPr>
        </p:nvSpPr>
        <p:spPr bwMode="auto">
          <a:xfrm>
            <a:off x="874387" y="3803853"/>
            <a:ext cx="3114104" cy="97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r">
              <a:lnSpc>
                <a:spcPct val="130000"/>
              </a:lnSpc>
            </a:pPr>
            <a:r>
              <a:rPr lang="zh-CN" altLang="en-US" sz="1600" dirty="0">
                <a:solidFill>
                  <a:schemeClr val="tx1">
                    <a:lumMod val="65000"/>
                    <a:lumOff val="35000"/>
                  </a:schemeClr>
                </a:solidFill>
                <a:latin typeface="微软雅黑" panose="020B0503020204020204" pitchFamily="34" charset="-122"/>
              </a:rPr>
              <a:t>。</a:t>
            </a:r>
            <a:endParaRPr lang="en-US" altLang="zh-CN" sz="1600" dirty="0">
              <a:solidFill>
                <a:schemeClr val="tx1">
                  <a:lumMod val="65000"/>
                  <a:lumOff val="35000"/>
                </a:schemeClr>
              </a:solidFill>
              <a:latin typeface="微软雅黑" panose="020B0503020204020204" pitchFamily="34" charset="-122"/>
            </a:endParaRPr>
          </a:p>
        </p:txBody>
      </p:sp>
      <p:sp>
        <p:nvSpPr>
          <p:cNvPr id="83" name="MH_SubTitle_1"/>
          <p:cNvSpPr txBox="1">
            <a:spLocks noChangeArrowheads="1"/>
          </p:cNvSpPr>
          <p:nvPr>
            <p:custDataLst>
              <p:tags r:id="rId6"/>
            </p:custDataLst>
          </p:nvPr>
        </p:nvSpPr>
        <p:spPr bwMode="auto">
          <a:xfrm>
            <a:off x="2411323" y="5253744"/>
            <a:ext cx="3114104" cy="97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r">
              <a:lnSpc>
                <a:spcPct val="130000"/>
              </a:lnSpc>
            </a:pPr>
            <a:r>
              <a:rPr lang="zh-CN" altLang="en-US" sz="1600" dirty="0">
                <a:solidFill>
                  <a:schemeClr val="tx1">
                    <a:lumMod val="65000"/>
                    <a:lumOff val="35000"/>
                  </a:schemeClr>
                </a:solidFill>
                <a:latin typeface="微软雅黑" panose="020B0503020204020204" pitchFamily="34" charset="-122"/>
              </a:rPr>
              <a:t>此处添加详细文本描述，建议与标题相关并符合整体语言风格。</a:t>
            </a:r>
            <a:endParaRPr lang="en-US" altLang="zh-CN" sz="1600" dirty="0">
              <a:solidFill>
                <a:schemeClr val="tx1">
                  <a:lumMod val="65000"/>
                  <a:lumOff val="35000"/>
                </a:schemeClr>
              </a:solidFill>
              <a:latin typeface="微软雅黑" panose="020B0503020204020204" pitchFamily="34" charset="-122"/>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par>
                                <p:cTn id="9" presetID="2" presetClass="entr" presetSubtype="1" fill="hold" grpId="0" nodeType="withEffect">
                                  <p:stCondLst>
                                    <p:cond delay="0"/>
                                  </p:stCondLst>
                                  <p:iterate type="wd">
                                    <p:tmPct val="10000"/>
                                  </p:iterate>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600" fill="hold"/>
                                        <p:tgtEl>
                                          <p:spTgt spid="26"/>
                                        </p:tgtEl>
                                        <p:attrNameLst>
                                          <p:attrName>ppt_x</p:attrName>
                                        </p:attrNameLst>
                                      </p:cBhvr>
                                      <p:tavLst>
                                        <p:tav tm="0">
                                          <p:val>
                                            <p:strVal val="#ppt_x"/>
                                          </p:val>
                                        </p:tav>
                                        <p:tav tm="100000">
                                          <p:val>
                                            <p:strVal val="#ppt_x"/>
                                          </p:val>
                                        </p:tav>
                                      </p:tavLst>
                                    </p:anim>
                                    <p:anim calcmode="lin" valueType="num">
                                      <p:cBhvr additive="base">
                                        <p:cTn id="12" dur="600" fill="hold"/>
                                        <p:tgtEl>
                                          <p:spTgt spid="26"/>
                                        </p:tgtEl>
                                        <p:attrNameLst>
                                          <p:attrName>ppt_y</p:attrName>
                                        </p:attrNameLst>
                                      </p:cBhvr>
                                      <p:tavLst>
                                        <p:tav tm="0">
                                          <p:val>
                                            <p:strVal val="0-#ppt_h/2"/>
                                          </p:val>
                                        </p:tav>
                                        <p:tav tm="100000">
                                          <p:val>
                                            <p:strVal val="#ppt_y"/>
                                          </p:val>
                                        </p:tav>
                                      </p:tavLst>
                                    </p:anim>
                                  </p:childTnLst>
                                </p:cTn>
                              </p:par>
                            </p:childTnLst>
                          </p:cTn>
                        </p:par>
                        <p:par>
                          <p:cTn id="13" fill="hold">
                            <p:stCondLst>
                              <p:cond delay="0"/>
                            </p:stCondLst>
                            <p:childTnLst>
                              <p:par>
                                <p:cTn id="14" presetID="10" presetClass="entr" presetSubtype="0" fill="hold" nodeType="afterEffect">
                                  <p:stCondLst>
                                    <p:cond delay="0"/>
                                  </p:stCondLst>
                                  <p:childTnLst>
                                    <p:set>
                                      <p:cBhvr>
                                        <p:cTn id="15" dur="1" fill="hold">
                                          <p:stCondLst>
                                            <p:cond delay="0"/>
                                          </p:stCondLst>
                                        </p:cTn>
                                        <p:tgtEl>
                                          <p:spTgt spid="73"/>
                                        </p:tgtEl>
                                        <p:attrNameLst>
                                          <p:attrName>style.visibility</p:attrName>
                                        </p:attrNameLst>
                                      </p:cBhvr>
                                      <p:to>
                                        <p:strVal val="visible"/>
                                      </p:to>
                                    </p:set>
                                    <p:animEffect transition="in" filter="fade">
                                      <p:cBhvr>
                                        <p:cTn id="16" dur="500"/>
                                        <p:tgtEl>
                                          <p:spTgt spid="73"/>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wipe(left)">
                                      <p:cBhvr>
                                        <p:cTn id="20" dur="500"/>
                                        <p:tgtEl>
                                          <p:spTgt spid="75"/>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77"/>
                                        </p:tgtEl>
                                        <p:attrNameLst>
                                          <p:attrName>style.visibility</p:attrName>
                                        </p:attrNameLst>
                                      </p:cBhvr>
                                      <p:to>
                                        <p:strVal val="visible"/>
                                      </p:to>
                                    </p:set>
                                    <p:animEffect transition="in" filter="fade">
                                      <p:cBhvr>
                                        <p:cTn id="24" dur="500"/>
                                        <p:tgtEl>
                                          <p:spTgt spid="77"/>
                                        </p:tgtEl>
                                      </p:cBhvr>
                                    </p:animEffect>
                                  </p:childTnLst>
                                </p:cTn>
                              </p:par>
                            </p:childTnLst>
                          </p:cTn>
                        </p:par>
                        <p:par>
                          <p:cTn id="25" fill="hold">
                            <p:stCondLst>
                              <p:cond delay="1500"/>
                            </p:stCondLst>
                            <p:childTnLst>
                              <p:par>
                                <p:cTn id="26" presetID="22" presetClass="entr" presetSubtype="4" fill="hold" nodeType="after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wipe(down)">
                                      <p:cBhvr>
                                        <p:cTn id="28" dur="500"/>
                                        <p:tgtEl>
                                          <p:spTgt spid="47"/>
                                        </p:tgtEl>
                                      </p:cBhvr>
                                    </p:animEffect>
                                  </p:childTnLst>
                                </p:cTn>
                              </p:par>
                              <p:par>
                                <p:cTn id="29" presetID="2" presetClass="entr" presetSubtype="2" decel="100000" fill="hold" grpId="0" nodeType="withEffect">
                                  <p:stCondLst>
                                    <p:cond delay="500"/>
                                  </p:stCondLst>
                                  <p:childTnLst>
                                    <p:set>
                                      <p:cBhvr>
                                        <p:cTn id="30" dur="1" fill="hold">
                                          <p:stCondLst>
                                            <p:cond delay="0"/>
                                          </p:stCondLst>
                                        </p:cTn>
                                        <p:tgtEl>
                                          <p:spTgt spid="80"/>
                                        </p:tgtEl>
                                        <p:attrNameLst>
                                          <p:attrName>style.visibility</p:attrName>
                                        </p:attrNameLst>
                                      </p:cBhvr>
                                      <p:to>
                                        <p:strVal val="visible"/>
                                      </p:to>
                                    </p:set>
                                    <p:anim calcmode="lin" valueType="num">
                                      <p:cBhvr additive="base">
                                        <p:cTn id="31" dur="500" fill="hold"/>
                                        <p:tgtEl>
                                          <p:spTgt spid="80"/>
                                        </p:tgtEl>
                                        <p:attrNameLst>
                                          <p:attrName>ppt_x</p:attrName>
                                        </p:attrNameLst>
                                      </p:cBhvr>
                                      <p:tavLst>
                                        <p:tav tm="0">
                                          <p:val>
                                            <p:strVal val="1+#ppt_w/2"/>
                                          </p:val>
                                        </p:tav>
                                        <p:tav tm="100000">
                                          <p:val>
                                            <p:strVal val="#ppt_x"/>
                                          </p:val>
                                        </p:tav>
                                      </p:tavLst>
                                    </p:anim>
                                    <p:anim calcmode="lin" valueType="num">
                                      <p:cBhvr additive="base">
                                        <p:cTn id="32" dur="500" fill="hold"/>
                                        <p:tgtEl>
                                          <p:spTgt spid="80"/>
                                        </p:tgtEl>
                                        <p:attrNameLst>
                                          <p:attrName>ppt_y</p:attrName>
                                        </p:attrNameLst>
                                      </p:cBhvr>
                                      <p:tavLst>
                                        <p:tav tm="0">
                                          <p:val>
                                            <p:strVal val="#ppt_y"/>
                                          </p:val>
                                        </p:tav>
                                        <p:tav tm="100000">
                                          <p:val>
                                            <p:strVal val="#ppt_y"/>
                                          </p:val>
                                        </p:tav>
                                      </p:tavLst>
                                    </p:anim>
                                  </p:childTnLst>
                                </p:cTn>
                              </p:par>
                              <p:par>
                                <p:cTn id="33" presetID="22" presetClass="entr" presetSubtype="1" fill="hold" nodeType="withEffect">
                                  <p:stCondLst>
                                    <p:cond delay="300"/>
                                  </p:stCondLst>
                                  <p:childTnLst>
                                    <p:set>
                                      <p:cBhvr>
                                        <p:cTn id="34" dur="1" fill="hold">
                                          <p:stCondLst>
                                            <p:cond delay="0"/>
                                          </p:stCondLst>
                                        </p:cTn>
                                        <p:tgtEl>
                                          <p:spTgt spid="56"/>
                                        </p:tgtEl>
                                        <p:attrNameLst>
                                          <p:attrName>style.visibility</p:attrName>
                                        </p:attrNameLst>
                                      </p:cBhvr>
                                      <p:to>
                                        <p:strVal val="visible"/>
                                      </p:to>
                                    </p:set>
                                    <p:animEffect transition="in" filter="wipe(up)">
                                      <p:cBhvr>
                                        <p:cTn id="35" dur="500"/>
                                        <p:tgtEl>
                                          <p:spTgt spid="56"/>
                                        </p:tgtEl>
                                      </p:cBhvr>
                                    </p:animEffect>
                                  </p:childTnLst>
                                </p:cTn>
                              </p:par>
                              <p:par>
                                <p:cTn id="36" presetID="2" presetClass="entr" presetSubtype="8" decel="100000" fill="hold" grpId="0" nodeType="withEffect">
                                  <p:stCondLst>
                                    <p:cond delay="800"/>
                                  </p:stCondLst>
                                  <p:childTnLst>
                                    <p:set>
                                      <p:cBhvr>
                                        <p:cTn id="37" dur="1" fill="hold">
                                          <p:stCondLst>
                                            <p:cond delay="0"/>
                                          </p:stCondLst>
                                        </p:cTn>
                                        <p:tgtEl>
                                          <p:spTgt spid="82"/>
                                        </p:tgtEl>
                                        <p:attrNameLst>
                                          <p:attrName>style.visibility</p:attrName>
                                        </p:attrNameLst>
                                      </p:cBhvr>
                                      <p:to>
                                        <p:strVal val="visible"/>
                                      </p:to>
                                    </p:set>
                                    <p:anim calcmode="lin" valueType="num">
                                      <p:cBhvr additive="base">
                                        <p:cTn id="38" dur="500" fill="hold"/>
                                        <p:tgtEl>
                                          <p:spTgt spid="82"/>
                                        </p:tgtEl>
                                        <p:attrNameLst>
                                          <p:attrName>ppt_x</p:attrName>
                                        </p:attrNameLst>
                                      </p:cBhvr>
                                      <p:tavLst>
                                        <p:tav tm="0">
                                          <p:val>
                                            <p:strVal val="0-#ppt_w/2"/>
                                          </p:val>
                                        </p:tav>
                                        <p:tav tm="100000">
                                          <p:val>
                                            <p:strVal val="#ppt_x"/>
                                          </p:val>
                                        </p:tav>
                                      </p:tavLst>
                                    </p:anim>
                                    <p:anim calcmode="lin" valueType="num">
                                      <p:cBhvr additive="base">
                                        <p:cTn id="39" dur="500" fill="hold"/>
                                        <p:tgtEl>
                                          <p:spTgt spid="82"/>
                                        </p:tgtEl>
                                        <p:attrNameLst>
                                          <p:attrName>ppt_y</p:attrName>
                                        </p:attrNameLst>
                                      </p:cBhvr>
                                      <p:tavLst>
                                        <p:tav tm="0">
                                          <p:val>
                                            <p:strVal val="#ppt_y"/>
                                          </p:val>
                                        </p:tav>
                                        <p:tav tm="100000">
                                          <p:val>
                                            <p:strVal val="#ppt_y"/>
                                          </p:val>
                                        </p:tav>
                                      </p:tavLst>
                                    </p:anim>
                                  </p:childTnLst>
                                </p:cTn>
                              </p:par>
                              <p:par>
                                <p:cTn id="40" presetID="22" presetClass="entr" presetSubtype="4" fill="hold" nodeType="withEffect">
                                  <p:stCondLst>
                                    <p:cond delay="600"/>
                                  </p:stCondLst>
                                  <p:childTnLst>
                                    <p:set>
                                      <p:cBhvr>
                                        <p:cTn id="41" dur="1" fill="hold">
                                          <p:stCondLst>
                                            <p:cond delay="0"/>
                                          </p:stCondLst>
                                        </p:cTn>
                                        <p:tgtEl>
                                          <p:spTgt spid="5"/>
                                        </p:tgtEl>
                                        <p:attrNameLst>
                                          <p:attrName>style.visibility</p:attrName>
                                        </p:attrNameLst>
                                      </p:cBhvr>
                                      <p:to>
                                        <p:strVal val="visible"/>
                                      </p:to>
                                    </p:set>
                                    <p:animEffect transition="in" filter="wipe(down)">
                                      <p:cBhvr>
                                        <p:cTn id="42" dur="500"/>
                                        <p:tgtEl>
                                          <p:spTgt spid="5"/>
                                        </p:tgtEl>
                                      </p:cBhvr>
                                    </p:animEffect>
                                  </p:childTnLst>
                                </p:cTn>
                              </p:par>
                              <p:par>
                                <p:cTn id="43" presetID="2" presetClass="entr" presetSubtype="2" decel="100000" fill="hold" grpId="0" nodeType="withEffect">
                                  <p:stCondLst>
                                    <p:cond delay="1100"/>
                                  </p:stCondLst>
                                  <p:childTnLst>
                                    <p:set>
                                      <p:cBhvr>
                                        <p:cTn id="44" dur="1" fill="hold">
                                          <p:stCondLst>
                                            <p:cond delay="0"/>
                                          </p:stCondLst>
                                        </p:cTn>
                                        <p:tgtEl>
                                          <p:spTgt spid="81"/>
                                        </p:tgtEl>
                                        <p:attrNameLst>
                                          <p:attrName>style.visibility</p:attrName>
                                        </p:attrNameLst>
                                      </p:cBhvr>
                                      <p:to>
                                        <p:strVal val="visible"/>
                                      </p:to>
                                    </p:set>
                                    <p:anim calcmode="lin" valueType="num">
                                      <p:cBhvr additive="base">
                                        <p:cTn id="45" dur="500" fill="hold"/>
                                        <p:tgtEl>
                                          <p:spTgt spid="81"/>
                                        </p:tgtEl>
                                        <p:attrNameLst>
                                          <p:attrName>ppt_x</p:attrName>
                                        </p:attrNameLst>
                                      </p:cBhvr>
                                      <p:tavLst>
                                        <p:tav tm="0">
                                          <p:val>
                                            <p:strVal val="1+#ppt_w/2"/>
                                          </p:val>
                                        </p:tav>
                                        <p:tav tm="100000">
                                          <p:val>
                                            <p:strVal val="#ppt_x"/>
                                          </p:val>
                                        </p:tav>
                                      </p:tavLst>
                                    </p:anim>
                                    <p:anim calcmode="lin" valueType="num">
                                      <p:cBhvr additive="base">
                                        <p:cTn id="46" dur="500" fill="hold"/>
                                        <p:tgtEl>
                                          <p:spTgt spid="81"/>
                                        </p:tgtEl>
                                        <p:attrNameLst>
                                          <p:attrName>ppt_y</p:attrName>
                                        </p:attrNameLst>
                                      </p:cBhvr>
                                      <p:tavLst>
                                        <p:tav tm="0">
                                          <p:val>
                                            <p:strVal val="#ppt_y"/>
                                          </p:val>
                                        </p:tav>
                                        <p:tav tm="100000">
                                          <p:val>
                                            <p:strVal val="#ppt_y"/>
                                          </p:val>
                                        </p:tav>
                                      </p:tavLst>
                                    </p:anim>
                                  </p:childTnLst>
                                </p:cTn>
                              </p:par>
                              <p:par>
                                <p:cTn id="47" presetID="22" presetClass="entr" presetSubtype="1" fill="hold" nodeType="withEffect">
                                  <p:stCondLst>
                                    <p:cond delay="800"/>
                                  </p:stCondLst>
                                  <p:childTnLst>
                                    <p:set>
                                      <p:cBhvr>
                                        <p:cTn id="48" dur="1" fill="hold">
                                          <p:stCondLst>
                                            <p:cond delay="0"/>
                                          </p:stCondLst>
                                        </p:cTn>
                                        <p:tgtEl>
                                          <p:spTgt spid="6"/>
                                        </p:tgtEl>
                                        <p:attrNameLst>
                                          <p:attrName>style.visibility</p:attrName>
                                        </p:attrNameLst>
                                      </p:cBhvr>
                                      <p:to>
                                        <p:strVal val="visible"/>
                                      </p:to>
                                    </p:set>
                                    <p:animEffect transition="in" filter="wipe(up)">
                                      <p:cBhvr>
                                        <p:cTn id="49" dur="500"/>
                                        <p:tgtEl>
                                          <p:spTgt spid="6"/>
                                        </p:tgtEl>
                                      </p:cBhvr>
                                    </p:animEffect>
                                  </p:childTnLst>
                                </p:cTn>
                              </p:par>
                              <p:par>
                                <p:cTn id="50" presetID="2" presetClass="entr" presetSubtype="8" decel="100000" fill="hold" grpId="0" nodeType="withEffect">
                                  <p:stCondLst>
                                    <p:cond delay="1300"/>
                                  </p:stCondLst>
                                  <p:childTnLst>
                                    <p:set>
                                      <p:cBhvr>
                                        <p:cTn id="51" dur="1" fill="hold">
                                          <p:stCondLst>
                                            <p:cond delay="0"/>
                                          </p:stCondLst>
                                        </p:cTn>
                                        <p:tgtEl>
                                          <p:spTgt spid="83"/>
                                        </p:tgtEl>
                                        <p:attrNameLst>
                                          <p:attrName>style.visibility</p:attrName>
                                        </p:attrNameLst>
                                      </p:cBhvr>
                                      <p:to>
                                        <p:strVal val="visible"/>
                                      </p:to>
                                    </p:set>
                                    <p:anim calcmode="lin" valueType="num">
                                      <p:cBhvr additive="base">
                                        <p:cTn id="52" dur="500" fill="hold"/>
                                        <p:tgtEl>
                                          <p:spTgt spid="83"/>
                                        </p:tgtEl>
                                        <p:attrNameLst>
                                          <p:attrName>ppt_x</p:attrName>
                                        </p:attrNameLst>
                                      </p:cBhvr>
                                      <p:tavLst>
                                        <p:tav tm="0">
                                          <p:val>
                                            <p:strVal val="0-#ppt_w/2"/>
                                          </p:val>
                                        </p:tav>
                                        <p:tav tm="100000">
                                          <p:val>
                                            <p:strVal val="#ppt_x"/>
                                          </p:val>
                                        </p:tav>
                                      </p:tavLst>
                                    </p:anim>
                                    <p:anim calcmode="lin" valueType="num">
                                      <p:cBhvr additive="base">
                                        <p:cTn id="53" dur="500" fill="hold"/>
                                        <p:tgtEl>
                                          <p:spTgt spid="8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75" grpId="0" bldLvl="0" animBg="1"/>
      <p:bldP spid="80" grpId="0"/>
      <p:bldP spid="81" grpId="0"/>
      <p:bldP spid="82" grpId="0"/>
      <p:bldP spid="8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任意多边形 58"/>
          <p:cNvSpPr/>
          <p:nvPr/>
        </p:nvSpPr>
        <p:spPr bwMode="auto">
          <a:xfrm>
            <a:off x="0" y="311150"/>
            <a:ext cx="5116513" cy="898525"/>
          </a:xfrm>
          <a:custGeom>
            <a:avLst/>
            <a:gdLst/>
            <a:ahLst/>
            <a:cxnLst/>
            <a:rect l="l" t="t" r="r" b="b"/>
            <a:pathLst>
              <a:path w="5116513" h="898525">
                <a:moveTo>
                  <a:pt x="4666612" y="0"/>
                </a:moveTo>
                <a:cubicBezTo>
                  <a:pt x="4915086" y="0"/>
                  <a:pt x="5116513" y="201141"/>
                  <a:pt x="5116513" y="449263"/>
                </a:cubicBezTo>
                <a:cubicBezTo>
                  <a:pt x="5116513" y="697384"/>
                  <a:pt x="4915086" y="898525"/>
                  <a:pt x="4666612" y="898525"/>
                </a:cubicBezTo>
                <a:cubicBezTo>
                  <a:pt x="4542375" y="898525"/>
                  <a:pt x="4429899" y="848240"/>
                  <a:pt x="4348483" y="766939"/>
                </a:cubicBezTo>
                <a:lnTo>
                  <a:pt x="4318243" y="730340"/>
                </a:lnTo>
                <a:lnTo>
                  <a:pt x="0" y="730340"/>
                </a:lnTo>
                <a:lnTo>
                  <a:pt x="0" y="168185"/>
                </a:lnTo>
                <a:lnTo>
                  <a:pt x="4318243" y="168185"/>
                </a:lnTo>
                <a:lnTo>
                  <a:pt x="4348483" y="131586"/>
                </a:lnTo>
                <a:cubicBezTo>
                  <a:pt x="4429899" y="50285"/>
                  <a:pt x="4542375" y="0"/>
                  <a:pt x="4666612" y="0"/>
                </a:cubicBezTo>
                <a:close/>
              </a:path>
            </a:pathLst>
          </a:custGeom>
          <a:solidFill>
            <a:srgbClr val="0099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0" name="文本框 1"/>
          <p:cNvSpPr txBox="1"/>
          <p:nvPr/>
        </p:nvSpPr>
        <p:spPr bwMode="auto">
          <a:xfrm>
            <a:off x="615950" y="498475"/>
            <a:ext cx="3595688" cy="523875"/>
          </a:xfrm>
          <a:prstGeom prst="rect">
            <a:avLst/>
          </a:prstGeom>
          <a:noFill/>
        </p:spPr>
        <p:txBody>
          <a:bodyPr>
            <a:spAutoFit/>
          </a:bodyPr>
          <a:lstStyle/>
          <a:p>
            <a:pPr eaLnBrk="1" fontAlgn="auto" hangingPunct="1">
              <a:spcBef>
                <a:spcPts val="0"/>
              </a:spcBef>
              <a:spcAft>
                <a:spcPts val="0"/>
              </a:spcAft>
              <a:defRPr/>
            </a:pPr>
            <a:r>
              <a:rPr lang="zh-CN" altLang="en-US" sz="2800" b="1" spc="300" dirty="0">
                <a:solidFill>
                  <a:schemeClr val="bg1"/>
                </a:solidFill>
                <a:latin typeface="微软雅黑" panose="020B0503020204020204" pitchFamily="34" charset="-122"/>
                <a:ea typeface="微软雅黑" panose="020B0503020204020204" pitchFamily="34" charset="-122"/>
              </a:rPr>
              <a:t>此处添加目录标题</a:t>
            </a:r>
          </a:p>
        </p:txBody>
      </p:sp>
      <p:grpSp>
        <p:nvGrpSpPr>
          <p:cNvPr id="36" name="组合 33"/>
          <p:cNvGrpSpPr/>
          <p:nvPr/>
        </p:nvGrpSpPr>
        <p:grpSpPr bwMode="auto">
          <a:xfrm>
            <a:off x="9398000" y="3031814"/>
            <a:ext cx="1981200" cy="1623483"/>
            <a:chOff x="7647017" y="2699415"/>
            <a:chExt cx="2617944" cy="2145185"/>
          </a:xfrm>
        </p:grpSpPr>
        <p:sp>
          <p:nvSpPr>
            <p:cNvPr id="4" name="Oval 8"/>
            <p:cNvSpPr>
              <a:spLocks noChangeArrowheads="1"/>
            </p:cNvSpPr>
            <p:nvPr/>
          </p:nvSpPr>
          <p:spPr bwMode="auto">
            <a:xfrm flipV="1">
              <a:off x="7647017" y="4399449"/>
              <a:ext cx="2617944" cy="445151"/>
            </a:xfrm>
            <a:prstGeom prst="ellipse">
              <a:avLst/>
            </a:prstGeom>
            <a:gradFill rotWithShape="1">
              <a:gsLst>
                <a:gs pos="0">
                  <a:srgbClr val="000000">
                    <a:alpha val="7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rot="10800000" wrap="none" anchor="ctr"/>
            <a:lstStyle/>
            <a:p>
              <a:pPr>
                <a:defRPr/>
              </a:pPr>
              <a:endParaRPr lang="zh-CN" altLang="en-US" sz="2400" kern="0" dirty="0">
                <a:solidFill>
                  <a:schemeClr val="bg1"/>
                </a:solidFill>
                <a:latin typeface="微软雅黑" panose="020B0503020204020204" pitchFamily="34" charset="-122"/>
                <a:ea typeface="微软雅黑" panose="020B0503020204020204" pitchFamily="34" charset="-122"/>
              </a:endParaRPr>
            </a:p>
          </p:txBody>
        </p:sp>
        <p:sp>
          <p:nvSpPr>
            <p:cNvPr id="38" name="Oval 19"/>
            <p:cNvSpPr>
              <a:spLocks noChangeArrowheads="1"/>
            </p:cNvSpPr>
            <p:nvPr/>
          </p:nvSpPr>
          <p:spPr bwMode="auto">
            <a:xfrm>
              <a:off x="8011516" y="2699415"/>
              <a:ext cx="1931237" cy="1931674"/>
            </a:xfrm>
            <a:prstGeom prst="ellipse">
              <a:avLst/>
            </a:prstGeom>
            <a:gradFill>
              <a:gsLst>
                <a:gs pos="0">
                  <a:schemeClr val="accent5">
                    <a:lumMod val="75000"/>
                  </a:schemeClr>
                </a:gs>
                <a:gs pos="100000">
                  <a:schemeClr val="accent5"/>
                </a:gs>
              </a:gsLst>
              <a:lin ang="5400000" scaled="0"/>
            </a:gradFill>
            <a:ln w="25400">
              <a:gradFill>
                <a:gsLst>
                  <a:gs pos="0">
                    <a:schemeClr val="accent5"/>
                  </a:gs>
                  <a:gs pos="100000">
                    <a:schemeClr val="accent5">
                      <a:lumMod val="75000"/>
                    </a:schemeClr>
                  </a:gs>
                </a:gsLst>
                <a:lin ang="5400000" scaled="0"/>
              </a:gradFill>
              <a:round/>
            </a:ln>
            <a:effectLst>
              <a:outerShdw blurRad="228600" dist="228600" dir="5400000" algn="tr" rotWithShape="0">
                <a:prstClr val="black">
                  <a:alpha val="30000"/>
                </a:prstClr>
              </a:outerShdw>
            </a:effectLst>
          </p:spPr>
          <p:txBody>
            <a:bodyPr wrap="none" anchor="ctr"/>
            <a:lstStyle/>
            <a:p>
              <a:pPr>
                <a:defRPr/>
              </a:pPr>
              <a:endParaRPr lang="zh-CN" altLang="en-US" sz="2400" kern="0" dirty="0">
                <a:solidFill>
                  <a:schemeClr val="bg1"/>
                </a:solidFill>
                <a:latin typeface="微软雅黑" panose="020B0503020204020204" pitchFamily="34" charset="-122"/>
                <a:ea typeface="微软雅黑" panose="020B0503020204020204" pitchFamily="34" charset="-122"/>
              </a:endParaRPr>
            </a:p>
          </p:txBody>
        </p:sp>
      </p:grpSp>
      <p:sp>
        <p:nvSpPr>
          <p:cNvPr id="39" name="AutoShape 7"/>
          <p:cNvSpPr>
            <a:spLocks noChangeArrowheads="1"/>
          </p:cNvSpPr>
          <p:nvPr/>
        </p:nvSpPr>
        <p:spPr bwMode="auto">
          <a:xfrm>
            <a:off x="1135592" y="3223012"/>
            <a:ext cx="7888816" cy="1079500"/>
          </a:xfrm>
          <a:prstGeom prst="homePlate">
            <a:avLst>
              <a:gd name="adj" fmla="val 40030"/>
            </a:avLst>
          </a:prstGeom>
          <a:gradFill>
            <a:gsLst>
              <a:gs pos="0">
                <a:schemeClr val="bg1">
                  <a:lumMod val="85000"/>
                </a:schemeClr>
              </a:gs>
              <a:gs pos="100000">
                <a:schemeClr val="bg1"/>
              </a:gs>
            </a:gsLst>
            <a:lin ang="5400000" scaled="0"/>
          </a:gradFill>
          <a:ln w="19050">
            <a:gradFill>
              <a:gsLst>
                <a:gs pos="0">
                  <a:schemeClr val="bg1"/>
                </a:gs>
                <a:gs pos="100000">
                  <a:schemeClr val="bg1">
                    <a:lumMod val="85000"/>
                  </a:schemeClr>
                </a:gs>
              </a:gsLst>
              <a:lin ang="5400000" scaled="0"/>
            </a:gradFill>
            <a:miter lim="800000"/>
          </a:ln>
          <a:effectLst>
            <a:outerShdw blurRad="228600" dist="228600" dir="5400000" algn="tr" rotWithShape="0">
              <a:prstClr val="black">
                <a:alpha val="40000"/>
              </a:prstClr>
            </a:outerShdw>
          </a:effectLst>
        </p:spPr>
        <p:txBody>
          <a:bodyPr wrap="none" anchor="ctr"/>
          <a:lstStyle/>
          <a:p>
            <a:pPr marL="476250" indent="-476250">
              <a:lnSpc>
                <a:spcPct val="120000"/>
              </a:lnSpc>
              <a:defRPr/>
            </a:pPr>
            <a:endParaRPr lang="zh-CN" altLang="en-US" sz="1600" kern="0" dirty="0">
              <a:solidFill>
                <a:srgbClr val="0070C0"/>
              </a:solidFill>
              <a:latin typeface="微软雅黑" panose="020B0503020204020204" pitchFamily="34" charset="-122"/>
              <a:ea typeface="微软雅黑" panose="020B0503020204020204" pitchFamily="34" charset="-122"/>
            </a:endParaRPr>
          </a:p>
        </p:txBody>
      </p:sp>
      <p:sp>
        <p:nvSpPr>
          <p:cNvPr id="40" name="AutoShape 8"/>
          <p:cNvSpPr>
            <a:spLocks noChangeArrowheads="1"/>
          </p:cNvSpPr>
          <p:nvPr/>
        </p:nvSpPr>
        <p:spPr bwMode="auto">
          <a:xfrm>
            <a:off x="6453718" y="3223012"/>
            <a:ext cx="670983" cy="1079501"/>
          </a:xfrm>
          <a:prstGeom prst="chevron">
            <a:avLst>
              <a:gd name="adj" fmla="val 55472"/>
            </a:avLst>
          </a:prstGeom>
          <a:gradFill>
            <a:gsLst>
              <a:gs pos="0">
                <a:schemeClr val="accent2">
                  <a:lumMod val="75000"/>
                </a:schemeClr>
              </a:gs>
              <a:gs pos="100000">
                <a:schemeClr val="accent2"/>
              </a:gs>
            </a:gsLst>
            <a:lin ang="5400000" scaled="0"/>
          </a:gradFill>
          <a:ln w="15875">
            <a:gradFill>
              <a:gsLst>
                <a:gs pos="0">
                  <a:schemeClr val="accent2"/>
                </a:gs>
                <a:gs pos="100000">
                  <a:schemeClr val="accent2">
                    <a:lumMod val="75000"/>
                  </a:schemeClr>
                </a:gs>
              </a:gsLst>
              <a:lin ang="5400000" scaled="0"/>
            </a:gradFill>
            <a:miter lim="800000"/>
          </a:ln>
          <a:effectLst>
            <a:outerShdw blurRad="228600" dist="228600" dir="5400000" algn="t" rotWithShape="0">
              <a:prstClr val="black">
                <a:alpha val="30000"/>
              </a:prstClr>
            </a:outerShdw>
          </a:effectLst>
        </p:spPr>
        <p:txBody>
          <a:bodyPr wrap="none" anchor="ctr"/>
          <a:lstStyle/>
          <a:p>
            <a:pPr>
              <a:defRPr/>
            </a:pPr>
            <a:endParaRPr lang="zh-CN" altLang="en-US" sz="2400" kern="0" dirty="0">
              <a:solidFill>
                <a:srgbClr val="0070C0"/>
              </a:solidFill>
              <a:latin typeface="微软雅黑" panose="020B0503020204020204" pitchFamily="34" charset="-122"/>
              <a:ea typeface="微软雅黑" panose="020B0503020204020204" pitchFamily="34" charset="-122"/>
            </a:endParaRPr>
          </a:p>
        </p:txBody>
      </p:sp>
      <p:sp>
        <p:nvSpPr>
          <p:cNvPr id="43" name="AutoShape 8"/>
          <p:cNvSpPr>
            <a:spLocks noChangeArrowheads="1"/>
          </p:cNvSpPr>
          <p:nvPr/>
        </p:nvSpPr>
        <p:spPr bwMode="auto">
          <a:xfrm>
            <a:off x="4353509" y="3213506"/>
            <a:ext cx="668867" cy="1089007"/>
          </a:xfrm>
          <a:prstGeom prst="chevron">
            <a:avLst>
              <a:gd name="adj" fmla="val 55472"/>
            </a:avLst>
          </a:prstGeom>
          <a:gradFill>
            <a:gsLst>
              <a:gs pos="0">
                <a:schemeClr val="accent3">
                  <a:lumMod val="75000"/>
                </a:schemeClr>
              </a:gs>
              <a:gs pos="100000">
                <a:schemeClr val="accent3"/>
              </a:gs>
            </a:gsLst>
            <a:lin ang="5400000" scaled="0"/>
          </a:gradFill>
          <a:ln w="15875">
            <a:gradFill>
              <a:gsLst>
                <a:gs pos="0">
                  <a:schemeClr val="accent3"/>
                </a:gs>
                <a:gs pos="100000">
                  <a:schemeClr val="accent3">
                    <a:lumMod val="75000"/>
                  </a:schemeClr>
                </a:gs>
              </a:gsLst>
              <a:lin ang="5400000" scaled="0"/>
            </a:gradFill>
            <a:miter lim="800000"/>
          </a:ln>
          <a:effectLst>
            <a:outerShdw blurRad="228600" dist="228600" dir="5400000" algn="t" rotWithShape="0">
              <a:prstClr val="black">
                <a:alpha val="30000"/>
              </a:prstClr>
            </a:outerShdw>
          </a:effectLst>
        </p:spPr>
        <p:txBody>
          <a:bodyPr wrap="none" anchor="ctr"/>
          <a:lstStyle/>
          <a:p>
            <a:pPr>
              <a:defRPr/>
            </a:pPr>
            <a:endParaRPr lang="zh-CN" altLang="en-US" sz="2400" kern="0" dirty="0">
              <a:solidFill>
                <a:srgbClr val="0070C0"/>
              </a:solidFill>
              <a:latin typeface="微软雅黑" panose="020B0503020204020204" pitchFamily="34" charset="-122"/>
              <a:ea typeface="微软雅黑" panose="020B0503020204020204" pitchFamily="34" charset="-122"/>
            </a:endParaRPr>
          </a:p>
        </p:txBody>
      </p:sp>
      <p:sp>
        <p:nvSpPr>
          <p:cNvPr id="5" name="AutoShape 8"/>
          <p:cNvSpPr>
            <a:spLocks noChangeArrowheads="1"/>
          </p:cNvSpPr>
          <p:nvPr/>
        </p:nvSpPr>
        <p:spPr bwMode="auto">
          <a:xfrm>
            <a:off x="2239433" y="3223012"/>
            <a:ext cx="670984" cy="1079500"/>
          </a:xfrm>
          <a:prstGeom prst="chevron">
            <a:avLst>
              <a:gd name="adj" fmla="val 55472"/>
            </a:avLst>
          </a:prstGeom>
          <a:gradFill>
            <a:gsLst>
              <a:gs pos="0">
                <a:schemeClr val="accent1">
                  <a:lumMod val="75000"/>
                </a:schemeClr>
              </a:gs>
              <a:gs pos="100000">
                <a:schemeClr val="accent1"/>
              </a:gs>
            </a:gsLst>
            <a:lin ang="5400000" scaled="0"/>
          </a:gradFill>
          <a:ln w="15875">
            <a:gradFill>
              <a:gsLst>
                <a:gs pos="0">
                  <a:schemeClr val="accent1"/>
                </a:gs>
                <a:gs pos="100000">
                  <a:schemeClr val="accent1">
                    <a:lumMod val="75000"/>
                  </a:schemeClr>
                </a:gs>
              </a:gsLst>
              <a:lin ang="5400000" scaled="0"/>
            </a:gradFill>
            <a:miter lim="800000"/>
          </a:ln>
          <a:effectLst>
            <a:outerShdw blurRad="228600" dist="228600" dir="5400000" algn="t" rotWithShape="0">
              <a:prstClr val="black">
                <a:alpha val="30000"/>
              </a:prstClr>
            </a:outerShdw>
          </a:effectLst>
        </p:spPr>
        <p:txBody>
          <a:bodyPr wrap="none" anchor="ctr"/>
          <a:lstStyle/>
          <a:p>
            <a:pPr>
              <a:defRPr/>
            </a:pPr>
            <a:endParaRPr lang="zh-CN" altLang="en-US" sz="2400" kern="0" dirty="0">
              <a:solidFill>
                <a:srgbClr val="0070C0"/>
              </a:solidFill>
              <a:latin typeface="微软雅黑" panose="020B0503020204020204" pitchFamily="34" charset="-122"/>
              <a:ea typeface="微软雅黑" panose="020B0503020204020204" pitchFamily="34" charset="-122"/>
            </a:endParaRPr>
          </a:p>
        </p:txBody>
      </p:sp>
      <p:sp>
        <p:nvSpPr>
          <p:cNvPr id="6" name="AutoShape 8"/>
          <p:cNvSpPr>
            <a:spLocks noChangeArrowheads="1"/>
          </p:cNvSpPr>
          <p:nvPr/>
        </p:nvSpPr>
        <p:spPr bwMode="auto">
          <a:xfrm>
            <a:off x="8547100" y="3223010"/>
            <a:ext cx="668867" cy="1079503"/>
          </a:xfrm>
          <a:prstGeom prst="chevron">
            <a:avLst>
              <a:gd name="adj" fmla="val 55472"/>
            </a:avLst>
          </a:prstGeom>
          <a:gradFill>
            <a:gsLst>
              <a:gs pos="0">
                <a:schemeClr val="accent5">
                  <a:lumMod val="75000"/>
                </a:schemeClr>
              </a:gs>
              <a:gs pos="100000">
                <a:schemeClr val="accent5"/>
              </a:gs>
            </a:gsLst>
            <a:lin ang="5400000" scaled="0"/>
          </a:gradFill>
          <a:ln w="15875">
            <a:gradFill>
              <a:gsLst>
                <a:gs pos="0">
                  <a:schemeClr val="accent5"/>
                </a:gs>
                <a:gs pos="100000">
                  <a:schemeClr val="accent5">
                    <a:lumMod val="75000"/>
                  </a:schemeClr>
                </a:gs>
              </a:gsLst>
              <a:lin ang="5400000" scaled="0"/>
            </a:gradFill>
            <a:miter lim="800000"/>
          </a:ln>
          <a:effectLst>
            <a:outerShdw blurRad="228600" dist="228600" dir="5400000" algn="t" rotWithShape="0">
              <a:prstClr val="black">
                <a:alpha val="30000"/>
              </a:prstClr>
            </a:outerShdw>
          </a:effectLst>
        </p:spPr>
        <p:txBody>
          <a:bodyPr wrap="none" anchor="ctr"/>
          <a:lstStyle/>
          <a:p>
            <a:pPr>
              <a:defRPr/>
            </a:pPr>
            <a:endParaRPr lang="zh-CN" altLang="en-US" sz="2400" kern="0" dirty="0">
              <a:solidFill>
                <a:srgbClr val="0070C0"/>
              </a:solidFill>
              <a:latin typeface="微软雅黑" panose="020B0503020204020204" pitchFamily="34" charset="-122"/>
              <a:ea typeface="微软雅黑" panose="020B0503020204020204" pitchFamily="34" charset="-122"/>
            </a:endParaRPr>
          </a:p>
        </p:txBody>
      </p:sp>
      <p:sp>
        <p:nvSpPr>
          <p:cNvPr id="53" name="TextBox 52"/>
          <p:cNvSpPr txBox="1"/>
          <p:nvPr/>
        </p:nvSpPr>
        <p:spPr>
          <a:xfrm>
            <a:off x="1155797" y="3592731"/>
            <a:ext cx="941283" cy="461665"/>
          </a:xfrm>
          <a:prstGeom prst="rect">
            <a:avLst/>
          </a:prstGeom>
          <a:noFill/>
        </p:spPr>
        <p:txBody>
          <a:bodyPr wrap="none">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en-US" altLang="zh-CN" sz="2400" b="1" i="1" dirty="0">
                <a:solidFill>
                  <a:schemeClr val="accent1">
                    <a:lumMod val="75000"/>
                  </a:schemeClr>
                </a:solidFill>
                <a:latin typeface="微软雅黑" panose="020B0503020204020204" pitchFamily="34" charset="-122"/>
                <a:ea typeface="微软雅黑" panose="020B0503020204020204" pitchFamily="34" charset="-122"/>
              </a:rPr>
              <a:t>2014</a:t>
            </a:r>
            <a:endParaRPr lang="zh-CN" altLang="en-US" sz="2400" b="1" i="1"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7" name="TextBox 56"/>
          <p:cNvSpPr txBox="1"/>
          <p:nvPr/>
        </p:nvSpPr>
        <p:spPr>
          <a:xfrm>
            <a:off x="3244851" y="3592731"/>
            <a:ext cx="941283" cy="461665"/>
          </a:xfrm>
          <a:prstGeom prst="rect">
            <a:avLst/>
          </a:prstGeom>
          <a:noFill/>
        </p:spPr>
        <p:txBody>
          <a:bodyPr wrap="none">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en-US" altLang="zh-CN" sz="2400" b="1" i="1" dirty="0">
                <a:solidFill>
                  <a:schemeClr val="accent3">
                    <a:lumMod val="75000"/>
                  </a:schemeClr>
                </a:solidFill>
                <a:latin typeface="微软雅黑" panose="020B0503020204020204" pitchFamily="34" charset="-122"/>
                <a:ea typeface="微软雅黑" panose="020B0503020204020204" pitchFamily="34" charset="-122"/>
              </a:rPr>
              <a:t>2015</a:t>
            </a:r>
            <a:endParaRPr lang="zh-CN" altLang="en-US" sz="2400" b="1" i="1" dirty="0">
              <a:solidFill>
                <a:schemeClr val="accent3">
                  <a:lumMod val="75000"/>
                </a:schemeClr>
              </a:solidFill>
              <a:latin typeface="微软雅黑" panose="020B0503020204020204" pitchFamily="34" charset="-122"/>
              <a:ea typeface="微软雅黑" panose="020B0503020204020204" pitchFamily="34" charset="-122"/>
            </a:endParaRPr>
          </a:p>
        </p:txBody>
      </p:sp>
      <p:sp>
        <p:nvSpPr>
          <p:cNvPr id="58" name="TextBox 57"/>
          <p:cNvSpPr txBox="1"/>
          <p:nvPr/>
        </p:nvSpPr>
        <p:spPr>
          <a:xfrm>
            <a:off x="5350934" y="3592731"/>
            <a:ext cx="941283" cy="461665"/>
          </a:xfrm>
          <a:prstGeom prst="rect">
            <a:avLst/>
          </a:prstGeom>
          <a:noFill/>
        </p:spPr>
        <p:txBody>
          <a:bodyPr wrap="none">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en-US" altLang="zh-CN" sz="2400" b="1" i="1" dirty="0">
                <a:solidFill>
                  <a:schemeClr val="accent2">
                    <a:lumMod val="75000"/>
                  </a:schemeClr>
                </a:solidFill>
                <a:latin typeface="微软雅黑" panose="020B0503020204020204" pitchFamily="34" charset="-122"/>
                <a:ea typeface="微软雅黑" panose="020B0503020204020204" pitchFamily="34" charset="-122"/>
              </a:rPr>
              <a:t>2016</a:t>
            </a:r>
            <a:endParaRPr lang="zh-CN" altLang="en-US" sz="2400" b="1" i="1" dirty="0">
              <a:solidFill>
                <a:schemeClr val="accent2">
                  <a:lumMod val="75000"/>
                </a:schemeClr>
              </a:solidFill>
              <a:latin typeface="微软雅黑" panose="020B0503020204020204" pitchFamily="34" charset="-122"/>
              <a:ea typeface="微软雅黑" panose="020B0503020204020204" pitchFamily="34" charset="-122"/>
            </a:endParaRPr>
          </a:p>
        </p:txBody>
      </p:sp>
      <p:sp>
        <p:nvSpPr>
          <p:cNvPr id="9" name="TextBox 58"/>
          <p:cNvSpPr txBox="1"/>
          <p:nvPr/>
        </p:nvSpPr>
        <p:spPr>
          <a:xfrm>
            <a:off x="7457018" y="3592731"/>
            <a:ext cx="941283" cy="461665"/>
          </a:xfrm>
          <a:prstGeom prst="rect">
            <a:avLst/>
          </a:prstGeom>
          <a:noFill/>
        </p:spPr>
        <p:txBody>
          <a:bodyPr wrap="none">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en-US" altLang="zh-CN" sz="2400" b="1" i="1" dirty="0">
                <a:solidFill>
                  <a:schemeClr val="accent5">
                    <a:lumMod val="75000"/>
                  </a:schemeClr>
                </a:solidFill>
                <a:latin typeface="微软雅黑" panose="020B0503020204020204" pitchFamily="34" charset="-122"/>
                <a:ea typeface="微软雅黑" panose="020B0503020204020204" pitchFamily="34" charset="-122"/>
              </a:rPr>
              <a:t>2017</a:t>
            </a:r>
            <a:endParaRPr lang="zh-CN" altLang="en-US" sz="2400" b="1" i="1" dirty="0">
              <a:solidFill>
                <a:schemeClr val="accent5">
                  <a:lumMod val="75000"/>
                </a:schemeClr>
              </a:solidFill>
              <a:latin typeface="微软雅黑" panose="020B0503020204020204" pitchFamily="34" charset="-122"/>
              <a:ea typeface="微软雅黑" panose="020B0503020204020204" pitchFamily="34" charset="-122"/>
            </a:endParaRPr>
          </a:p>
        </p:txBody>
      </p:sp>
      <p:grpSp>
        <p:nvGrpSpPr>
          <p:cNvPr id="10" name="组合 13"/>
          <p:cNvGrpSpPr/>
          <p:nvPr/>
        </p:nvGrpSpPr>
        <p:grpSpPr bwMode="auto">
          <a:xfrm>
            <a:off x="1447800" y="4170581"/>
            <a:ext cx="3225800" cy="1777378"/>
            <a:chOff x="941884" y="3983470"/>
            <a:chExt cx="1925931" cy="1507216"/>
          </a:xfrm>
        </p:grpSpPr>
        <p:cxnSp>
          <p:nvCxnSpPr>
            <p:cNvPr id="65" name="直接连接符 23"/>
            <p:cNvCxnSpPr>
              <a:cxnSpLocks noChangeShapeType="1"/>
            </p:cNvCxnSpPr>
            <p:nvPr/>
          </p:nvCxnSpPr>
          <p:spPr bwMode="auto">
            <a:xfrm>
              <a:off x="941884" y="3983470"/>
              <a:ext cx="0" cy="1358533"/>
            </a:xfrm>
            <a:prstGeom prst="line">
              <a:avLst/>
            </a:prstGeom>
            <a:noFill/>
            <a:ln w="9525" algn="ctr">
              <a:solidFill>
                <a:schemeClr val="accent1">
                  <a:lumMod val="75000"/>
                </a:schemeClr>
              </a:solidFill>
              <a:round/>
              <a:headEnd type="oval" w="med" len="med"/>
              <a:tailEnd type="oval" w="med" len="med"/>
            </a:ln>
            <a:extLst>
              <a:ext uri="{909E8E84-426E-40DD-AFC4-6F175D3DCCD1}">
                <a14:hiddenFill xmlns:a14="http://schemas.microsoft.com/office/drawing/2010/main">
                  <a:noFill/>
                </a14:hiddenFill>
              </a:ext>
            </a:extLst>
          </p:spPr>
        </p:cxnSp>
        <p:sp>
          <p:nvSpPr>
            <p:cNvPr id="66" name="TextBox 65"/>
            <p:cNvSpPr txBox="1"/>
            <p:nvPr/>
          </p:nvSpPr>
          <p:spPr>
            <a:xfrm>
              <a:off x="941884" y="4394509"/>
              <a:ext cx="1925931" cy="1096177"/>
            </a:xfrm>
            <a:prstGeom prst="rect">
              <a:avLst/>
            </a:prstGeom>
            <a:noFill/>
          </p:spPr>
          <p:txBody>
            <a:bodyPr>
              <a:spAutoFit/>
            </a:bodyPr>
            <a:lstStyle/>
            <a:p>
              <a:pPr>
                <a:lnSpc>
                  <a:spcPct val="150000"/>
                </a:lnSpc>
                <a:defRPr/>
              </a:pPr>
              <a:r>
                <a:rPr lang="zh-CN" altLang="en-US" sz="2400" b="1" kern="0" dirty="0">
                  <a:solidFill>
                    <a:schemeClr val="tx1">
                      <a:lumMod val="65000"/>
                      <a:lumOff val="35000"/>
                    </a:schemeClr>
                  </a:solidFill>
                  <a:latin typeface="微软雅黑" panose="020B0503020204020204" pitchFamily="34" charset="-122"/>
                  <a:ea typeface="微软雅黑" panose="020B0503020204020204" pitchFamily="34" charset="-122"/>
                </a:rPr>
                <a:t>此处添加标题</a:t>
              </a:r>
              <a:endParaRPr lang="en-US" altLang="zh-CN" sz="2400" b="1" kern="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defRPr/>
              </a:pPr>
              <a:r>
                <a:rPr lang="zh-CN" altLang="en-US" sz="1400" kern="0" dirty="0">
                  <a:solidFill>
                    <a:schemeClr val="tx1">
                      <a:lumMod val="65000"/>
                      <a:lumOff val="35000"/>
                    </a:schemeClr>
                  </a:solidFill>
                  <a:latin typeface="微软雅黑" panose="020B0503020204020204" pitchFamily="34" charset="-122"/>
                  <a:ea typeface="微软雅黑" panose="020B0503020204020204" pitchFamily="34" charset="-122"/>
                </a:rPr>
                <a:t>点击此处添加段落文本</a:t>
              </a:r>
            </a:p>
            <a:p>
              <a:pPr>
                <a:lnSpc>
                  <a:spcPct val="150000"/>
                </a:lnSpc>
                <a:defRPr/>
              </a:pPr>
              <a:r>
                <a:rPr lang="zh-CN" altLang="en-US" sz="1400" kern="0" dirty="0">
                  <a:solidFill>
                    <a:schemeClr val="tx1">
                      <a:lumMod val="65000"/>
                      <a:lumOff val="35000"/>
                    </a:schemeClr>
                  </a:solidFill>
                  <a:latin typeface="微软雅黑" panose="020B0503020204020204" pitchFamily="34" charset="-122"/>
                  <a:ea typeface="微软雅黑" panose="020B0503020204020204" pitchFamily="34" charset="-122"/>
                </a:rPr>
                <a:t>点击此处添加段落文本</a:t>
              </a:r>
            </a:p>
          </p:txBody>
        </p:sp>
      </p:grpSp>
      <p:grpSp>
        <p:nvGrpSpPr>
          <p:cNvPr id="70" name="组合 14"/>
          <p:cNvGrpSpPr/>
          <p:nvPr/>
        </p:nvGrpSpPr>
        <p:grpSpPr bwMode="auto">
          <a:xfrm>
            <a:off x="3556000" y="1732182"/>
            <a:ext cx="3048000" cy="1773767"/>
            <a:chOff x="2293144" y="1916832"/>
            <a:chExt cx="1925931" cy="1502549"/>
          </a:xfrm>
        </p:grpSpPr>
        <p:cxnSp>
          <p:nvCxnSpPr>
            <p:cNvPr id="74" name="直接连接符 21"/>
            <p:cNvCxnSpPr>
              <a:cxnSpLocks noChangeShapeType="1"/>
            </p:cNvCxnSpPr>
            <p:nvPr/>
          </p:nvCxnSpPr>
          <p:spPr bwMode="auto">
            <a:xfrm>
              <a:off x="2293144" y="2060848"/>
              <a:ext cx="0" cy="1358533"/>
            </a:xfrm>
            <a:prstGeom prst="line">
              <a:avLst/>
            </a:prstGeom>
            <a:noFill/>
            <a:ln w="9525" algn="ctr">
              <a:solidFill>
                <a:schemeClr val="accent3">
                  <a:lumMod val="75000"/>
                </a:schemeClr>
              </a:solidFill>
              <a:round/>
              <a:headEnd type="oval" w="med" len="med"/>
              <a:tailEnd type="oval" w="med" len="med"/>
            </a:ln>
            <a:extLst>
              <a:ext uri="{909E8E84-426E-40DD-AFC4-6F175D3DCCD1}">
                <a14:hiddenFill xmlns:a14="http://schemas.microsoft.com/office/drawing/2010/main">
                  <a:noFill/>
                </a14:hiddenFill>
              </a:ext>
            </a:extLst>
          </p:spPr>
        </p:cxnSp>
        <p:sp>
          <p:nvSpPr>
            <p:cNvPr id="76" name="TextBox 75"/>
            <p:cNvSpPr txBox="1"/>
            <p:nvPr/>
          </p:nvSpPr>
          <p:spPr>
            <a:xfrm>
              <a:off x="2293144" y="1916832"/>
              <a:ext cx="1925931" cy="1095007"/>
            </a:xfrm>
            <a:prstGeom prst="rect">
              <a:avLst/>
            </a:prstGeom>
            <a:noFill/>
          </p:spPr>
          <p:txBody>
            <a:bodyPr>
              <a:spAutoFit/>
            </a:bodyPr>
            <a:lstStyle/>
            <a:p>
              <a:pPr>
                <a:lnSpc>
                  <a:spcPct val="150000"/>
                </a:lnSpc>
                <a:defRPr/>
              </a:pPr>
              <a:r>
                <a:rPr lang="zh-CN" altLang="en-US" sz="2400" b="1" kern="0" dirty="0">
                  <a:solidFill>
                    <a:schemeClr val="tx1">
                      <a:lumMod val="65000"/>
                      <a:lumOff val="35000"/>
                    </a:schemeClr>
                  </a:solidFill>
                  <a:latin typeface="微软雅黑" panose="020B0503020204020204" pitchFamily="34" charset="-122"/>
                  <a:ea typeface="微软雅黑" panose="020B0503020204020204" pitchFamily="34" charset="-122"/>
                </a:rPr>
                <a:t>此处添加标题</a:t>
              </a:r>
              <a:endParaRPr lang="en-US" altLang="zh-CN" sz="2400" b="1" kern="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defRPr/>
              </a:pPr>
              <a:r>
                <a:rPr lang="zh-CN" altLang="en-US" sz="1400" kern="0" dirty="0">
                  <a:solidFill>
                    <a:schemeClr val="tx1">
                      <a:lumMod val="65000"/>
                      <a:lumOff val="35000"/>
                    </a:schemeClr>
                  </a:solidFill>
                  <a:latin typeface="微软雅黑" panose="020B0503020204020204" pitchFamily="34" charset="-122"/>
                  <a:ea typeface="微软雅黑" panose="020B0503020204020204" pitchFamily="34" charset="-122"/>
                </a:rPr>
                <a:t>点击此处添加段落文本</a:t>
              </a:r>
            </a:p>
            <a:p>
              <a:pPr>
                <a:lnSpc>
                  <a:spcPct val="150000"/>
                </a:lnSpc>
                <a:defRPr/>
              </a:pPr>
              <a:r>
                <a:rPr lang="zh-CN" altLang="en-US" sz="1400" kern="0" dirty="0">
                  <a:solidFill>
                    <a:schemeClr val="tx1">
                      <a:lumMod val="65000"/>
                      <a:lumOff val="35000"/>
                    </a:schemeClr>
                  </a:solidFill>
                  <a:latin typeface="微软雅黑" panose="020B0503020204020204" pitchFamily="34" charset="-122"/>
                  <a:ea typeface="微软雅黑" panose="020B0503020204020204" pitchFamily="34" charset="-122"/>
                </a:rPr>
                <a:t>点击此处添加段落文本</a:t>
              </a:r>
            </a:p>
          </p:txBody>
        </p:sp>
      </p:grpSp>
      <p:grpSp>
        <p:nvGrpSpPr>
          <p:cNvPr id="84" name="组合 15"/>
          <p:cNvGrpSpPr/>
          <p:nvPr/>
        </p:nvGrpSpPr>
        <p:grpSpPr bwMode="auto">
          <a:xfrm>
            <a:off x="5619752" y="4195982"/>
            <a:ext cx="2813049" cy="1779495"/>
            <a:chOff x="3641104" y="3980384"/>
            <a:chExt cx="1925931" cy="1507496"/>
          </a:xfrm>
        </p:grpSpPr>
        <p:cxnSp>
          <p:nvCxnSpPr>
            <p:cNvPr id="85" name="直接连接符 19"/>
            <p:cNvCxnSpPr>
              <a:cxnSpLocks noChangeShapeType="1"/>
            </p:cNvCxnSpPr>
            <p:nvPr/>
          </p:nvCxnSpPr>
          <p:spPr bwMode="auto">
            <a:xfrm>
              <a:off x="3648596" y="3980384"/>
              <a:ext cx="0" cy="1358533"/>
            </a:xfrm>
            <a:prstGeom prst="line">
              <a:avLst/>
            </a:prstGeom>
            <a:noFill/>
            <a:ln w="9525" algn="ctr">
              <a:solidFill>
                <a:schemeClr val="accent2">
                  <a:lumMod val="75000"/>
                </a:schemeClr>
              </a:solidFill>
              <a:round/>
              <a:headEnd type="oval" w="med" len="med"/>
              <a:tailEnd type="oval" w="med" len="med"/>
            </a:ln>
            <a:extLst>
              <a:ext uri="{909E8E84-426E-40DD-AFC4-6F175D3DCCD1}">
                <a14:hiddenFill xmlns:a14="http://schemas.microsoft.com/office/drawing/2010/main">
                  <a:noFill/>
                </a14:hiddenFill>
              </a:ext>
            </a:extLst>
          </p:spPr>
        </p:cxnSp>
        <p:sp>
          <p:nvSpPr>
            <p:cNvPr id="86" name="TextBox 85"/>
            <p:cNvSpPr txBox="1"/>
            <p:nvPr/>
          </p:nvSpPr>
          <p:spPr>
            <a:xfrm>
              <a:off x="3641104" y="4392804"/>
              <a:ext cx="1925931" cy="1095076"/>
            </a:xfrm>
            <a:prstGeom prst="rect">
              <a:avLst/>
            </a:prstGeom>
            <a:noFill/>
          </p:spPr>
          <p:txBody>
            <a:bodyPr>
              <a:spAutoFit/>
            </a:bodyPr>
            <a:lstStyle/>
            <a:p>
              <a:pPr>
                <a:lnSpc>
                  <a:spcPct val="150000"/>
                </a:lnSpc>
                <a:defRPr/>
              </a:pPr>
              <a:r>
                <a:rPr lang="zh-CN" altLang="en-US" sz="2400" b="1" kern="0" dirty="0">
                  <a:solidFill>
                    <a:schemeClr val="tx1">
                      <a:lumMod val="65000"/>
                      <a:lumOff val="35000"/>
                    </a:schemeClr>
                  </a:solidFill>
                  <a:latin typeface="微软雅黑" panose="020B0503020204020204" pitchFamily="34" charset="-122"/>
                  <a:ea typeface="微软雅黑" panose="020B0503020204020204" pitchFamily="34" charset="-122"/>
                </a:rPr>
                <a:t>此处添加标题</a:t>
              </a:r>
              <a:endParaRPr lang="en-US" altLang="zh-CN" sz="2400" b="1" kern="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defRPr/>
              </a:pPr>
              <a:r>
                <a:rPr lang="zh-CN" altLang="en-US" sz="1400" kern="0" dirty="0">
                  <a:solidFill>
                    <a:schemeClr val="tx1">
                      <a:lumMod val="65000"/>
                      <a:lumOff val="35000"/>
                    </a:schemeClr>
                  </a:solidFill>
                  <a:latin typeface="微软雅黑" panose="020B0503020204020204" pitchFamily="34" charset="-122"/>
                  <a:ea typeface="微软雅黑" panose="020B0503020204020204" pitchFamily="34" charset="-122"/>
                </a:rPr>
                <a:t>点击此处添加段落文本</a:t>
              </a:r>
            </a:p>
            <a:p>
              <a:pPr>
                <a:lnSpc>
                  <a:spcPct val="150000"/>
                </a:lnSpc>
                <a:defRPr/>
              </a:pPr>
              <a:r>
                <a:rPr lang="zh-CN" altLang="en-US" sz="1400" kern="0" dirty="0">
                  <a:solidFill>
                    <a:schemeClr val="tx1">
                      <a:lumMod val="65000"/>
                      <a:lumOff val="35000"/>
                    </a:schemeClr>
                  </a:solidFill>
                  <a:latin typeface="微软雅黑" panose="020B0503020204020204" pitchFamily="34" charset="-122"/>
                  <a:ea typeface="微软雅黑" panose="020B0503020204020204" pitchFamily="34" charset="-122"/>
                </a:rPr>
                <a:t>点击此处添加段落文本</a:t>
              </a:r>
            </a:p>
          </p:txBody>
        </p:sp>
      </p:grpSp>
      <p:grpSp>
        <p:nvGrpSpPr>
          <p:cNvPr id="87" name="组合 16"/>
          <p:cNvGrpSpPr/>
          <p:nvPr/>
        </p:nvGrpSpPr>
        <p:grpSpPr bwMode="auto">
          <a:xfrm>
            <a:off x="7763933" y="1732182"/>
            <a:ext cx="2904067" cy="1773767"/>
            <a:chOff x="5044092" y="1916832"/>
            <a:chExt cx="1925931" cy="1502549"/>
          </a:xfrm>
        </p:grpSpPr>
        <p:cxnSp>
          <p:nvCxnSpPr>
            <p:cNvPr id="88" name="直接连接符 17"/>
            <p:cNvCxnSpPr>
              <a:cxnSpLocks noChangeShapeType="1"/>
            </p:cNvCxnSpPr>
            <p:nvPr/>
          </p:nvCxnSpPr>
          <p:spPr bwMode="auto">
            <a:xfrm>
              <a:off x="5044092" y="2060848"/>
              <a:ext cx="0" cy="1358533"/>
            </a:xfrm>
            <a:prstGeom prst="line">
              <a:avLst/>
            </a:prstGeom>
            <a:noFill/>
            <a:ln w="9525" algn="ctr">
              <a:solidFill>
                <a:schemeClr val="accent5">
                  <a:lumMod val="75000"/>
                </a:schemeClr>
              </a:solidFill>
              <a:round/>
              <a:headEnd type="oval" w="med" len="med"/>
              <a:tailEnd type="oval" w="med" len="med"/>
            </a:ln>
            <a:extLst>
              <a:ext uri="{909E8E84-426E-40DD-AFC4-6F175D3DCCD1}">
                <a14:hiddenFill xmlns:a14="http://schemas.microsoft.com/office/drawing/2010/main">
                  <a:noFill/>
                </a14:hiddenFill>
              </a:ext>
            </a:extLst>
          </p:spPr>
        </p:cxnSp>
        <p:sp>
          <p:nvSpPr>
            <p:cNvPr id="89" name="TextBox 88"/>
            <p:cNvSpPr txBox="1"/>
            <p:nvPr/>
          </p:nvSpPr>
          <p:spPr>
            <a:xfrm>
              <a:off x="5044092" y="1916832"/>
              <a:ext cx="1925931" cy="1095007"/>
            </a:xfrm>
            <a:prstGeom prst="rect">
              <a:avLst/>
            </a:prstGeom>
            <a:noFill/>
          </p:spPr>
          <p:txBody>
            <a:bodyPr>
              <a:spAutoFit/>
            </a:bodyPr>
            <a:lstStyle/>
            <a:p>
              <a:pPr>
                <a:lnSpc>
                  <a:spcPct val="150000"/>
                </a:lnSpc>
                <a:defRPr/>
              </a:pPr>
              <a:r>
                <a:rPr lang="zh-CN" altLang="en-US" sz="2400" b="1" kern="0" dirty="0">
                  <a:solidFill>
                    <a:schemeClr val="tx1">
                      <a:lumMod val="65000"/>
                      <a:lumOff val="35000"/>
                    </a:schemeClr>
                  </a:solidFill>
                  <a:latin typeface="微软雅黑" panose="020B0503020204020204" pitchFamily="34" charset="-122"/>
                  <a:ea typeface="微软雅黑" panose="020B0503020204020204" pitchFamily="34" charset="-122"/>
                </a:rPr>
                <a:t>此处添加标题</a:t>
              </a:r>
              <a:endParaRPr lang="en-US" altLang="zh-CN" sz="2400" b="1" kern="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defRPr/>
              </a:pPr>
              <a:r>
                <a:rPr lang="zh-CN" altLang="en-US" sz="1400" kern="0" dirty="0">
                  <a:solidFill>
                    <a:schemeClr val="tx1">
                      <a:lumMod val="65000"/>
                      <a:lumOff val="35000"/>
                    </a:schemeClr>
                  </a:solidFill>
                  <a:latin typeface="微软雅黑" panose="020B0503020204020204" pitchFamily="34" charset="-122"/>
                  <a:ea typeface="微软雅黑" panose="020B0503020204020204" pitchFamily="34" charset="-122"/>
                </a:rPr>
                <a:t>点击此处添加段落文本</a:t>
              </a:r>
            </a:p>
            <a:p>
              <a:pPr>
                <a:lnSpc>
                  <a:spcPct val="150000"/>
                </a:lnSpc>
                <a:defRPr/>
              </a:pPr>
              <a:r>
                <a:rPr lang="zh-CN" altLang="en-US" sz="1400" kern="0" dirty="0">
                  <a:solidFill>
                    <a:schemeClr val="tx1">
                      <a:lumMod val="65000"/>
                      <a:lumOff val="35000"/>
                    </a:schemeClr>
                  </a:solidFill>
                  <a:latin typeface="微软雅黑" panose="020B0503020204020204" pitchFamily="34" charset="-122"/>
                  <a:ea typeface="微软雅黑" panose="020B0503020204020204" pitchFamily="34" charset="-122"/>
                </a:rPr>
                <a:t>点击此处添加段落文本</a:t>
              </a:r>
            </a:p>
          </p:txBody>
        </p:sp>
      </p:grpSp>
      <p:sp>
        <p:nvSpPr>
          <p:cNvPr id="90" name="Rectangle 162"/>
          <p:cNvSpPr>
            <a:spLocks noChangeArrowheads="1"/>
          </p:cNvSpPr>
          <p:nvPr/>
        </p:nvSpPr>
        <p:spPr bwMode="auto">
          <a:xfrm>
            <a:off x="9730057" y="3483112"/>
            <a:ext cx="1281120" cy="584712"/>
          </a:xfrm>
          <a:prstGeom prst="rect">
            <a:avLst/>
          </a:prstGeom>
          <a:noFill/>
          <a:ln>
            <a:noFill/>
          </a:ln>
          <a:effectLst/>
          <a:extLst>
            <a:ext uri="{909E8E84-426E-40DD-AFC4-6F175D3DCCD1}">
              <a14:hiddenFill xmlns:a14="http://schemas.microsoft.com/office/drawing/2010/main">
                <a:gradFill rotWithShape="1">
                  <a:gsLst>
                    <a:gs pos="0">
                      <a:srgbClr val="0F6FC6"/>
                    </a:gs>
                    <a:gs pos="100000">
                      <a:srgbClr val="009DD9">
                        <a:alpha val="89998"/>
                      </a:srgbClr>
                    </a:gs>
                  </a:gsLst>
                  <a:lin ang="27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90500" dir="5400000" algn="ctr" rotWithShape="0">
                    <a:schemeClr val="bg1">
                      <a:alpha val="50000"/>
                    </a:schemeClr>
                  </a:outerShdw>
                </a:effectLst>
              </a14:hiddenEffects>
            </a:ext>
          </a:extLst>
        </p:spPr>
        <p:txBody>
          <a:bodyPr wrap="none">
            <a:spAutoFit/>
            <a:flatTx/>
          </a:bodyPr>
          <a:lstStyle/>
          <a:p>
            <a:pPr eaLnBrk="1" fontAlgn="base" hangingPunct="1">
              <a:lnSpc>
                <a:spcPct val="150000"/>
              </a:lnSpc>
              <a:buClrTx/>
              <a:buSzTx/>
            </a:pPr>
            <a:r>
              <a:rPr lang="zh-CN" altLang="en-US" sz="2135" b="1" dirty="0">
                <a:solidFill>
                  <a:schemeClr val="bg1"/>
                </a:solidFill>
                <a:latin typeface="微软雅黑" panose="020B0503020204020204" pitchFamily="34" charset="-122"/>
                <a:ea typeface="微软雅黑" panose="020B0503020204020204" pitchFamily="34" charset="-122"/>
              </a:rPr>
              <a:t>添加标题</a:t>
            </a:r>
            <a:endParaRPr lang="en-US" altLang="zh-CN" sz="2135"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fill="hold"/>
                                        <p:tgtEl>
                                          <p:spTgt spid="59"/>
                                        </p:tgtEl>
                                        <p:attrNameLst>
                                          <p:attrName>ppt_x</p:attrName>
                                        </p:attrNameLst>
                                      </p:cBhvr>
                                      <p:tavLst>
                                        <p:tav tm="0">
                                          <p:val>
                                            <p:strVal val="0-#ppt_w/2"/>
                                          </p:val>
                                        </p:tav>
                                        <p:tav tm="100000">
                                          <p:val>
                                            <p:strVal val="#ppt_x"/>
                                          </p:val>
                                        </p:tav>
                                      </p:tavLst>
                                    </p:anim>
                                    <p:anim calcmode="lin" valueType="num">
                                      <p:cBhvr additive="base">
                                        <p:cTn id="8" dur="500" fill="hold"/>
                                        <p:tgtEl>
                                          <p:spTgt spid="59"/>
                                        </p:tgtEl>
                                        <p:attrNameLst>
                                          <p:attrName>ppt_y</p:attrName>
                                        </p:attrNameLst>
                                      </p:cBhvr>
                                      <p:tavLst>
                                        <p:tav tm="0">
                                          <p:val>
                                            <p:strVal val="#ppt_y"/>
                                          </p:val>
                                        </p:tav>
                                        <p:tav tm="100000">
                                          <p:val>
                                            <p:strVal val="#ppt_y"/>
                                          </p:val>
                                        </p:tav>
                                      </p:tavLst>
                                    </p:anim>
                                  </p:childTnLst>
                                </p:cTn>
                              </p:par>
                              <p:par>
                                <p:cTn id="9" presetID="2" presetClass="entr" presetSubtype="1" fill="hold" grpId="0" nodeType="withEffect">
                                  <p:stCondLst>
                                    <p:cond delay="100"/>
                                  </p:stCondLst>
                                  <p:iterate type="wd">
                                    <p:tmPct val="10000"/>
                                  </p:iterate>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600" fill="hold"/>
                                        <p:tgtEl>
                                          <p:spTgt spid="60"/>
                                        </p:tgtEl>
                                        <p:attrNameLst>
                                          <p:attrName>ppt_x</p:attrName>
                                        </p:attrNameLst>
                                      </p:cBhvr>
                                      <p:tavLst>
                                        <p:tav tm="0">
                                          <p:val>
                                            <p:strVal val="#ppt_x"/>
                                          </p:val>
                                        </p:tav>
                                        <p:tav tm="100000">
                                          <p:val>
                                            <p:strVal val="#ppt_x"/>
                                          </p:val>
                                        </p:tav>
                                      </p:tavLst>
                                    </p:anim>
                                    <p:anim calcmode="lin" valueType="num">
                                      <p:cBhvr additive="base">
                                        <p:cTn id="12" dur="600" fill="hold"/>
                                        <p:tgtEl>
                                          <p:spTgt spid="60"/>
                                        </p:tgtEl>
                                        <p:attrNameLst>
                                          <p:attrName>ppt_y</p:attrName>
                                        </p:attrNameLst>
                                      </p:cBhvr>
                                      <p:tavLst>
                                        <p:tav tm="0">
                                          <p:val>
                                            <p:strVal val="0-#ppt_h/2"/>
                                          </p:val>
                                        </p:tav>
                                        <p:tav tm="100000">
                                          <p:val>
                                            <p:strVal val="#ppt_y"/>
                                          </p:val>
                                        </p:tav>
                                      </p:tavLst>
                                    </p:anim>
                                  </p:childTnLst>
                                </p:cTn>
                              </p:par>
                            </p:childTnLst>
                          </p:cTn>
                        </p:par>
                        <p:par>
                          <p:cTn id="13" fill="hold">
                            <p:stCondLst>
                              <p:cond delay="0"/>
                            </p:stCondLst>
                            <p:childTnLst>
                              <p:par>
                                <p:cTn id="14" presetID="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0-#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childTnLst>
                          </p:cTn>
                        </p:par>
                        <p:par>
                          <p:cTn id="18" fill="hold">
                            <p:stCondLst>
                              <p:cond delay="500"/>
                            </p:stCondLst>
                            <p:childTnLst>
                              <p:par>
                                <p:cTn id="19" presetID="2" presetClass="entr" presetSubtype="8"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0-#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additive="base">
                                        <p:cTn id="25" dur="500" fill="hold"/>
                                        <p:tgtEl>
                                          <p:spTgt spid="40"/>
                                        </p:tgtEl>
                                        <p:attrNameLst>
                                          <p:attrName>ppt_x</p:attrName>
                                        </p:attrNameLst>
                                      </p:cBhvr>
                                      <p:tavLst>
                                        <p:tav tm="0">
                                          <p:val>
                                            <p:strVal val="0-#ppt_w/2"/>
                                          </p:val>
                                        </p:tav>
                                        <p:tav tm="100000">
                                          <p:val>
                                            <p:strVal val="#ppt_x"/>
                                          </p:val>
                                        </p:tav>
                                      </p:tavLst>
                                    </p:anim>
                                    <p:anim calcmode="lin" valueType="num">
                                      <p:cBhvr additive="base">
                                        <p:cTn id="26" dur="500" fill="hold"/>
                                        <p:tgtEl>
                                          <p:spTgt spid="40"/>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additive="base">
                                        <p:cTn id="29" dur="500" fill="hold"/>
                                        <p:tgtEl>
                                          <p:spTgt spid="43"/>
                                        </p:tgtEl>
                                        <p:attrNameLst>
                                          <p:attrName>ppt_x</p:attrName>
                                        </p:attrNameLst>
                                      </p:cBhvr>
                                      <p:tavLst>
                                        <p:tav tm="0">
                                          <p:val>
                                            <p:strVal val="0-#ppt_w/2"/>
                                          </p:val>
                                        </p:tav>
                                        <p:tav tm="100000">
                                          <p:val>
                                            <p:strVal val="#ppt_x"/>
                                          </p:val>
                                        </p:tav>
                                      </p:tavLst>
                                    </p:anim>
                                    <p:anim calcmode="lin" valueType="num">
                                      <p:cBhvr additive="base">
                                        <p:cTn id="30" dur="500" fill="hold"/>
                                        <p:tgtEl>
                                          <p:spTgt spid="43"/>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0-#ppt_w/2"/>
                                          </p:val>
                                        </p:tav>
                                        <p:tav tm="100000">
                                          <p:val>
                                            <p:strVal val="#ppt_x"/>
                                          </p:val>
                                        </p:tav>
                                      </p:tavLst>
                                    </p:anim>
                                    <p:anim calcmode="lin" valueType="num">
                                      <p:cBhvr additive="base">
                                        <p:cTn id="34" dur="500" fill="hold"/>
                                        <p:tgtEl>
                                          <p:spTgt spid="5"/>
                                        </p:tgtEl>
                                        <p:attrNameLst>
                                          <p:attrName>ppt_y</p:attrName>
                                        </p:attrNameLst>
                                      </p:cBhvr>
                                      <p:tavLst>
                                        <p:tav tm="0">
                                          <p:val>
                                            <p:strVal val="#ppt_y"/>
                                          </p:val>
                                        </p:tav>
                                        <p:tav tm="100000">
                                          <p:val>
                                            <p:strVal val="#ppt_y"/>
                                          </p:val>
                                        </p:tav>
                                      </p:tavLst>
                                    </p:anim>
                                  </p:childTnLst>
                                </p:cTn>
                              </p:par>
                            </p:childTnLst>
                          </p:cTn>
                        </p:par>
                        <p:par>
                          <p:cTn id="35" fill="hold">
                            <p:stCondLst>
                              <p:cond delay="1000"/>
                            </p:stCondLst>
                            <p:childTnLst>
                              <p:par>
                                <p:cTn id="36" presetID="49" presetClass="entr" presetSubtype="0" decel="100000" fill="hold" grpId="0" nodeType="afterEffect">
                                  <p:stCondLst>
                                    <p:cond delay="0"/>
                                  </p:stCondLst>
                                  <p:childTnLst>
                                    <p:set>
                                      <p:cBhvr>
                                        <p:cTn id="37" dur="1" fill="hold">
                                          <p:stCondLst>
                                            <p:cond delay="0"/>
                                          </p:stCondLst>
                                        </p:cTn>
                                        <p:tgtEl>
                                          <p:spTgt spid="53"/>
                                        </p:tgtEl>
                                        <p:attrNameLst>
                                          <p:attrName>style.visibility</p:attrName>
                                        </p:attrNameLst>
                                      </p:cBhvr>
                                      <p:to>
                                        <p:strVal val="visible"/>
                                      </p:to>
                                    </p:set>
                                    <p:anim calcmode="lin" valueType="num">
                                      <p:cBhvr>
                                        <p:cTn id="38" dur="500" fill="hold"/>
                                        <p:tgtEl>
                                          <p:spTgt spid="53"/>
                                        </p:tgtEl>
                                        <p:attrNameLst>
                                          <p:attrName>ppt_w</p:attrName>
                                        </p:attrNameLst>
                                      </p:cBhvr>
                                      <p:tavLst>
                                        <p:tav tm="0">
                                          <p:val>
                                            <p:fltVal val="0"/>
                                          </p:val>
                                        </p:tav>
                                        <p:tav tm="100000">
                                          <p:val>
                                            <p:strVal val="#ppt_w"/>
                                          </p:val>
                                        </p:tav>
                                      </p:tavLst>
                                    </p:anim>
                                    <p:anim calcmode="lin" valueType="num">
                                      <p:cBhvr>
                                        <p:cTn id="39" dur="500" fill="hold"/>
                                        <p:tgtEl>
                                          <p:spTgt spid="53"/>
                                        </p:tgtEl>
                                        <p:attrNameLst>
                                          <p:attrName>ppt_h</p:attrName>
                                        </p:attrNameLst>
                                      </p:cBhvr>
                                      <p:tavLst>
                                        <p:tav tm="0">
                                          <p:val>
                                            <p:fltVal val="0"/>
                                          </p:val>
                                        </p:tav>
                                        <p:tav tm="100000">
                                          <p:val>
                                            <p:strVal val="#ppt_h"/>
                                          </p:val>
                                        </p:tav>
                                      </p:tavLst>
                                    </p:anim>
                                    <p:anim calcmode="lin" valueType="num">
                                      <p:cBhvr>
                                        <p:cTn id="40" dur="500" fill="hold"/>
                                        <p:tgtEl>
                                          <p:spTgt spid="53"/>
                                        </p:tgtEl>
                                        <p:attrNameLst>
                                          <p:attrName>style.rotation</p:attrName>
                                        </p:attrNameLst>
                                      </p:cBhvr>
                                      <p:tavLst>
                                        <p:tav tm="0">
                                          <p:val>
                                            <p:fltVal val="360"/>
                                          </p:val>
                                        </p:tav>
                                        <p:tav tm="100000">
                                          <p:val>
                                            <p:fltVal val="0"/>
                                          </p:val>
                                        </p:tav>
                                      </p:tavLst>
                                    </p:anim>
                                    <p:animEffect transition="in" filter="fade">
                                      <p:cBhvr>
                                        <p:cTn id="41" dur="500"/>
                                        <p:tgtEl>
                                          <p:spTgt spid="53"/>
                                        </p:tgtEl>
                                      </p:cBhvr>
                                    </p:animEffect>
                                  </p:childTnLst>
                                </p:cTn>
                              </p:par>
                              <p:par>
                                <p:cTn id="42" presetID="49" presetClass="entr" presetSubtype="0" decel="100000" fill="hold" grpId="0" nodeType="with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 calcmode="lin" valueType="num">
                                      <p:cBhvr>
                                        <p:cTn id="46" dur="500" fill="hold"/>
                                        <p:tgtEl>
                                          <p:spTgt spid="7"/>
                                        </p:tgtEl>
                                        <p:attrNameLst>
                                          <p:attrName>style.rotation</p:attrName>
                                        </p:attrNameLst>
                                      </p:cBhvr>
                                      <p:tavLst>
                                        <p:tav tm="0">
                                          <p:val>
                                            <p:fltVal val="360"/>
                                          </p:val>
                                        </p:tav>
                                        <p:tav tm="100000">
                                          <p:val>
                                            <p:fltVal val="0"/>
                                          </p:val>
                                        </p:tav>
                                      </p:tavLst>
                                    </p:anim>
                                    <p:animEffect transition="in" filter="fade">
                                      <p:cBhvr>
                                        <p:cTn id="47" dur="500"/>
                                        <p:tgtEl>
                                          <p:spTgt spid="7"/>
                                        </p:tgtEl>
                                      </p:cBhvr>
                                    </p:animEffect>
                                  </p:childTnLst>
                                </p:cTn>
                              </p:par>
                              <p:par>
                                <p:cTn id="48" presetID="49" presetClass="entr" presetSubtype="0" decel="100000" fill="hold" grpId="0" nodeType="withEffect">
                                  <p:stCondLst>
                                    <p:cond delay="0"/>
                                  </p:stCondLst>
                                  <p:childTnLst>
                                    <p:set>
                                      <p:cBhvr>
                                        <p:cTn id="49" dur="1" fill="hold">
                                          <p:stCondLst>
                                            <p:cond delay="0"/>
                                          </p:stCondLst>
                                        </p:cTn>
                                        <p:tgtEl>
                                          <p:spTgt spid="58"/>
                                        </p:tgtEl>
                                        <p:attrNameLst>
                                          <p:attrName>style.visibility</p:attrName>
                                        </p:attrNameLst>
                                      </p:cBhvr>
                                      <p:to>
                                        <p:strVal val="visible"/>
                                      </p:to>
                                    </p:set>
                                    <p:anim calcmode="lin" valueType="num">
                                      <p:cBhvr>
                                        <p:cTn id="50" dur="500" fill="hold"/>
                                        <p:tgtEl>
                                          <p:spTgt spid="58"/>
                                        </p:tgtEl>
                                        <p:attrNameLst>
                                          <p:attrName>ppt_w</p:attrName>
                                        </p:attrNameLst>
                                      </p:cBhvr>
                                      <p:tavLst>
                                        <p:tav tm="0">
                                          <p:val>
                                            <p:fltVal val="0"/>
                                          </p:val>
                                        </p:tav>
                                        <p:tav tm="100000">
                                          <p:val>
                                            <p:strVal val="#ppt_w"/>
                                          </p:val>
                                        </p:tav>
                                      </p:tavLst>
                                    </p:anim>
                                    <p:anim calcmode="lin" valueType="num">
                                      <p:cBhvr>
                                        <p:cTn id="51" dur="500" fill="hold"/>
                                        <p:tgtEl>
                                          <p:spTgt spid="58"/>
                                        </p:tgtEl>
                                        <p:attrNameLst>
                                          <p:attrName>ppt_h</p:attrName>
                                        </p:attrNameLst>
                                      </p:cBhvr>
                                      <p:tavLst>
                                        <p:tav tm="0">
                                          <p:val>
                                            <p:fltVal val="0"/>
                                          </p:val>
                                        </p:tav>
                                        <p:tav tm="100000">
                                          <p:val>
                                            <p:strVal val="#ppt_h"/>
                                          </p:val>
                                        </p:tav>
                                      </p:tavLst>
                                    </p:anim>
                                    <p:anim calcmode="lin" valueType="num">
                                      <p:cBhvr>
                                        <p:cTn id="52" dur="500" fill="hold"/>
                                        <p:tgtEl>
                                          <p:spTgt spid="58"/>
                                        </p:tgtEl>
                                        <p:attrNameLst>
                                          <p:attrName>style.rotation</p:attrName>
                                        </p:attrNameLst>
                                      </p:cBhvr>
                                      <p:tavLst>
                                        <p:tav tm="0">
                                          <p:val>
                                            <p:fltVal val="360"/>
                                          </p:val>
                                        </p:tav>
                                        <p:tav tm="100000">
                                          <p:val>
                                            <p:fltVal val="0"/>
                                          </p:val>
                                        </p:tav>
                                      </p:tavLst>
                                    </p:anim>
                                    <p:animEffect transition="in" filter="fade">
                                      <p:cBhvr>
                                        <p:cTn id="53" dur="500"/>
                                        <p:tgtEl>
                                          <p:spTgt spid="58"/>
                                        </p:tgtEl>
                                      </p:cBhvr>
                                    </p:animEffect>
                                  </p:childTnLst>
                                </p:cTn>
                              </p:par>
                              <p:par>
                                <p:cTn id="54" presetID="49" presetClass="entr" presetSubtype="0" decel="100000" fill="hold" grpId="0" nodeType="with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 calcmode="lin" valueType="num">
                                      <p:cBhvr>
                                        <p:cTn id="58" dur="500" fill="hold"/>
                                        <p:tgtEl>
                                          <p:spTgt spid="9"/>
                                        </p:tgtEl>
                                        <p:attrNameLst>
                                          <p:attrName>style.rotation</p:attrName>
                                        </p:attrNameLst>
                                      </p:cBhvr>
                                      <p:tavLst>
                                        <p:tav tm="0">
                                          <p:val>
                                            <p:fltVal val="360"/>
                                          </p:val>
                                        </p:tav>
                                        <p:tav tm="100000">
                                          <p:val>
                                            <p:fltVal val="0"/>
                                          </p:val>
                                        </p:tav>
                                      </p:tavLst>
                                    </p:anim>
                                    <p:animEffect transition="in" filter="fade">
                                      <p:cBhvr>
                                        <p:cTn id="59" dur="500"/>
                                        <p:tgtEl>
                                          <p:spTgt spid="9"/>
                                        </p:tgtEl>
                                      </p:cBhvr>
                                    </p:animEffect>
                                  </p:childTnLst>
                                </p:cTn>
                              </p:par>
                            </p:childTnLst>
                          </p:cTn>
                        </p:par>
                        <p:par>
                          <p:cTn id="60" fill="hold">
                            <p:stCondLst>
                              <p:cond delay="1500"/>
                            </p:stCondLst>
                            <p:childTnLst>
                              <p:par>
                                <p:cTn id="61" presetID="47" presetClass="entr" presetSubtype="0" fill="hold"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2500"/>
                            </p:stCondLst>
                            <p:childTnLst>
                              <p:par>
                                <p:cTn id="67" presetID="23" presetClass="entr" presetSubtype="16" fill="hold" grpId="0" nodeType="afterEffect">
                                  <p:stCondLst>
                                    <p:cond delay="0"/>
                                  </p:stCondLst>
                                  <p:childTnLst>
                                    <p:set>
                                      <p:cBhvr>
                                        <p:cTn id="68" dur="1" fill="hold">
                                          <p:stCondLst>
                                            <p:cond delay="0"/>
                                          </p:stCondLst>
                                        </p:cTn>
                                        <p:tgtEl>
                                          <p:spTgt spid="90"/>
                                        </p:tgtEl>
                                        <p:attrNameLst>
                                          <p:attrName>style.visibility</p:attrName>
                                        </p:attrNameLst>
                                      </p:cBhvr>
                                      <p:to>
                                        <p:strVal val="visible"/>
                                      </p:to>
                                    </p:set>
                                    <p:anim calcmode="lin" valueType="num">
                                      <p:cBhvr>
                                        <p:cTn id="69" dur="500" fill="hold"/>
                                        <p:tgtEl>
                                          <p:spTgt spid="90"/>
                                        </p:tgtEl>
                                        <p:attrNameLst>
                                          <p:attrName>ppt_w</p:attrName>
                                        </p:attrNameLst>
                                      </p:cBhvr>
                                      <p:tavLst>
                                        <p:tav tm="0">
                                          <p:val>
                                            <p:fltVal val="0"/>
                                          </p:val>
                                        </p:tav>
                                        <p:tav tm="100000">
                                          <p:val>
                                            <p:strVal val="#ppt_w"/>
                                          </p:val>
                                        </p:tav>
                                      </p:tavLst>
                                    </p:anim>
                                    <p:anim calcmode="lin" valueType="num">
                                      <p:cBhvr>
                                        <p:cTn id="70" dur="500" fill="hold"/>
                                        <p:tgtEl>
                                          <p:spTgt spid="90"/>
                                        </p:tgtEl>
                                        <p:attrNameLst>
                                          <p:attrName>ppt_h</p:attrName>
                                        </p:attrNameLst>
                                      </p:cBhvr>
                                      <p:tavLst>
                                        <p:tav tm="0">
                                          <p:val>
                                            <p:fltVal val="0"/>
                                          </p:val>
                                        </p:tav>
                                        <p:tav tm="100000">
                                          <p:val>
                                            <p:strVal val="#ppt_h"/>
                                          </p:val>
                                        </p:tav>
                                      </p:tavLst>
                                    </p:anim>
                                  </p:childTnLst>
                                </p:cTn>
                              </p:par>
                              <p:par>
                                <p:cTn id="71" presetID="42" presetClass="entr" presetSubtype="0" fill="hold" nodeType="withEffect">
                                  <p:stCondLst>
                                    <p:cond delay="0"/>
                                  </p:stCondLst>
                                  <p:childTnLst>
                                    <p:set>
                                      <p:cBhvr>
                                        <p:cTn id="72" dur="1" fill="hold">
                                          <p:stCondLst>
                                            <p:cond delay="0"/>
                                          </p:stCondLst>
                                        </p:cTn>
                                        <p:tgtEl>
                                          <p:spTgt spid="70"/>
                                        </p:tgtEl>
                                        <p:attrNameLst>
                                          <p:attrName>style.visibility</p:attrName>
                                        </p:attrNameLst>
                                      </p:cBhvr>
                                      <p:to>
                                        <p:strVal val="visible"/>
                                      </p:to>
                                    </p:set>
                                    <p:animEffect transition="in" filter="fade">
                                      <p:cBhvr>
                                        <p:cTn id="73" dur="1000"/>
                                        <p:tgtEl>
                                          <p:spTgt spid="70"/>
                                        </p:tgtEl>
                                      </p:cBhvr>
                                    </p:animEffect>
                                    <p:anim calcmode="lin" valueType="num">
                                      <p:cBhvr>
                                        <p:cTn id="74" dur="1000" fill="hold"/>
                                        <p:tgtEl>
                                          <p:spTgt spid="70"/>
                                        </p:tgtEl>
                                        <p:attrNameLst>
                                          <p:attrName>ppt_x</p:attrName>
                                        </p:attrNameLst>
                                      </p:cBhvr>
                                      <p:tavLst>
                                        <p:tav tm="0">
                                          <p:val>
                                            <p:strVal val="#ppt_x"/>
                                          </p:val>
                                        </p:tav>
                                        <p:tav tm="100000">
                                          <p:val>
                                            <p:strVal val="#ppt_x"/>
                                          </p:val>
                                        </p:tav>
                                      </p:tavLst>
                                    </p:anim>
                                    <p:anim calcmode="lin" valueType="num">
                                      <p:cBhvr>
                                        <p:cTn id="75" dur="1000" fill="hold"/>
                                        <p:tgtEl>
                                          <p:spTgt spid="70"/>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0"/>
                                  </p:stCondLst>
                                  <p:childTnLst>
                                    <p:set>
                                      <p:cBhvr>
                                        <p:cTn id="77" dur="1" fill="hold">
                                          <p:stCondLst>
                                            <p:cond delay="0"/>
                                          </p:stCondLst>
                                        </p:cTn>
                                        <p:tgtEl>
                                          <p:spTgt spid="87"/>
                                        </p:tgtEl>
                                        <p:attrNameLst>
                                          <p:attrName>style.visibility</p:attrName>
                                        </p:attrNameLst>
                                      </p:cBhvr>
                                      <p:to>
                                        <p:strVal val="visible"/>
                                      </p:to>
                                    </p:set>
                                    <p:animEffect transition="in" filter="fade">
                                      <p:cBhvr>
                                        <p:cTn id="78" dur="1000"/>
                                        <p:tgtEl>
                                          <p:spTgt spid="87"/>
                                        </p:tgtEl>
                                      </p:cBhvr>
                                    </p:animEffect>
                                    <p:anim calcmode="lin" valueType="num">
                                      <p:cBhvr>
                                        <p:cTn id="79" dur="1000" fill="hold"/>
                                        <p:tgtEl>
                                          <p:spTgt spid="87"/>
                                        </p:tgtEl>
                                        <p:attrNameLst>
                                          <p:attrName>ppt_x</p:attrName>
                                        </p:attrNameLst>
                                      </p:cBhvr>
                                      <p:tavLst>
                                        <p:tav tm="0">
                                          <p:val>
                                            <p:strVal val="#ppt_x"/>
                                          </p:val>
                                        </p:tav>
                                        <p:tav tm="100000">
                                          <p:val>
                                            <p:strVal val="#ppt_x"/>
                                          </p:val>
                                        </p:tav>
                                      </p:tavLst>
                                    </p:anim>
                                    <p:anim calcmode="lin" valueType="num">
                                      <p:cBhvr>
                                        <p:cTn id="80" dur="1000" fill="hold"/>
                                        <p:tgtEl>
                                          <p:spTgt spid="87"/>
                                        </p:tgtEl>
                                        <p:attrNameLst>
                                          <p:attrName>ppt_y</p:attrName>
                                        </p:attrNameLst>
                                      </p:cBhvr>
                                      <p:tavLst>
                                        <p:tav tm="0">
                                          <p:val>
                                            <p:strVal val="#ppt_y+.1"/>
                                          </p:val>
                                        </p:tav>
                                        <p:tav tm="100000">
                                          <p:val>
                                            <p:strVal val="#ppt_y"/>
                                          </p:val>
                                        </p:tav>
                                      </p:tavLst>
                                    </p:anim>
                                  </p:childTnLst>
                                </p:cTn>
                              </p:par>
                              <p:par>
                                <p:cTn id="81" presetID="47" presetClass="entr" presetSubtype="0" fill="hold" nodeType="with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fade">
                                      <p:cBhvr>
                                        <p:cTn id="83" dur="1000"/>
                                        <p:tgtEl>
                                          <p:spTgt spid="10"/>
                                        </p:tgtEl>
                                      </p:cBhvr>
                                    </p:animEffect>
                                    <p:anim calcmode="lin" valueType="num">
                                      <p:cBhvr>
                                        <p:cTn id="84" dur="1000" fill="hold"/>
                                        <p:tgtEl>
                                          <p:spTgt spid="10"/>
                                        </p:tgtEl>
                                        <p:attrNameLst>
                                          <p:attrName>ppt_x</p:attrName>
                                        </p:attrNameLst>
                                      </p:cBhvr>
                                      <p:tavLst>
                                        <p:tav tm="0">
                                          <p:val>
                                            <p:strVal val="#ppt_x"/>
                                          </p:val>
                                        </p:tav>
                                        <p:tav tm="100000">
                                          <p:val>
                                            <p:strVal val="#ppt_x"/>
                                          </p:val>
                                        </p:tav>
                                      </p:tavLst>
                                    </p:anim>
                                    <p:anim calcmode="lin" valueType="num">
                                      <p:cBhvr>
                                        <p:cTn id="85" dur="1000" fill="hold"/>
                                        <p:tgtEl>
                                          <p:spTgt spid="10"/>
                                        </p:tgtEl>
                                        <p:attrNameLst>
                                          <p:attrName>ppt_y</p:attrName>
                                        </p:attrNameLst>
                                      </p:cBhvr>
                                      <p:tavLst>
                                        <p:tav tm="0">
                                          <p:val>
                                            <p:strVal val="#ppt_y-.1"/>
                                          </p:val>
                                        </p:tav>
                                        <p:tav tm="100000">
                                          <p:val>
                                            <p:strVal val="#ppt_y"/>
                                          </p:val>
                                        </p:tav>
                                      </p:tavLst>
                                    </p:anim>
                                  </p:childTnLst>
                                </p:cTn>
                              </p:par>
                              <p:par>
                                <p:cTn id="86" presetID="47" presetClass="entr" presetSubtype="0" fill="hold" nodeType="withEffect">
                                  <p:stCondLst>
                                    <p:cond delay="0"/>
                                  </p:stCondLst>
                                  <p:childTnLst>
                                    <p:set>
                                      <p:cBhvr>
                                        <p:cTn id="87" dur="1" fill="hold">
                                          <p:stCondLst>
                                            <p:cond delay="0"/>
                                          </p:stCondLst>
                                        </p:cTn>
                                        <p:tgtEl>
                                          <p:spTgt spid="84"/>
                                        </p:tgtEl>
                                        <p:attrNameLst>
                                          <p:attrName>style.visibility</p:attrName>
                                        </p:attrNameLst>
                                      </p:cBhvr>
                                      <p:to>
                                        <p:strVal val="visible"/>
                                      </p:to>
                                    </p:set>
                                    <p:animEffect transition="in" filter="fade">
                                      <p:cBhvr>
                                        <p:cTn id="88" dur="1000"/>
                                        <p:tgtEl>
                                          <p:spTgt spid="84"/>
                                        </p:tgtEl>
                                      </p:cBhvr>
                                    </p:animEffect>
                                    <p:anim calcmode="lin" valueType="num">
                                      <p:cBhvr>
                                        <p:cTn id="89" dur="1000" fill="hold"/>
                                        <p:tgtEl>
                                          <p:spTgt spid="84"/>
                                        </p:tgtEl>
                                        <p:attrNameLst>
                                          <p:attrName>ppt_x</p:attrName>
                                        </p:attrNameLst>
                                      </p:cBhvr>
                                      <p:tavLst>
                                        <p:tav tm="0">
                                          <p:val>
                                            <p:strVal val="#ppt_x"/>
                                          </p:val>
                                        </p:tav>
                                        <p:tav tm="100000">
                                          <p:val>
                                            <p:strVal val="#ppt_x"/>
                                          </p:val>
                                        </p:tav>
                                      </p:tavLst>
                                    </p:anim>
                                    <p:anim calcmode="lin" valueType="num">
                                      <p:cBhvr>
                                        <p:cTn id="90"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39" grpId="0" bldLvl="0" animBg="1"/>
      <p:bldP spid="40" grpId="0" bldLvl="0" animBg="1"/>
      <p:bldP spid="43" grpId="0" bldLvl="0" animBg="1"/>
      <p:bldP spid="5" grpId="0" bldLvl="0" animBg="1"/>
      <p:bldP spid="6" grpId="0" bldLvl="0" animBg="1"/>
      <p:bldP spid="53" grpId="0"/>
      <p:bldP spid="7" grpId="0"/>
      <p:bldP spid="58" grpId="0"/>
      <p:bldP spid="9" grpId="0"/>
      <p:bldP spid="90"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任意多边形 61"/>
          <p:cNvSpPr/>
          <p:nvPr/>
        </p:nvSpPr>
        <p:spPr bwMode="auto">
          <a:xfrm>
            <a:off x="0" y="311150"/>
            <a:ext cx="5116513" cy="898525"/>
          </a:xfrm>
          <a:custGeom>
            <a:avLst/>
            <a:gdLst/>
            <a:ahLst/>
            <a:cxnLst/>
            <a:rect l="l" t="t" r="r" b="b"/>
            <a:pathLst>
              <a:path w="5116513" h="898525">
                <a:moveTo>
                  <a:pt x="4666612" y="0"/>
                </a:moveTo>
                <a:cubicBezTo>
                  <a:pt x="4915086" y="0"/>
                  <a:pt x="5116513" y="201141"/>
                  <a:pt x="5116513" y="449263"/>
                </a:cubicBezTo>
                <a:cubicBezTo>
                  <a:pt x="5116513" y="697384"/>
                  <a:pt x="4915086" y="898525"/>
                  <a:pt x="4666612" y="898525"/>
                </a:cubicBezTo>
                <a:cubicBezTo>
                  <a:pt x="4542375" y="898525"/>
                  <a:pt x="4429899" y="848240"/>
                  <a:pt x="4348483" y="766939"/>
                </a:cubicBezTo>
                <a:lnTo>
                  <a:pt x="4318243" y="730340"/>
                </a:lnTo>
                <a:lnTo>
                  <a:pt x="0" y="730340"/>
                </a:lnTo>
                <a:lnTo>
                  <a:pt x="0" y="168185"/>
                </a:lnTo>
                <a:lnTo>
                  <a:pt x="4318243" y="168185"/>
                </a:lnTo>
                <a:lnTo>
                  <a:pt x="4348483" y="131586"/>
                </a:lnTo>
                <a:cubicBezTo>
                  <a:pt x="4429899" y="50285"/>
                  <a:pt x="4542375" y="0"/>
                  <a:pt x="4666612" y="0"/>
                </a:cubicBezTo>
                <a:close/>
              </a:path>
            </a:pathLst>
          </a:custGeom>
          <a:solidFill>
            <a:srgbClr val="0099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3" name="文本框 1"/>
          <p:cNvSpPr txBox="1"/>
          <p:nvPr/>
        </p:nvSpPr>
        <p:spPr bwMode="auto">
          <a:xfrm>
            <a:off x="615950" y="498475"/>
            <a:ext cx="3595688" cy="523875"/>
          </a:xfrm>
          <a:prstGeom prst="rect">
            <a:avLst/>
          </a:prstGeom>
          <a:noFill/>
        </p:spPr>
        <p:txBody>
          <a:bodyPr>
            <a:spAutoFit/>
          </a:bodyPr>
          <a:lstStyle/>
          <a:p>
            <a:pPr eaLnBrk="1" fontAlgn="auto" hangingPunct="1">
              <a:spcBef>
                <a:spcPts val="0"/>
              </a:spcBef>
              <a:spcAft>
                <a:spcPts val="0"/>
              </a:spcAft>
              <a:defRPr/>
            </a:pPr>
            <a:r>
              <a:rPr lang="zh-CN" altLang="en-US" sz="2800" b="1" spc="300" dirty="0">
                <a:solidFill>
                  <a:schemeClr val="bg1"/>
                </a:solidFill>
                <a:latin typeface="微软雅黑" panose="020B0503020204020204" pitchFamily="34" charset="-122"/>
                <a:ea typeface="微软雅黑" panose="020B0503020204020204" pitchFamily="34" charset="-122"/>
              </a:rPr>
              <a:t>此处添加目录标题</a:t>
            </a:r>
          </a:p>
        </p:txBody>
      </p:sp>
      <p:grpSp>
        <p:nvGrpSpPr>
          <p:cNvPr id="40" name="组合 39"/>
          <p:cNvGrpSpPr/>
          <p:nvPr/>
        </p:nvGrpSpPr>
        <p:grpSpPr>
          <a:xfrm>
            <a:off x="4286749" y="1993950"/>
            <a:ext cx="3551601" cy="1587691"/>
            <a:chOff x="3034220" y="1108578"/>
            <a:chExt cx="3342657" cy="1494285"/>
          </a:xfrm>
        </p:grpSpPr>
        <p:sp>
          <p:nvSpPr>
            <p:cNvPr id="42" name="圆角矩形 41"/>
            <p:cNvSpPr/>
            <p:nvPr/>
          </p:nvSpPr>
          <p:spPr>
            <a:xfrm>
              <a:off x="3034220" y="1108578"/>
              <a:ext cx="3342657" cy="1494285"/>
            </a:xfrm>
            <a:prstGeom prst="roundRect">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4" name="TextBox 54"/>
            <p:cNvSpPr txBox="1"/>
            <p:nvPr/>
          </p:nvSpPr>
          <p:spPr>
            <a:xfrm flipH="1">
              <a:off x="4175015" y="1377452"/>
              <a:ext cx="981302" cy="859474"/>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defRPr kumimoji="0" sz="2800" b="0" i="0" u="none" strike="noStrike" kern="0" cap="none" spc="0" normalizeH="0" baseline="0">
                  <a:ln w="18415" cmpd="sng">
                    <a:noFill/>
                    <a:prstDash val="solid"/>
                  </a:ln>
                  <a:solidFill>
                    <a:schemeClr val="bg1"/>
                  </a:solidFill>
                  <a:effectLst>
                    <a:outerShdw blurRad="63500" sx="102000" sy="102000" algn="ctr" rotWithShape="0">
                      <a:prstClr val="black">
                        <a:alpha val="40000"/>
                      </a:prstClr>
                    </a:outerShdw>
                  </a:effectLst>
                  <a:uLnTx/>
                  <a:uFillTx/>
                  <a:latin typeface="Arial Rounded MT Bold" panose="020F0704030504030204" pitchFamily="34" charset="0"/>
                  <a:ea typeface="微软雅黑" panose="020B0503020204020204" pitchFamily="34" charset="-122"/>
                  <a:cs typeface="Times New Roman" panose="02020603050405020304" pitchFamily="18" charset="0"/>
                </a:defRPr>
              </a:lvl1pPr>
            </a:lstStyle>
            <a:p>
              <a:pPr>
                <a:lnSpc>
                  <a:spcPct val="100000"/>
                </a:lnSpc>
                <a:defRPr/>
              </a:pPr>
              <a:r>
                <a:rPr lang="zh-CN" altLang="en-US" sz="2665" b="1" dirty="0">
                  <a:ln>
                    <a:noFill/>
                  </a:ln>
                  <a:solidFill>
                    <a:schemeClr val="tx1">
                      <a:lumMod val="65000"/>
                      <a:lumOff val="35000"/>
                    </a:schemeClr>
                  </a:solidFill>
                  <a:effectLst>
                    <a:innerShdw blurRad="63500" dist="50800" dir="13500000">
                      <a:prstClr val="black">
                        <a:alpha val="50000"/>
                      </a:prstClr>
                    </a:innerShdw>
                  </a:effectLst>
                  <a:latin typeface="微软雅黑" panose="020B0503020204020204" pitchFamily="34" charset="-122"/>
                </a:rPr>
                <a:t>工作经验</a:t>
              </a:r>
            </a:p>
          </p:txBody>
        </p:sp>
      </p:grpSp>
      <p:grpSp>
        <p:nvGrpSpPr>
          <p:cNvPr id="46" name="组合 45"/>
          <p:cNvGrpSpPr/>
          <p:nvPr/>
        </p:nvGrpSpPr>
        <p:grpSpPr>
          <a:xfrm>
            <a:off x="4286749" y="3797111"/>
            <a:ext cx="3551601" cy="1587690"/>
            <a:chOff x="3034220" y="2805657"/>
            <a:chExt cx="3342657" cy="1494285"/>
          </a:xfrm>
        </p:grpSpPr>
        <p:sp>
          <p:nvSpPr>
            <p:cNvPr id="3" name="圆角矩形 2"/>
            <p:cNvSpPr/>
            <p:nvPr/>
          </p:nvSpPr>
          <p:spPr>
            <a:xfrm>
              <a:off x="3034220" y="2805657"/>
              <a:ext cx="3342657" cy="1494285"/>
            </a:xfrm>
            <a:prstGeom prst="roundRect">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1" name="TextBox 55"/>
            <p:cNvSpPr txBox="1"/>
            <p:nvPr/>
          </p:nvSpPr>
          <p:spPr>
            <a:xfrm flipH="1">
              <a:off x="4140542" y="3045877"/>
              <a:ext cx="981302" cy="859475"/>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defRPr kumimoji="0" sz="2800" b="0" i="0" u="none" strike="noStrike" kern="0" cap="none" spc="0" normalizeH="0" baseline="0">
                  <a:ln w="18415" cmpd="sng">
                    <a:noFill/>
                    <a:prstDash val="solid"/>
                  </a:ln>
                  <a:solidFill>
                    <a:schemeClr val="bg1"/>
                  </a:solidFill>
                  <a:effectLst>
                    <a:outerShdw blurRad="63500" sx="102000" sy="102000" algn="ctr" rotWithShape="0">
                      <a:prstClr val="black">
                        <a:alpha val="40000"/>
                      </a:prstClr>
                    </a:outerShdw>
                  </a:effectLst>
                  <a:uLnTx/>
                  <a:uFillTx/>
                  <a:latin typeface="Arial Rounded MT Bold" panose="020F0704030504030204" pitchFamily="34" charset="0"/>
                  <a:ea typeface="微软雅黑" panose="020B0503020204020204" pitchFamily="34" charset="-122"/>
                  <a:cs typeface="Times New Roman" panose="02020603050405020304" pitchFamily="18" charset="0"/>
                </a:defRPr>
              </a:lvl1pPr>
            </a:lstStyle>
            <a:p>
              <a:pPr lvl="0">
                <a:lnSpc>
                  <a:spcPct val="100000"/>
                </a:lnSpc>
                <a:defRPr/>
              </a:pPr>
              <a:r>
                <a:rPr lang="zh-CN" altLang="en-US" sz="2665" b="1" dirty="0">
                  <a:ln>
                    <a:noFill/>
                  </a:ln>
                  <a:solidFill>
                    <a:schemeClr val="tx1">
                      <a:lumMod val="65000"/>
                      <a:lumOff val="35000"/>
                    </a:schemeClr>
                  </a:solidFill>
                  <a:effectLst>
                    <a:innerShdw blurRad="63500" dist="50800" dir="13500000">
                      <a:prstClr val="black">
                        <a:alpha val="50000"/>
                      </a:prstClr>
                    </a:innerShdw>
                  </a:effectLst>
                  <a:latin typeface="微软雅黑" panose="020B0503020204020204" pitchFamily="34" charset="-122"/>
                </a:rPr>
                <a:t>职业经验</a:t>
              </a:r>
            </a:p>
          </p:txBody>
        </p:sp>
      </p:grpSp>
      <p:sp>
        <p:nvSpPr>
          <p:cNvPr id="52" name="圆角矩形 51"/>
          <p:cNvSpPr/>
          <p:nvPr/>
        </p:nvSpPr>
        <p:spPr>
          <a:xfrm>
            <a:off x="2105939" y="2119295"/>
            <a:ext cx="2990823" cy="1337004"/>
          </a:xfrm>
          <a:prstGeom prst="roundRect">
            <a:avLst/>
          </a:prstGeom>
          <a:solidFill>
            <a:schemeClr val="accent1"/>
          </a:solidFill>
          <a:ln w="25400" cap="flat" cmpd="sng" algn="ctr">
            <a:noFill/>
            <a:prstDash val="solid"/>
          </a:ln>
          <a:effectLst>
            <a:outerShdw blurRad="215900" dist="152400" dir="2700000" algn="tl" rotWithShape="0">
              <a:prstClr val="black">
                <a:alpha val="18000"/>
              </a:prstClr>
            </a:outerShdw>
          </a:effectLst>
        </p:spPr>
        <p:txBody>
          <a:bodyPr lIns="91440" tIns="45720" rIns="91440" bIns="45720" rtlCol="0" anchor="ctr"/>
          <a:lstStyle/>
          <a:p>
            <a:pPr algn="ctr">
              <a:defRPr/>
            </a:pPr>
            <a:endParaRPr lang="en-US" sz="2400" ker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4" name="圆角矩形 53"/>
          <p:cNvSpPr/>
          <p:nvPr/>
        </p:nvSpPr>
        <p:spPr>
          <a:xfrm>
            <a:off x="6845705" y="2119295"/>
            <a:ext cx="2990823" cy="1337004"/>
          </a:xfrm>
          <a:prstGeom prst="roundRect">
            <a:avLst/>
          </a:prstGeom>
          <a:solidFill>
            <a:schemeClr val="accent3"/>
          </a:solidFill>
          <a:ln w="25400" cap="flat" cmpd="sng" algn="ctr">
            <a:noFill/>
            <a:prstDash val="solid"/>
          </a:ln>
          <a:effectLst>
            <a:outerShdw blurRad="215900" dist="152400" dir="2700000" algn="tl" rotWithShape="0">
              <a:prstClr val="black">
                <a:alpha val="18000"/>
              </a:prstClr>
            </a:outerShdw>
          </a:effectLst>
        </p:spPr>
        <p:txBody>
          <a:bodyPr lIns="91440" tIns="45720" rIns="91440" bIns="45720" rtlCol="0" anchor="ctr"/>
          <a:lstStyle/>
          <a:p>
            <a:pPr algn="ctr">
              <a:defRPr/>
            </a:pPr>
            <a:endParaRPr lang="en-US" sz="2400" ker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5" name="圆角矩形 54"/>
          <p:cNvSpPr/>
          <p:nvPr/>
        </p:nvSpPr>
        <p:spPr>
          <a:xfrm>
            <a:off x="2105939" y="3922455"/>
            <a:ext cx="2990823" cy="1337004"/>
          </a:xfrm>
          <a:prstGeom prst="roundRect">
            <a:avLst/>
          </a:prstGeom>
          <a:solidFill>
            <a:schemeClr val="accent5"/>
          </a:solidFill>
          <a:ln w="25400" cap="flat" cmpd="sng" algn="ctr">
            <a:noFill/>
            <a:prstDash val="solid"/>
          </a:ln>
          <a:effectLst>
            <a:outerShdw blurRad="215900" dist="152400" dir="2700000" algn="tl" rotWithShape="0">
              <a:prstClr val="black">
                <a:alpha val="18000"/>
              </a:prstClr>
            </a:outerShdw>
          </a:effectLst>
        </p:spPr>
        <p:txBody>
          <a:bodyPr lIns="91440" tIns="45720" rIns="91440" bIns="45720" rtlCol="0" anchor="ctr"/>
          <a:lstStyle/>
          <a:p>
            <a:pPr algn="ctr">
              <a:defRPr/>
            </a:pPr>
            <a:endParaRPr lang="en-US" sz="2400" ker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6" name="圆角矩形 55"/>
          <p:cNvSpPr/>
          <p:nvPr/>
        </p:nvSpPr>
        <p:spPr>
          <a:xfrm>
            <a:off x="6845705" y="3922455"/>
            <a:ext cx="2990823" cy="1337004"/>
          </a:xfrm>
          <a:prstGeom prst="roundRect">
            <a:avLst/>
          </a:prstGeom>
          <a:solidFill>
            <a:schemeClr val="accent2"/>
          </a:solidFill>
          <a:ln w="25400" cap="flat" cmpd="sng" algn="ctr">
            <a:noFill/>
            <a:prstDash val="solid"/>
          </a:ln>
          <a:effectLst>
            <a:outerShdw blurRad="215900" dist="152400" dir="2700000" algn="tl" rotWithShape="0">
              <a:prstClr val="black">
                <a:alpha val="18000"/>
              </a:prstClr>
            </a:outerShdw>
          </a:effectLst>
        </p:spPr>
        <p:txBody>
          <a:bodyPr lIns="91440" tIns="45720" rIns="91440" bIns="45720" rtlCol="0" anchor="ctr"/>
          <a:lstStyle/>
          <a:p>
            <a:pPr algn="ctr">
              <a:defRPr/>
            </a:pPr>
            <a:endParaRPr lang="en-US" sz="2400" kern="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1114810" y="2202857"/>
            <a:ext cx="3573301" cy="1169878"/>
            <a:chOff x="971600" y="1305195"/>
            <a:chExt cx="2281014" cy="1101053"/>
          </a:xfrm>
        </p:grpSpPr>
        <p:sp>
          <p:nvSpPr>
            <p:cNvPr id="6" name="圆角矩形 5"/>
            <p:cNvSpPr/>
            <p:nvPr/>
          </p:nvSpPr>
          <p:spPr>
            <a:xfrm>
              <a:off x="971600" y="1305195"/>
              <a:ext cx="2281014" cy="1101053"/>
            </a:xfrm>
            <a:prstGeom prst="roundRect">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5">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 name="TextBox 56"/>
            <p:cNvSpPr txBox="1"/>
            <p:nvPr/>
          </p:nvSpPr>
          <p:spPr>
            <a:xfrm>
              <a:off x="1186480" y="1446783"/>
              <a:ext cx="1945360" cy="869009"/>
            </a:xfrm>
            <a:prstGeom prst="rect">
              <a:avLst/>
            </a:prstGeom>
            <a:noFill/>
          </p:spPr>
          <p:txBody>
            <a:bodyPr wrap="square" rtlCol="0">
              <a:spAutoFit/>
            </a:bodyPr>
            <a:lstStyle/>
            <a:p>
              <a:pPr lvl="0">
                <a:lnSpc>
                  <a:spcPct val="150000"/>
                </a:lnSpc>
                <a:defRPr/>
              </a:pPr>
              <a:r>
                <a:rPr lang="zh-CN" altLang="en-US" sz="1200" kern="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此处添加详细文本描述，建议与标题相关并符合整体语言风格，语言描述尽量简洁生动。</a:t>
              </a:r>
            </a:p>
          </p:txBody>
        </p:sp>
      </p:grpSp>
      <p:grpSp>
        <p:nvGrpSpPr>
          <p:cNvPr id="64" name="组合 63"/>
          <p:cNvGrpSpPr/>
          <p:nvPr/>
        </p:nvGrpSpPr>
        <p:grpSpPr>
          <a:xfrm>
            <a:off x="1114810" y="4006016"/>
            <a:ext cx="3573301" cy="1169878"/>
            <a:chOff x="971600" y="3002273"/>
            <a:chExt cx="2281014" cy="1101053"/>
          </a:xfrm>
        </p:grpSpPr>
        <p:sp>
          <p:nvSpPr>
            <p:cNvPr id="67" name="圆角矩形 66"/>
            <p:cNvSpPr/>
            <p:nvPr/>
          </p:nvSpPr>
          <p:spPr>
            <a:xfrm>
              <a:off x="971600" y="3002273"/>
              <a:ext cx="2281014" cy="1101053"/>
            </a:xfrm>
            <a:prstGeom prst="roundRect">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5">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7" name="TextBox 57"/>
            <p:cNvSpPr txBox="1"/>
            <p:nvPr/>
          </p:nvSpPr>
          <p:spPr>
            <a:xfrm>
              <a:off x="1040620" y="3145435"/>
              <a:ext cx="2091220" cy="316887"/>
            </a:xfrm>
            <a:prstGeom prst="rect">
              <a:avLst/>
            </a:prstGeom>
            <a:noFill/>
          </p:spPr>
          <p:txBody>
            <a:bodyPr wrap="square" rtlCol="0">
              <a:spAutoFit/>
            </a:bodyPr>
            <a:lstStyle/>
            <a:p>
              <a:pPr lvl="0">
                <a:lnSpc>
                  <a:spcPct val="150000"/>
                </a:lnSpc>
                <a:defRPr/>
              </a:pPr>
              <a:r>
                <a:rPr lang="zh-CN" altLang="en-US" sz="1200" kern="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a:t>
              </a:r>
            </a:p>
          </p:txBody>
        </p:sp>
      </p:grpSp>
      <p:grpSp>
        <p:nvGrpSpPr>
          <p:cNvPr id="80" name="组合 79"/>
          <p:cNvGrpSpPr/>
          <p:nvPr/>
        </p:nvGrpSpPr>
        <p:grpSpPr>
          <a:xfrm>
            <a:off x="7206666" y="2202857"/>
            <a:ext cx="3620991" cy="1169879"/>
            <a:chOff x="5782357" y="1305195"/>
            <a:chExt cx="2463011" cy="1101053"/>
          </a:xfrm>
        </p:grpSpPr>
        <p:sp>
          <p:nvSpPr>
            <p:cNvPr id="83" name="圆角矩形 82"/>
            <p:cNvSpPr/>
            <p:nvPr/>
          </p:nvSpPr>
          <p:spPr>
            <a:xfrm>
              <a:off x="5782357" y="1305195"/>
              <a:ext cx="2463011" cy="1101053"/>
            </a:xfrm>
            <a:prstGeom prst="roundRect">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5">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6" name="TextBox 58"/>
            <p:cNvSpPr txBox="1"/>
            <p:nvPr/>
          </p:nvSpPr>
          <p:spPr>
            <a:xfrm>
              <a:off x="5999268" y="1402610"/>
              <a:ext cx="2070187" cy="869009"/>
            </a:xfrm>
            <a:prstGeom prst="rect">
              <a:avLst/>
            </a:prstGeom>
            <a:noFill/>
          </p:spPr>
          <p:txBody>
            <a:bodyPr wrap="square" rtlCol="0">
              <a:spAutoFit/>
            </a:bodyPr>
            <a:lstStyle/>
            <a:p>
              <a:pPr lvl="0">
                <a:lnSpc>
                  <a:spcPct val="150000"/>
                </a:lnSpc>
                <a:defRPr/>
              </a:pPr>
              <a:r>
                <a:rPr lang="zh-CN" altLang="en-US" sz="1200" kern="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此处添加详细文本描述，建议与标题相关并符合整体语言风格，语言描述尽量简洁生动。</a:t>
              </a:r>
            </a:p>
          </p:txBody>
        </p:sp>
      </p:grpSp>
      <p:grpSp>
        <p:nvGrpSpPr>
          <p:cNvPr id="87" name="组合 86"/>
          <p:cNvGrpSpPr/>
          <p:nvPr/>
        </p:nvGrpSpPr>
        <p:grpSpPr>
          <a:xfrm>
            <a:off x="7206666" y="4006016"/>
            <a:ext cx="3620991" cy="1169879"/>
            <a:chOff x="5782357" y="3002273"/>
            <a:chExt cx="2463011" cy="1101053"/>
          </a:xfrm>
        </p:grpSpPr>
        <p:sp>
          <p:nvSpPr>
            <p:cNvPr id="88" name="圆角矩形 87"/>
            <p:cNvSpPr/>
            <p:nvPr/>
          </p:nvSpPr>
          <p:spPr>
            <a:xfrm>
              <a:off x="5782357" y="3002273"/>
              <a:ext cx="2463011" cy="1101053"/>
            </a:xfrm>
            <a:prstGeom prst="roundRect">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5">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9" name="TextBox 59"/>
            <p:cNvSpPr txBox="1"/>
            <p:nvPr/>
          </p:nvSpPr>
          <p:spPr>
            <a:xfrm>
              <a:off x="6014842" y="3144246"/>
              <a:ext cx="2057276" cy="869009"/>
            </a:xfrm>
            <a:prstGeom prst="rect">
              <a:avLst/>
            </a:prstGeom>
            <a:noFill/>
          </p:spPr>
          <p:txBody>
            <a:bodyPr wrap="square" rtlCol="0">
              <a:spAutoFit/>
            </a:bodyPr>
            <a:lstStyle/>
            <a:p>
              <a:pPr lvl="0">
                <a:lnSpc>
                  <a:spcPct val="150000"/>
                </a:lnSpc>
                <a:defRPr/>
              </a:pPr>
              <a:r>
                <a:rPr lang="zh-CN" altLang="en-US" sz="1200" kern="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此处添加详细文本描述，建议与标题相关并符合整体语言风格，语言描述尽量简洁生动。</a:t>
              </a:r>
            </a:p>
          </p:txBody>
        </p:sp>
      </p:gr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additive="base">
                                        <p:cTn id="7" dur="500" fill="hold"/>
                                        <p:tgtEl>
                                          <p:spTgt spid="62"/>
                                        </p:tgtEl>
                                        <p:attrNameLst>
                                          <p:attrName>ppt_x</p:attrName>
                                        </p:attrNameLst>
                                      </p:cBhvr>
                                      <p:tavLst>
                                        <p:tav tm="0">
                                          <p:val>
                                            <p:strVal val="0-#ppt_w/2"/>
                                          </p:val>
                                        </p:tav>
                                        <p:tav tm="100000">
                                          <p:val>
                                            <p:strVal val="#ppt_x"/>
                                          </p:val>
                                        </p:tav>
                                      </p:tavLst>
                                    </p:anim>
                                    <p:anim calcmode="lin" valueType="num">
                                      <p:cBhvr additive="base">
                                        <p:cTn id="8" dur="500" fill="hold"/>
                                        <p:tgtEl>
                                          <p:spTgt spid="62"/>
                                        </p:tgtEl>
                                        <p:attrNameLst>
                                          <p:attrName>ppt_y</p:attrName>
                                        </p:attrNameLst>
                                      </p:cBhvr>
                                      <p:tavLst>
                                        <p:tav tm="0">
                                          <p:val>
                                            <p:strVal val="#ppt_y"/>
                                          </p:val>
                                        </p:tav>
                                        <p:tav tm="100000">
                                          <p:val>
                                            <p:strVal val="#ppt_y"/>
                                          </p:val>
                                        </p:tav>
                                      </p:tavLst>
                                    </p:anim>
                                  </p:childTnLst>
                                </p:cTn>
                              </p:par>
                              <p:par>
                                <p:cTn id="9" presetID="2" presetClass="entr" presetSubtype="1" fill="hold" grpId="0" nodeType="withEffect">
                                  <p:stCondLst>
                                    <p:cond delay="100"/>
                                  </p:stCondLst>
                                  <p:iterate type="wd">
                                    <p:tmPct val="10000"/>
                                  </p:iterate>
                                  <p:childTnLst>
                                    <p:set>
                                      <p:cBhvr>
                                        <p:cTn id="10" dur="1" fill="hold">
                                          <p:stCondLst>
                                            <p:cond delay="0"/>
                                          </p:stCondLst>
                                        </p:cTn>
                                        <p:tgtEl>
                                          <p:spTgt spid="63"/>
                                        </p:tgtEl>
                                        <p:attrNameLst>
                                          <p:attrName>style.visibility</p:attrName>
                                        </p:attrNameLst>
                                      </p:cBhvr>
                                      <p:to>
                                        <p:strVal val="visible"/>
                                      </p:to>
                                    </p:set>
                                    <p:anim calcmode="lin" valueType="num">
                                      <p:cBhvr additive="base">
                                        <p:cTn id="11" dur="600" fill="hold"/>
                                        <p:tgtEl>
                                          <p:spTgt spid="63"/>
                                        </p:tgtEl>
                                        <p:attrNameLst>
                                          <p:attrName>ppt_x</p:attrName>
                                        </p:attrNameLst>
                                      </p:cBhvr>
                                      <p:tavLst>
                                        <p:tav tm="0">
                                          <p:val>
                                            <p:strVal val="#ppt_x"/>
                                          </p:val>
                                        </p:tav>
                                        <p:tav tm="100000">
                                          <p:val>
                                            <p:strVal val="#ppt_x"/>
                                          </p:val>
                                        </p:tav>
                                      </p:tavLst>
                                    </p:anim>
                                    <p:anim calcmode="lin" valueType="num">
                                      <p:cBhvr additive="base">
                                        <p:cTn id="12" dur="600" fill="hold"/>
                                        <p:tgtEl>
                                          <p:spTgt spid="63"/>
                                        </p:tgtEl>
                                        <p:attrNameLst>
                                          <p:attrName>ppt_y</p:attrName>
                                        </p:attrNameLst>
                                      </p:cBhvr>
                                      <p:tavLst>
                                        <p:tav tm="0">
                                          <p:val>
                                            <p:strVal val="0-#ppt_h/2"/>
                                          </p:val>
                                        </p:tav>
                                        <p:tav tm="100000">
                                          <p:val>
                                            <p:strVal val="#ppt_y"/>
                                          </p:val>
                                        </p:tav>
                                      </p:tavLst>
                                    </p:anim>
                                  </p:childTnLst>
                                </p:cTn>
                              </p:par>
                            </p:childTnLst>
                          </p:cTn>
                        </p:par>
                        <p:par>
                          <p:cTn id="13" fill="hold">
                            <p:stCondLst>
                              <p:cond delay="0"/>
                            </p:stCondLst>
                            <p:childTnLst>
                              <p:par>
                                <p:cTn id="14" presetID="42" presetClass="entr" presetSubtype="0" fill="hold" nodeType="after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fade">
                                      <p:cBhvr>
                                        <p:cTn id="16" dur="500"/>
                                        <p:tgtEl>
                                          <p:spTgt spid="40"/>
                                        </p:tgtEl>
                                      </p:cBhvr>
                                    </p:animEffect>
                                    <p:anim calcmode="lin" valueType="num">
                                      <p:cBhvr>
                                        <p:cTn id="17" dur="500" fill="hold"/>
                                        <p:tgtEl>
                                          <p:spTgt spid="40"/>
                                        </p:tgtEl>
                                        <p:attrNameLst>
                                          <p:attrName>ppt_x</p:attrName>
                                        </p:attrNameLst>
                                      </p:cBhvr>
                                      <p:tavLst>
                                        <p:tav tm="0">
                                          <p:val>
                                            <p:strVal val="#ppt_x"/>
                                          </p:val>
                                        </p:tav>
                                        <p:tav tm="100000">
                                          <p:val>
                                            <p:strVal val="#ppt_x"/>
                                          </p:val>
                                        </p:tav>
                                      </p:tavLst>
                                    </p:anim>
                                    <p:anim calcmode="lin" valueType="num">
                                      <p:cBhvr>
                                        <p:cTn id="18" dur="500" fill="hold"/>
                                        <p:tgtEl>
                                          <p:spTgt spid="40"/>
                                        </p:tgtEl>
                                        <p:attrNameLst>
                                          <p:attrName>ppt_y</p:attrName>
                                        </p:attrNameLst>
                                      </p:cBhvr>
                                      <p:tavLst>
                                        <p:tav tm="0">
                                          <p:val>
                                            <p:strVal val="#ppt_y+.1"/>
                                          </p:val>
                                        </p:tav>
                                        <p:tav tm="100000">
                                          <p:val>
                                            <p:strVal val="#ppt_y"/>
                                          </p:val>
                                        </p:tav>
                                      </p:tavLst>
                                    </p:anim>
                                  </p:childTnLst>
                                </p:cTn>
                              </p:par>
                            </p:childTnLst>
                          </p:cTn>
                        </p:par>
                        <p:par>
                          <p:cTn id="19" fill="hold">
                            <p:stCondLst>
                              <p:cond delay="500"/>
                            </p:stCondLst>
                            <p:childTnLst>
                              <p:par>
                                <p:cTn id="20" presetID="2" presetClass="entr" presetSubtype="8"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additive="base">
                                        <p:cTn id="22" dur="500" fill="hold"/>
                                        <p:tgtEl>
                                          <p:spTgt spid="52"/>
                                        </p:tgtEl>
                                        <p:attrNameLst>
                                          <p:attrName>ppt_x</p:attrName>
                                        </p:attrNameLst>
                                      </p:cBhvr>
                                      <p:tavLst>
                                        <p:tav tm="0">
                                          <p:val>
                                            <p:strVal val="0-#ppt_w/2"/>
                                          </p:val>
                                        </p:tav>
                                        <p:tav tm="100000">
                                          <p:val>
                                            <p:strVal val="#ppt_x"/>
                                          </p:val>
                                        </p:tav>
                                      </p:tavLst>
                                    </p:anim>
                                    <p:anim calcmode="lin" valueType="num">
                                      <p:cBhvr additive="base">
                                        <p:cTn id="23" dur="500" fill="hold"/>
                                        <p:tgtEl>
                                          <p:spTgt spid="52"/>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additive="base">
                                        <p:cTn id="26" dur="500" fill="hold"/>
                                        <p:tgtEl>
                                          <p:spTgt spid="54"/>
                                        </p:tgtEl>
                                        <p:attrNameLst>
                                          <p:attrName>ppt_x</p:attrName>
                                        </p:attrNameLst>
                                      </p:cBhvr>
                                      <p:tavLst>
                                        <p:tav tm="0">
                                          <p:val>
                                            <p:strVal val="1+#ppt_w/2"/>
                                          </p:val>
                                        </p:tav>
                                        <p:tav tm="100000">
                                          <p:val>
                                            <p:strVal val="#ppt_x"/>
                                          </p:val>
                                        </p:tav>
                                      </p:tavLst>
                                    </p:anim>
                                    <p:anim calcmode="lin" valueType="num">
                                      <p:cBhvr additive="base">
                                        <p:cTn id="27" dur="500" fill="hold"/>
                                        <p:tgtEl>
                                          <p:spTgt spid="54"/>
                                        </p:tgtEl>
                                        <p:attrNameLst>
                                          <p:attrName>ppt_y</p:attrName>
                                        </p:attrNameLst>
                                      </p:cBhvr>
                                      <p:tavLst>
                                        <p:tav tm="0">
                                          <p:val>
                                            <p:strVal val="#ppt_y"/>
                                          </p:val>
                                        </p:tav>
                                        <p:tav tm="100000">
                                          <p:val>
                                            <p:strVal val="#ppt_y"/>
                                          </p:val>
                                        </p:tav>
                                      </p:tavLst>
                                    </p:anim>
                                  </p:childTnLst>
                                </p:cTn>
                              </p:par>
                              <p:par>
                                <p:cTn id="28" presetID="2" presetClass="entr" presetSubtype="8" fill="hold" nodeType="withEffect">
                                  <p:stCondLst>
                                    <p:cond delay="30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0-#ppt_w/2"/>
                                          </p:val>
                                        </p:tav>
                                        <p:tav tm="100000">
                                          <p:val>
                                            <p:strVal val="#ppt_x"/>
                                          </p:val>
                                        </p:tav>
                                      </p:tavLst>
                                    </p:anim>
                                    <p:anim calcmode="lin" valueType="num">
                                      <p:cBhvr additive="base">
                                        <p:cTn id="31" dur="500" fill="hold"/>
                                        <p:tgtEl>
                                          <p:spTgt spid="4"/>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stCondLst>
                                    <p:cond delay="300"/>
                                  </p:stCondLst>
                                  <p:childTnLst>
                                    <p:set>
                                      <p:cBhvr>
                                        <p:cTn id="33" dur="1" fill="hold">
                                          <p:stCondLst>
                                            <p:cond delay="0"/>
                                          </p:stCondLst>
                                        </p:cTn>
                                        <p:tgtEl>
                                          <p:spTgt spid="80"/>
                                        </p:tgtEl>
                                        <p:attrNameLst>
                                          <p:attrName>style.visibility</p:attrName>
                                        </p:attrNameLst>
                                      </p:cBhvr>
                                      <p:to>
                                        <p:strVal val="visible"/>
                                      </p:to>
                                    </p:set>
                                    <p:anim calcmode="lin" valueType="num">
                                      <p:cBhvr additive="base">
                                        <p:cTn id="34" dur="500" fill="hold"/>
                                        <p:tgtEl>
                                          <p:spTgt spid="80"/>
                                        </p:tgtEl>
                                        <p:attrNameLst>
                                          <p:attrName>ppt_x</p:attrName>
                                        </p:attrNameLst>
                                      </p:cBhvr>
                                      <p:tavLst>
                                        <p:tav tm="0">
                                          <p:val>
                                            <p:strVal val="1+#ppt_w/2"/>
                                          </p:val>
                                        </p:tav>
                                        <p:tav tm="100000">
                                          <p:val>
                                            <p:strVal val="#ppt_x"/>
                                          </p:val>
                                        </p:tav>
                                      </p:tavLst>
                                    </p:anim>
                                    <p:anim calcmode="lin" valueType="num">
                                      <p:cBhvr additive="base">
                                        <p:cTn id="35" dur="500" fill="hold"/>
                                        <p:tgtEl>
                                          <p:spTgt spid="80"/>
                                        </p:tgtEl>
                                        <p:attrNameLst>
                                          <p:attrName>ppt_y</p:attrName>
                                        </p:attrNameLst>
                                      </p:cBhvr>
                                      <p:tavLst>
                                        <p:tav tm="0">
                                          <p:val>
                                            <p:strVal val="#ppt_y"/>
                                          </p:val>
                                        </p:tav>
                                        <p:tav tm="100000">
                                          <p:val>
                                            <p:strVal val="#ppt_y"/>
                                          </p:val>
                                        </p:tav>
                                      </p:tavLst>
                                    </p:anim>
                                  </p:childTnLst>
                                </p:cTn>
                              </p:par>
                            </p:childTnLst>
                          </p:cTn>
                        </p:par>
                        <p:par>
                          <p:cTn id="36" fill="hold">
                            <p:stCondLst>
                              <p:cond delay="1000"/>
                            </p:stCondLst>
                            <p:childTnLst>
                              <p:par>
                                <p:cTn id="37" presetID="42" presetClass="entr" presetSubtype="0" fill="hold" nodeType="after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fade">
                                      <p:cBhvr>
                                        <p:cTn id="39" dur="500"/>
                                        <p:tgtEl>
                                          <p:spTgt spid="46"/>
                                        </p:tgtEl>
                                      </p:cBhvr>
                                    </p:animEffect>
                                    <p:anim calcmode="lin" valueType="num">
                                      <p:cBhvr>
                                        <p:cTn id="40" dur="500" fill="hold"/>
                                        <p:tgtEl>
                                          <p:spTgt spid="46"/>
                                        </p:tgtEl>
                                        <p:attrNameLst>
                                          <p:attrName>ppt_x</p:attrName>
                                        </p:attrNameLst>
                                      </p:cBhvr>
                                      <p:tavLst>
                                        <p:tav tm="0">
                                          <p:val>
                                            <p:strVal val="#ppt_x"/>
                                          </p:val>
                                        </p:tav>
                                        <p:tav tm="100000">
                                          <p:val>
                                            <p:strVal val="#ppt_x"/>
                                          </p:val>
                                        </p:tav>
                                      </p:tavLst>
                                    </p:anim>
                                    <p:anim calcmode="lin" valueType="num">
                                      <p:cBhvr>
                                        <p:cTn id="41" dur="500" fill="hold"/>
                                        <p:tgtEl>
                                          <p:spTgt spid="46"/>
                                        </p:tgtEl>
                                        <p:attrNameLst>
                                          <p:attrName>ppt_y</p:attrName>
                                        </p:attrNameLst>
                                      </p:cBhvr>
                                      <p:tavLst>
                                        <p:tav tm="0">
                                          <p:val>
                                            <p:strVal val="#ppt_y+.1"/>
                                          </p:val>
                                        </p:tav>
                                        <p:tav tm="100000">
                                          <p:val>
                                            <p:strVal val="#ppt_y"/>
                                          </p:val>
                                        </p:tav>
                                      </p:tavLst>
                                    </p:anim>
                                  </p:childTnLst>
                                </p:cTn>
                              </p:par>
                            </p:childTnLst>
                          </p:cTn>
                        </p:par>
                        <p:par>
                          <p:cTn id="42" fill="hold">
                            <p:stCondLst>
                              <p:cond delay="1500"/>
                            </p:stCondLst>
                            <p:childTnLst>
                              <p:par>
                                <p:cTn id="43" presetID="2" presetClass="entr" presetSubtype="8" fill="hold" grpId="0" nodeType="afterEffect">
                                  <p:stCondLst>
                                    <p:cond delay="0"/>
                                  </p:stCondLst>
                                  <p:childTnLst>
                                    <p:set>
                                      <p:cBhvr>
                                        <p:cTn id="44" dur="1" fill="hold">
                                          <p:stCondLst>
                                            <p:cond delay="0"/>
                                          </p:stCondLst>
                                        </p:cTn>
                                        <p:tgtEl>
                                          <p:spTgt spid="55"/>
                                        </p:tgtEl>
                                        <p:attrNameLst>
                                          <p:attrName>style.visibility</p:attrName>
                                        </p:attrNameLst>
                                      </p:cBhvr>
                                      <p:to>
                                        <p:strVal val="visible"/>
                                      </p:to>
                                    </p:set>
                                    <p:anim calcmode="lin" valueType="num">
                                      <p:cBhvr additive="base">
                                        <p:cTn id="45" dur="500" fill="hold"/>
                                        <p:tgtEl>
                                          <p:spTgt spid="55"/>
                                        </p:tgtEl>
                                        <p:attrNameLst>
                                          <p:attrName>ppt_x</p:attrName>
                                        </p:attrNameLst>
                                      </p:cBhvr>
                                      <p:tavLst>
                                        <p:tav tm="0">
                                          <p:val>
                                            <p:strVal val="0-#ppt_w/2"/>
                                          </p:val>
                                        </p:tav>
                                        <p:tav tm="100000">
                                          <p:val>
                                            <p:strVal val="#ppt_x"/>
                                          </p:val>
                                        </p:tav>
                                      </p:tavLst>
                                    </p:anim>
                                    <p:anim calcmode="lin" valueType="num">
                                      <p:cBhvr additive="base">
                                        <p:cTn id="46" dur="500" fill="hold"/>
                                        <p:tgtEl>
                                          <p:spTgt spid="55"/>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1+#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nodeType="withEffect">
                                  <p:stCondLst>
                                    <p:cond delay="200"/>
                                  </p:stCondLst>
                                  <p:childTnLst>
                                    <p:set>
                                      <p:cBhvr>
                                        <p:cTn id="52" dur="1" fill="hold">
                                          <p:stCondLst>
                                            <p:cond delay="0"/>
                                          </p:stCondLst>
                                        </p:cTn>
                                        <p:tgtEl>
                                          <p:spTgt spid="64"/>
                                        </p:tgtEl>
                                        <p:attrNameLst>
                                          <p:attrName>style.visibility</p:attrName>
                                        </p:attrNameLst>
                                      </p:cBhvr>
                                      <p:to>
                                        <p:strVal val="visible"/>
                                      </p:to>
                                    </p:set>
                                    <p:anim calcmode="lin" valueType="num">
                                      <p:cBhvr additive="base">
                                        <p:cTn id="53" dur="500" fill="hold"/>
                                        <p:tgtEl>
                                          <p:spTgt spid="64"/>
                                        </p:tgtEl>
                                        <p:attrNameLst>
                                          <p:attrName>ppt_x</p:attrName>
                                        </p:attrNameLst>
                                      </p:cBhvr>
                                      <p:tavLst>
                                        <p:tav tm="0">
                                          <p:val>
                                            <p:strVal val="0-#ppt_w/2"/>
                                          </p:val>
                                        </p:tav>
                                        <p:tav tm="100000">
                                          <p:val>
                                            <p:strVal val="#ppt_x"/>
                                          </p:val>
                                        </p:tav>
                                      </p:tavLst>
                                    </p:anim>
                                    <p:anim calcmode="lin" valueType="num">
                                      <p:cBhvr additive="base">
                                        <p:cTn id="54" dur="500" fill="hold"/>
                                        <p:tgtEl>
                                          <p:spTgt spid="64"/>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200"/>
                                  </p:stCondLst>
                                  <p:childTnLst>
                                    <p:set>
                                      <p:cBhvr>
                                        <p:cTn id="56" dur="1" fill="hold">
                                          <p:stCondLst>
                                            <p:cond delay="0"/>
                                          </p:stCondLst>
                                        </p:cTn>
                                        <p:tgtEl>
                                          <p:spTgt spid="87"/>
                                        </p:tgtEl>
                                        <p:attrNameLst>
                                          <p:attrName>style.visibility</p:attrName>
                                        </p:attrNameLst>
                                      </p:cBhvr>
                                      <p:to>
                                        <p:strVal val="visible"/>
                                      </p:to>
                                    </p:set>
                                    <p:anim calcmode="lin" valueType="num">
                                      <p:cBhvr additive="base">
                                        <p:cTn id="57" dur="500" fill="hold"/>
                                        <p:tgtEl>
                                          <p:spTgt spid="87"/>
                                        </p:tgtEl>
                                        <p:attrNameLst>
                                          <p:attrName>ppt_x</p:attrName>
                                        </p:attrNameLst>
                                      </p:cBhvr>
                                      <p:tavLst>
                                        <p:tav tm="0">
                                          <p:val>
                                            <p:strVal val="1+#ppt_w/2"/>
                                          </p:val>
                                        </p:tav>
                                        <p:tav tm="100000">
                                          <p:val>
                                            <p:strVal val="#ppt_x"/>
                                          </p:val>
                                        </p:tav>
                                      </p:tavLst>
                                    </p:anim>
                                    <p:anim calcmode="lin" valueType="num">
                                      <p:cBhvr additive="base">
                                        <p:cTn id="58" dur="500" fill="hold"/>
                                        <p:tgtEl>
                                          <p:spTgt spid="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52" grpId="0" bldLvl="0" animBg="1"/>
      <p:bldP spid="54" grpId="0" bldLvl="0" animBg="1"/>
      <p:bldP spid="55" grpId="0" bldLvl="0" animBg="1"/>
      <p:bldP spid="56"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任意多边形 67"/>
          <p:cNvSpPr/>
          <p:nvPr/>
        </p:nvSpPr>
        <p:spPr bwMode="auto">
          <a:xfrm>
            <a:off x="0" y="311150"/>
            <a:ext cx="5116513" cy="898525"/>
          </a:xfrm>
          <a:custGeom>
            <a:avLst/>
            <a:gdLst/>
            <a:ahLst/>
            <a:cxnLst/>
            <a:rect l="l" t="t" r="r" b="b"/>
            <a:pathLst>
              <a:path w="5116513" h="898525">
                <a:moveTo>
                  <a:pt x="4666612" y="0"/>
                </a:moveTo>
                <a:cubicBezTo>
                  <a:pt x="4915086" y="0"/>
                  <a:pt x="5116513" y="201141"/>
                  <a:pt x="5116513" y="449263"/>
                </a:cubicBezTo>
                <a:cubicBezTo>
                  <a:pt x="5116513" y="697384"/>
                  <a:pt x="4915086" y="898525"/>
                  <a:pt x="4666612" y="898525"/>
                </a:cubicBezTo>
                <a:cubicBezTo>
                  <a:pt x="4542375" y="898525"/>
                  <a:pt x="4429899" y="848240"/>
                  <a:pt x="4348483" y="766939"/>
                </a:cubicBezTo>
                <a:lnTo>
                  <a:pt x="4318243" y="730340"/>
                </a:lnTo>
                <a:lnTo>
                  <a:pt x="0" y="730340"/>
                </a:lnTo>
                <a:lnTo>
                  <a:pt x="0" y="168185"/>
                </a:lnTo>
                <a:lnTo>
                  <a:pt x="4318243" y="168185"/>
                </a:lnTo>
                <a:lnTo>
                  <a:pt x="4348483" y="131586"/>
                </a:lnTo>
                <a:cubicBezTo>
                  <a:pt x="4429899" y="50285"/>
                  <a:pt x="4542375" y="0"/>
                  <a:pt x="4666612" y="0"/>
                </a:cubicBezTo>
                <a:close/>
              </a:path>
            </a:pathLst>
          </a:custGeom>
          <a:solidFill>
            <a:srgbClr val="0099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9" name="文本框 1"/>
          <p:cNvSpPr txBox="1"/>
          <p:nvPr/>
        </p:nvSpPr>
        <p:spPr bwMode="auto">
          <a:xfrm>
            <a:off x="615950" y="498475"/>
            <a:ext cx="3595688" cy="523875"/>
          </a:xfrm>
          <a:prstGeom prst="rect">
            <a:avLst/>
          </a:prstGeom>
          <a:noFill/>
        </p:spPr>
        <p:txBody>
          <a:bodyPr>
            <a:spAutoFit/>
          </a:bodyPr>
          <a:lstStyle/>
          <a:p>
            <a:pPr eaLnBrk="1" fontAlgn="auto" hangingPunct="1">
              <a:spcBef>
                <a:spcPts val="0"/>
              </a:spcBef>
              <a:spcAft>
                <a:spcPts val="0"/>
              </a:spcAft>
              <a:defRPr/>
            </a:pPr>
            <a:r>
              <a:rPr lang="zh-CN" altLang="en-US" sz="2800" b="1" spc="300" dirty="0">
                <a:solidFill>
                  <a:schemeClr val="bg1"/>
                </a:solidFill>
                <a:latin typeface="微软雅黑" panose="020B0503020204020204" pitchFamily="34" charset="-122"/>
                <a:ea typeface="微软雅黑" panose="020B0503020204020204" pitchFamily="34" charset="-122"/>
              </a:rPr>
              <a:t>此处添加目录标题</a:t>
            </a:r>
          </a:p>
        </p:txBody>
      </p:sp>
      <p:sp>
        <p:nvSpPr>
          <p:cNvPr id="7" name="椭圆 3"/>
          <p:cNvSpPr>
            <a:spLocks noChangeArrowheads="1"/>
          </p:cNvSpPr>
          <p:nvPr/>
        </p:nvSpPr>
        <p:spPr bwMode="auto">
          <a:xfrm>
            <a:off x="2825899" y="2691986"/>
            <a:ext cx="2576757" cy="2577503"/>
          </a:xfrm>
          <a:prstGeom prst="ellipse">
            <a:avLst/>
          </a:prstGeom>
          <a:gradFill>
            <a:gsLst>
              <a:gs pos="0">
                <a:schemeClr val="bg1">
                  <a:lumMod val="75000"/>
                </a:schemeClr>
              </a:gs>
              <a:gs pos="100000">
                <a:schemeClr val="bg1"/>
              </a:gs>
            </a:gsLst>
            <a:lin ang="5400000" scaled="0"/>
          </a:gradFill>
          <a:ln w="25400">
            <a:gradFill>
              <a:gsLst>
                <a:gs pos="0">
                  <a:schemeClr val="bg1"/>
                </a:gs>
                <a:gs pos="100000">
                  <a:schemeClr val="bg1">
                    <a:lumMod val="75000"/>
                  </a:schemeClr>
                </a:gs>
              </a:gsLst>
              <a:lin ang="5400000" scaled="0"/>
            </a:gradFill>
          </a:ln>
          <a:effectLst>
            <a:outerShdw blurRad="228600" dist="228600" dir="5400000" algn="t" rotWithShape="0">
              <a:prstClr val="black">
                <a:alpha val="30000"/>
              </a:prstClr>
            </a:outerShdw>
          </a:effectLst>
        </p:spPr>
        <p:txBody>
          <a:bodyPr lIns="91391" tIns="45696" rIns="91391" bIns="45696" anchor="ctr"/>
          <a:lstStyle/>
          <a:p>
            <a:pPr algn="ctr"/>
            <a:endParaRPr lang="zh-CN" altLang="zh-CN" sz="240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9" name="椭圆 8"/>
          <p:cNvSpPr>
            <a:spLocks noChangeArrowheads="1"/>
          </p:cNvSpPr>
          <p:nvPr/>
        </p:nvSpPr>
        <p:spPr bwMode="auto">
          <a:xfrm>
            <a:off x="2568857" y="2436458"/>
            <a:ext cx="3090840" cy="3091735"/>
          </a:xfrm>
          <a:prstGeom prst="ellipse">
            <a:avLst/>
          </a:prstGeom>
          <a:noFill/>
          <a:ln w="25400" cap="flat" cmpd="sng">
            <a:solidFill>
              <a:schemeClr val="accent4"/>
            </a:solidFill>
            <a:bevel/>
          </a:ln>
          <a:extLst>
            <a:ext uri="{909E8E84-426E-40DD-AFC4-6F175D3DCCD1}">
              <a14:hiddenFill xmlns:a14="http://schemas.microsoft.com/office/drawing/2010/main">
                <a:solidFill>
                  <a:srgbClr val="FFFFFF"/>
                </a:solidFill>
              </a14:hiddenFill>
            </a:ext>
          </a:extLst>
        </p:spPr>
        <p:txBody>
          <a:bodyPr lIns="91391" tIns="45696" rIns="91391" bIns="45696" anchor="ctr"/>
          <a:lstStyle/>
          <a:p>
            <a:pPr algn="ctr"/>
            <a:endParaRPr lang="zh-CN" altLang="zh-CN" sz="240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0" name="椭圆 9"/>
          <p:cNvSpPr>
            <a:spLocks noChangeArrowheads="1"/>
          </p:cNvSpPr>
          <p:nvPr/>
        </p:nvSpPr>
        <p:spPr bwMode="auto">
          <a:xfrm>
            <a:off x="2353069" y="2219017"/>
            <a:ext cx="3522416" cy="3523435"/>
          </a:xfrm>
          <a:prstGeom prst="ellipse">
            <a:avLst/>
          </a:prstGeom>
          <a:noFill/>
          <a:ln w="25400" cap="flat" cmpd="sng">
            <a:solidFill>
              <a:schemeClr val="accent4"/>
            </a:solidFill>
            <a:bevel/>
          </a:ln>
          <a:extLst>
            <a:ext uri="{909E8E84-426E-40DD-AFC4-6F175D3DCCD1}">
              <a14:hiddenFill xmlns:a14="http://schemas.microsoft.com/office/drawing/2010/main">
                <a:solidFill>
                  <a:srgbClr val="FFFFFF"/>
                </a:solidFill>
              </a14:hiddenFill>
            </a:ext>
          </a:extLst>
        </p:spPr>
        <p:txBody>
          <a:bodyPr lIns="91391" tIns="45696" rIns="91391" bIns="45696" anchor="ctr"/>
          <a:lstStyle/>
          <a:p>
            <a:pPr algn="ctr"/>
            <a:endParaRPr lang="zh-CN" altLang="zh-CN" sz="240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1" name="椭圆 10"/>
          <p:cNvSpPr>
            <a:spLocks noChangeArrowheads="1"/>
          </p:cNvSpPr>
          <p:nvPr/>
        </p:nvSpPr>
        <p:spPr bwMode="auto">
          <a:xfrm>
            <a:off x="9690781" y="1798343"/>
            <a:ext cx="783817" cy="784044"/>
          </a:xfrm>
          <a:prstGeom prst="ellipse">
            <a:avLst/>
          </a:prstGeom>
          <a:gradFill>
            <a:gsLst>
              <a:gs pos="0">
                <a:schemeClr val="accent3">
                  <a:lumMod val="75000"/>
                </a:schemeClr>
              </a:gs>
              <a:gs pos="100000">
                <a:schemeClr val="accent3"/>
              </a:gs>
            </a:gsLst>
            <a:lin ang="5400000" scaled="0"/>
          </a:gradFill>
          <a:ln w="25400">
            <a:gradFill>
              <a:gsLst>
                <a:gs pos="0">
                  <a:schemeClr val="accent3"/>
                </a:gs>
                <a:gs pos="100000">
                  <a:schemeClr val="accent3">
                    <a:lumMod val="75000"/>
                  </a:schemeClr>
                </a:gs>
              </a:gsLst>
              <a:lin ang="5400000" scaled="0"/>
            </a:gradFill>
          </a:ln>
          <a:effectLst>
            <a:outerShdw blurRad="107950" dist="12700" dir="5400000" algn="ctr">
              <a:srgbClr val="000000"/>
            </a:outerShdw>
          </a:effectLst>
        </p:spPr>
        <p:txBody>
          <a:bodyPr lIns="91391" tIns="45696" rIns="91391" bIns="45696" anchor="ctr"/>
          <a:lstStyle/>
          <a:p>
            <a:pPr algn="ctr"/>
            <a:endParaRPr lang="zh-CN" altLang="zh-CN" sz="240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2" name="椭圆 11"/>
          <p:cNvSpPr>
            <a:spLocks noChangeArrowheads="1"/>
          </p:cNvSpPr>
          <p:nvPr/>
        </p:nvSpPr>
        <p:spPr bwMode="auto">
          <a:xfrm>
            <a:off x="9690781" y="3030055"/>
            <a:ext cx="783817" cy="784044"/>
          </a:xfrm>
          <a:prstGeom prst="ellipse">
            <a:avLst/>
          </a:prstGeom>
          <a:gradFill>
            <a:gsLst>
              <a:gs pos="0">
                <a:schemeClr val="accent2">
                  <a:lumMod val="75000"/>
                </a:schemeClr>
              </a:gs>
              <a:gs pos="100000">
                <a:schemeClr val="accent2"/>
              </a:gs>
            </a:gsLst>
            <a:lin ang="5400000" scaled="0"/>
          </a:gradFill>
          <a:ln w="25400">
            <a:gradFill>
              <a:gsLst>
                <a:gs pos="0">
                  <a:schemeClr val="accent2"/>
                </a:gs>
                <a:gs pos="100000">
                  <a:schemeClr val="accent2">
                    <a:lumMod val="75000"/>
                  </a:schemeClr>
                </a:gs>
              </a:gsLst>
              <a:lin ang="5400000" scaled="0"/>
            </a:gradFill>
          </a:ln>
          <a:effectLst>
            <a:outerShdw blurRad="107950" dist="12700" dir="5400000" algn="ctr">
              <a:srgbClr val="000000"/>
            </a:outerShdw>
          </a:effectLst>
        </p:spPr>
        <p:txBody>
          <a:bodyPr lIns="91391" tIns="45696" rIns="91391" bIns="45696" anchor="ctr"/>
          <a:lstStyle/>
          <a:p>
            <a:pPr algn="ctr"/>
            <a:endParaRPr lang="zh-CN" altLang="zh-CN" sz="240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3" name="椭圆 12"/>
          <p:cNvSpPr>
            <a:spLocks noChangeArrowheads="1"/>
          </p:cNvSpPr>
          <p:nvPr/>
        </p:nvSpPr>
        <p:spPr bwMode="auto">
          <a:xfrm>
            <a:off x="9690781" y="4181918"/>
            <a:ext cx="783817" cy="784044"/>
          </a:xfrm>
          <a:prstGeom prst="ellipse">
            <a:avLst/>
          </a:prstGeom>
          <a:gradFill>
            <a:gsLst>
              <a:gs pos="0">
                <a:schemeClr val="accent5">
                  <a:lumMod val="75000"/>
                </a:schemeClr>
              </a:gs>
              <a:gs pos="100000">
                <a:schemeClr val="accent5"/>
              </a:gs>
            </a:gsLst>
            <a:lin ang="5400000" scaled="0"/>
          </a:gradFill>
          <a:ln w="25400">
            <a:gradFill>
              <a:gsLst>
                <a:gs pos="0">
                  <a:schemeClr val="accent5"/>
                </a:gs>
                <a:gs pos="100000">
                  <a:schemeClr val="accent5">
                    <a:lumMod val="75000"/>
                  </a:schemeClr>
                </a:gs>
              </a:gsLst>
              <a:lin ang="5400000" scaled="0"/>
            </a:gradFill>
          </a:ln>
          <a:effectLst>
            <a:outerShdw blurRad="107950" dist="12700" dir="5400000" algn="ctr">
              <a:srgbClr val="000000"/>
            </a:outerShdw>
          </a:effectLst>
        </p:spPr>
        <p:txBody>
          <a:bodyPr lIns="91391" tIns="45696" rIns="91391" bIns="45696" anchor="ctr"/>
          <a:lstStyle/>
          <a:p>
            <a:pPr algn="ctr"/>
            <a:endParaRPr lang="zh-CN" altLang="zh-CN" sz="240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4" name="椭圆 13"/>
          <p:cNvSpPr>
            <a:spLocks noChangeArrowheads="1"/>
          </p:cNvSpPr>
          <p:nvPr/>
        </p:nvSpPr>
        <p:spPr bwMode="auto">
          <a:xfrm>
            <a:off x="9690781" y="5333779"/>
            <a:ext cx="783817" cy="784044"/>
          </a:xfrm>
          <a:prstGeom prst="ellipse">
            <a:avLst/>
          </a:prstGeom>
          <a:gradFill>
            <a:gsLst>
              <a:gs pos="0">
                <a:schemeClr val="accent3">
                  <a:lumMod val="75000"/>
                </a:schemeClr>
              </a:gs>
              <a:gs pos="100000">
                <a:schemeClr val="accent3"/>
              </a:gs>
            </a:gsLst>
            <a:lin ang="5400000" scaled="0"/>
          </a:gradFill>
          <a:ln w="25400">
            <a:gradFill>
              <a:gsLst>
                <a:gs pos="0">
                  <a:schemeClr val="accent3"/>
                </a:gs>
                <a:gs pos="100000">
                  <a:schemeClr val="accent3">
                    <a:lumMod val="75000"/>
                  </a:schemeClr>
                </a:gs>
              </a:gsLst>
              <a:lin ang="5400000" scaled="0"/>
            </a:gradFill>
          </a:ln>
          <a:effectLst>
            <a:outerShdw blurRad="107950" dist="12700" dir="5400000" algn="ctr">
              <a:srgbClr val="000000"/>
            </a:outerShdw>
          </a:effectLst>
        </p:spPr>
        <p:txBody>
          <a:bodyPr lIns="91391" tIns="45696" rIns="91391" bIns="45696" anchor="ctr"/>
          <a:lstStyle/>
          <a:p>
            <a:pPr algn="ctr"/>
            <a:endParaRPr lang="zh-CN" altLang="zh-CN" sz="240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5" name="Freeform 145"/>
          <p:cNvSpPr>
            <a:spLocks noEditPoints="1" noChangeArrowheads="1"/>
          </p:cNvSpPr>
          <p:nvPr/>
        </p:nvSpPr>
        <p:spPr bwMode="auto">
          <a:xfrm>
            <a:off x="9858961" y="4388246"/>
            <a:ext cx="476003" cy="441223"/>
          </a:xfrm>
          <a:custGeom>
            <a:avLst/>
            <a:gdLst>
              <a:gd name="T0" fmla="*/ 197 w 197"/>
              <a:gd name="T1" fmla="*/ 29 h 183"/>
              <a:gd name="T2" fmla="*/ 99 w 197"/>
              <a:gd name="T3" fmla="*/ 0 h 183"/>
              <a:gd name="T4" fmla="*/ 0 w 197"/>
              <a:gd name="T5" fmla="*/ 29 h 183"/>
              <a:gd name="T6" fmla="*/ 1 w 197"/>
              <a:gd name="T7" fmla="*/ 30 h 183"/>
              <a:gd name="T8" fmla="*/ 0 w 197"/>
              <a:gd name="T9" fmla="*/ 30 h 183"/>
              <a:gd name="T10" fmla="*/ 75 w 197"/>
              <a:gd name="T11" fmla="*/ 130 h 183"/>
              <a:gd name="T12" fmla="*/ 75 w 197"/>
              <a:gd name="T13" fmla="*/ 171 h 183"/>
              <a:gd name="T14" fmla="*/ 99 w 197"/>
              <a:gd name="T15" fmla="*/ 183 h 183"/>
              <a:gd name="T16" fmla="*/ 122 w 197"/>
              <a:gd name="T17" fmla="*/ 171 h 183"/>
              <a:gd name="T18" fmla="*/ 122 w 197"/>
              <a:gd name="T19" fmla="*/ 130 h 183"/>
              <a:gd name="T20" fmla="*/ 197 w 197"/>
              <a:gd name="T21" fmla="*/ 30 h 183"/>
              <a:gd name="T22" fmla="*/ 196 w 197"/>
              <a:gd name="T23" fmla="*/ 30 h 183"/>
              <a:gd name="T24" fmla="*/ 197 w 197"/>
              <a:gd name="T25" fmla="*/ 29 h 183"/>
              <a:gd name="T26" fmla="*/ 99 w 197"/>
              <a:gd name="T27" fmla="*/ 53 h 183"/>
              <a:gd name="T28" fmla="*/ 13 w 197"/>
              <a:gd name="T29" fmla="*/ 31 h 183"/>
              <a:gd name="T30" fmla="*/ 99 w 197"/>
              <a:gd name="T31" fmla="*/ 6 h 183"/>
              <a:gd name="T32" fmla="*/ 186 w 197"/>
              <a:gd name="T33" fmla="*/ 31 h 183"/>
              <a:gd name="T34" fmla="*/ 99 w 197"/>
              <a:gd name="T35" fmla="*/ 53 h 18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7"/>
              <a:gd name="T55" fmla="*/ 0 h 183"/>
              <a:gd name="T56" fmla="*/ 197 w 197"/>
              <a:gd name="T57" fmla="*/ 183 h 18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7" h="183">
                <a:moveTo>
                  <a:pt x="197" y="29"/>
                </a:moveTo>
                <a:cubicBezTo>
                  <a:pt x="197" y="16"/>
                  <a:pt x="153" y="0"/>
                  <a:pt x="99" y="0"/>
                </a:cubicBezTo>
                <a:cubicBezTo>
                  <a:pt x="44" y="0"/>
                  <a:pt x="0" y="16"/>
                  <a:pt x="0" y="29"/>
                </a:cubicBezTo>
                <a:cubicBezTo>
                  <a:pt x="0" y="30"/>
                  <a:pt x="1" y="30"/>
                  <a:pt x="1" y="30"/>
                </a:cubicBezTo>
                <a:cubicBezTo>
                  <a:pt x="0" y="30"/>
                  <a:pt x="0" y="30"/>
                  <a:pt x="0" y="30"/>
                </a:cubicBezTo>
                <a:cubicBezTo>
                  <a:pt x="0" y="53"/>
                  <a:pt x="64" y="107"/>
                  <a:pt x="75" y="130"/>
                </a:cubicBezTo>
                <a:cubicBezTo>
                  <a:pt x="75" y="171"/>
                  <a:pt x="75" y="171"/>
                  <a:pt x="75" y="171"/>
                </a:cubicBezTo>
                <a:cubicBezTo>
                  <a:pt x="75" y="178"/>
                  <a:pt x="86" y="183"/>
                  <a:pt x="99" y="183"/>
                </a:cubicBezTo>
                <a:cubicBezTo>
                  <a:pt x="111" y="183"/>
                  <a:pt x="122" y="178"/>
                  <a:pt x="122" y="171"/>
                </a:cubicBezTo>
                <a:cubicBezTo>
                  <a:pt x="122" y="130"/>
                  <a:pt x="122" y="130"/>
                  <a:pt x="122" y="130"/>
                </a:cubicBezTo>
                <a:cubicBezTo>
                  <a:pt x="133" y="107"/>
                  <a:pt x="197" y="53"/>
                  <a:pt x="197" y="30"/>
                </a:cubicBezTo>
                <a:cubicBezTo>
                  <a:pt x="196" y="30"/>
                  <a:pt x="196" y="30"/>
                  <a:pt x="196" y="30"/>
                </a:cubicBezTo>
                <a:cubicBezTo>
                  <a:pt x="197" y="30"/>
                  <a:pt x="197" y="30"/>
                  <a:pt x="197" y="29"/>
                </a:cubicBezTo>
                <a:close/>
                <a:moveTo>
                  <a:pt x="99" y="53"/>
                </a:moveTo>
                <a:cubicBezTo>
                  <a:pt x="52" y="53"/>
                  <a:pt x="13" y="43"/>
                  <a:pt x="13" y="31"/>
                </a:cubicBezTo>
                <a:cubicBezTo>
                  <a:pt x="13" y="19"/>
                  <a:pt x="52" y="6"/>
                  <a:pt x="99" y="6"/>
                </a:cubicBezTo>
                <a:cubicBezTo>
                  <a:pt x="147" y="6"/>
                  <a:pt x="186" y="19"/>
                  <a:pt x="186" y="31"/>
                </a:cubicBezTo>
                <a:cubicBezTo>
                  <a:pt x="186" y="43"/>
                  <a:pt x="147" y="53"/>
                  <a:pt x="99" y="53"/>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91391" tIns="45696" rIns="91391" bIns="45696"/>
          <a:lstStyle/>
          <a:p>
            <a:endParaRPr lang="zh-CN" altLang="zh-CN" sz="2400">
              <a:solidFill>
                <a:schemeClr val="tx1">
                  <a:lumMod val="65000"/>
                  <a:lumOff val="3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16" name="Group 32"/>
          <p:cNvGrpSpPr/>
          <p:nvPr/>
        </p:nvGrpSpPr>
        <p:grpSpPr bwMode="auto">
          <a:xfrm>
            <a:off x="9950995" y="1971342"/>
            <a:ext cx="263388" cy="477727"/>
            <a:chOff x="0" y="0"/>
            <a:chExt cx="409575" cy="742950"/>
          </a:xfrm>
        </p:grpSpPr>
        <p:sp>
          <p:nvSpPr>
            <p:cNvPr id="17" name="Freeform 189"/>
            <p:cNvSpPr>
              <a:spLocks noChangeArrowheads="1"/>
            </p:cNvSpPr>
            <p:nvPr/>
          </p:nvSpPr>
          <p:spPr bwMode="auto">
            <a:xfrm>
              <a:off x="60325" y="390525"/>
              <a:ext cx="293688" cy="352425"/>
            </a:xfrm>
            <a:custGeom>
              <a:avLst/>
              <a:gdLst>
                <a:gd name="T0" fmla="*/ 72 w 78"/>
                <a:gd name="T1" fmla="*/ 8 h 94"/>
                <a:gd name="T2" fmla="*/ 65 w 78"/>
                <a:gd name="T3" fmla="*/ 12 h 94"/>
                <a:gd name="T4" fmla="*/ 63 w 78"/>
                <a:gd name="T5" fmla="*/ 12 h 94"/>
                <a:gd name="T6" fmla="*/ 52 w 78"/>
                <a:gd name="T7" fmla="*/ 15 h 94"/>
                <a:gd name="T8" fmla="*/ 37 w 78"/>
                <a:gd name="T9" fmla="*/ 11 h 94"/>
                <a:gd name="T10" fmla="*/ 24 w 78"/>
                <a:gd name="T11" fmla="*/ 14 h 94"/>
                <a:gd name="T12" fmla="*/ 13 w 78"/>
                <a:gd name="T13" fmla="*/ 12 h 94"/>
                <a:gd name="T14" fmla="*/ 11 w 78"/>
                <a:gd name="T15" fmla="*/ 11 h 94"/>
                <a:gd name="T16" fmla="*/ 7 w 78"/>
                <a:gd name="T17" fmla="*/ 9 h 94"/>
                <a:gd name="T18" fmla="*/ 0 w 78"/>
                <a:gd name="T19" fmla="*/ 3 h 94"/>
                <a:gd name="T20" fmla="*/ 0 w 78"/>
                <a:gd name="T21" fmla="*/ 87 h 94"/>
                <a:gd name="T22" fmla="*/ 4 w 78"/>
                <a:gd name="T23" fmla="*/ 93 h 94"/>
                <a:gd name="T24" fmla="*/ 7 w 78"/>
                <a:gd name="T25" fmla="*/ 94 h 94"/>
                <a:gd name="T26" fmla="*/ 11 w 78"/>
                <a:gd name="T27" fmla="*/ 92 h 94"/>
                <a:gd name="T28" fmla="*/ 39 w 78"/>
                <a:gd name="T29" fmla="*/ 64 h 94"/>
                <a:gd name="T30" fmla="*/ 67 w 78"/>
                <a:gd name="T31" fmla="*/ 92 h 94"/>
                <a:gd name="T32" fmla="*/ 74 w 78"/>
                <a:gd name="T33" fmla="*/ 93 h 94"/>
                <a:gd name="T34" fmla="*/ 78 w 78"/>
                <a:gd name="T35" fmla="*/ 87 h 94"/>
                <a:gd name="T36" fmla="*/ 78 w 78"/>
                <a:gd name="T37" fmla="*/ 0 h 94"/>
                <a:gd name="T38" fmla="*/ 72 w 78"/>
                <a:gd name="T39" fmla="*/ 8 h 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8"/>
                <a:gd name="T61" fmla="*/ 0 h 94"/>
                <a:gd name="T62" fmla="*/ 78 w 78"/>
                <a:gd name="T63" fmla="*/ 94 h 9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8" h="94">
                  <a:moveTo>
                    <a:pt x="72" y="8"/>
                  </a:moveTo>
                  <a:cubicBezTo>
                    <a:pt x="70" y="9"/>
                    <a:pt x="68" y="10"/>
                    <a:pt x="65" y="12"/>
                  </a:cubicBezTo>
                  <a:cubicBezTo>
                    <a:pt x="65" y="12"/>
                    <a:pt x="64" y="12"/>
                    <a:pt x="63" y="12"/>
                  </a:cubicBezTo>
                  <a:cubicBezTo>
                    <a:pt x="60" y="14"/>
                    <a:pt x="56" y="15"/>
                    <a:pt x="52" y="15"/>
                  </a:cubicBezTo>
                  <a:cubicBezTo>
                    <a:pt x="47" y="15"/>
                    <a:pt x="42" y="13"/>
                    <a:pt x="37" y="11"/>
                  </a:cubicBezTo>
                  <a:cubicBezTo>
                    <a:pt x="33" y="13"/>
                    <a:pt x="29" y="14"/>
                    <a:pt x="24" y="14"/>
                  </a:cubicBezTo>
                  <a:cubicBezTo>
                    <a:pt x="20" y="14"/>
                    <a:pt x="17" y="13"/>
                    <a:pt x="13" y="12"/>
                  </a:cubicBezTo>
                  <a:cubicBezTo>
                    <a:pt x="13" y="12"/>
                    <a:pt x="12" y="11"/>
                    <a:pt x="11" y="11"/>
                  </a:cubicBezTo>
                  <a:cubicBezTo>
                    <a:pt x="10" y="10"/>
                    <a:pt x="8" y="10"/>
                    <a:pt x="7" y="9"/>
                  </a:cubicBezTo>
                  <a:cubicBezTo>
                    <a:pt x="4" y="7"/>
                    <a:pt x="2" y="5"/>
                    <a:pt x="0" y="3"/>
                  </a:cubicBezTo>
                  <a:cubicBezTo>
                    <a:pt x="0" y="87"/>
                    <a:pt x="0" y="87"/>
                    <a:pt x="0" y="87"/>
                  </a:cubicBezTo>
                  <a:cubicBezTo>
                    <a:pt x="0" y="90"/>
                    <a:pt x="2" y="92"/>
                    <a:pt x="4" y="93"/>
                  </a:cubicBezTo>
                  <a:cubicBezTo>
                    <a:pt x="5" y="94"/>
                    <a:pt x="6" y="94"/>
                    <a:pt x="7" y="94"/>
                  </a:cubicBezTo>
                  <a:cubicBezTo>
                    <a:pt x="8" y="94"/>
                    <a:pt x="10" y="93"/>
                    <a:pt x="11" y="92"/>
                  </a:cubicBezTo>
                  <a:cubicBezTo>
                    <a:pt x="39" y="64"/>
                    <a:pt x="39" y="64"/>
                    <a:pt x="39" y="64"/>
                  </a:cubicBezTo>
                  <a:cubicBezTo>
                    <a:pt x="67" y="92"/>
                    <a:pt x="67" y="92"/>
                    <a:pt x="67" y="92"/>
                  </a:cubicBezTo>
                  <a:cubicBezTo>
                    <a:pt x="69" y="94"/>
                    <a:pt x="72" y="94"/>
                    <a:pt x="74" y="93"/>
                  </a:cubicBezTo>
                  <a:cubicBezTo>
                    <a:pt x="77" y="92"/>
                    <a:pt x="78" y="90"/>
                    <a:pt x="78" y="87"/>
                  </a:cubicBezTo>
                  <a:cubicBezTo>
                    <a:pt x="78" y="0"/>
                    <a:pt x="78" y="0"/>
                    <a:pt x="78" y="0"/>
                  </a:cubicBezTo>
                  <a:cubicBezTo>
                    <a:pt x="77" y="3"/>
                    <a:pt x="75" y="5"/>
                    <a:pt x="72" y="8"/>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400">
                <a:solidFill>
                  <a:schemeClr val="tx1">
                    <a:lumMod val="65000"/>
                    <a:lumOff val="3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8" name="Freeform 190"/>
            <p:cNvSpPr>
              <a:spLocks noEditPoints="1" noChangeArrowheads="1"/>
            </p:cNvSpPr>
            <p:nvPr/>
          </p:nvSpPr>
          <p:spPr bwMode="auto">
            <a:xfrm>
              <a:off x="0" y="0"/>
              <a:ext cx="409575" cy="396875"/>
            </a:xfrm>
            <a:custGeom>
              <a:avLst/>
              <a:gdLst>
                <a:gd name="T0" fmla="*/ 104 w 109"/>
                <a:gd name="T1" fmla="*/ 29 h 106"/>
                <a:gd name="T2" fmla="*/ 101 w 109"/>
                <a:gd name="T3" fmla="*/ 26 h 106"/>
                <a:gd name="T4" fmla="*/ 98 w 109"/>
                <a:gd name="T5" fmla="*/ 24 h 106"/>
                <a:gd name="T6" fmla="*/ 94 w 109"/>
                <a:gd name="T7" fmla="*/ 22 h 106"/>
                <a:gd name="T8" fmla="*/ 90 w 109"/>
                <a:gd name="T9" fmla="*/ 21 h 106"/>
                <a:gd name="T10" fmla="*/ 75 w 109"/>
                <a:gd name="T11" fmla="*/ 2 h 106"/>
                <a:gd name="T12" fmla="*/ 71 w 109"/>
                <a:gd name="T13" fmla="*/ 1 h 106"/>
                <a:gd name="T14" fmla="*/ 66 w 109"/>
                <a:gd name="T15" fmla="*/ 1 h 106"/>
                <a:gd name="T16" fmla="*/ 63 w 109"/>
                <a:gd name="T17" fmla="*/ 2 h 106"/>
                <a:gd name="T18" fmla="*/ 58 w 109"/>
                <a:gd name="T19" fmla="*/ 5 h 106"/>
                <a:gd name="T20" fmla="*/ 54 w 109"/>
                <a:gd name="T21" fmla="*/ 5 h 106"/>
                <a:gd name="T22" fmla="*/ 52 w 109"/>
                <a:gd name="T23" fmla="*/ 3 h 106"/>
                <a:gd name="T24" fmla="*/ 47 w 109"/>
                <a:gd name="T25" fmla="*/ 1 h 106"/>
                <a:gd name="T26" fmla="*/ 44 w 109"/>
                <a:gd name="T27" fmla="*/ 0 h 106"/>
                <a:gd name="T28" fmla="*/ 38 w 109"/>
                <a:gd name="T29" fmla="*/ 1 h 106"/>
                <a:gd name="T30" fmla="*/ 23 w 109"/>
                <a:gd name="T31" fmla="*/ 20 h 106"/>
                <a:gd name="T32" fmla="*/ 18 w 109"/>
                <a:gd name="T33" fmla="*/ 20 h 106"/>
                <a:gd name="T34" fmla="*/ 14 w 109"/>
                <a:gd name="T35" fmla="*/ 21 h 106"/>
                <a:gd name="T36" fmla="*/ 11 w 109"/>
                <a:gd name="T37" fmla="*/ 23 h 106"/>
                <a:gd name="T38" fmla="*/ 8 w 109"/>
                <a:gd name="T39" fmla="*/ 26 h 106"/>
                <a:gd name="T40" fmla="*/ 4 w 109"/>
                <a:gd name="T41" fmla="*/ 31 h 106"/>
                <a:gd name="T42" fmla="*/ 5 w 109"/>
                <a:gd name="T43" fmla="*/ 75 h 106"/>
                <a:gd name="T44" fmla="*/ 7 w 109"/>
                <a:gd name="T45" fmla="*/ 79 h 106"/>
                <a:gd name="T46" fmla="*/ 11 w 109"/>
                <a:gd name="T47" fmla="*/ 81 h 106"/>
                <a:gd name="T48" fmla="*/ 14 w 109"/>
                <a:gd name="T49" fmla="*/ 83 h 106"/>
                <a:gd name="T50" fmla="*/ 17 w 109"/>
                <a:gd name="T51" fmla="*/ 84 h 106"/>
                <a:gd name="T52" fmla="*/ 21 w 109"/>
                <a:gd name="T53" fmla="*/ 84 h 106"/>
                <a:gd name="T54" fmla="*/ 29 w 109"/>
                <a:gd name="T55" fmla="*/ 101 h 106"/>
                <a:gd name="T56" fmla="*/ 36 w 109"/>
                <a:gd name="T57" fmla="*/ 104 h 106"/>
                <a:gd name="T58" fmla="*/ 41 w 109"/>
                <a:gd name="T59" fmla="*/ 105 h 106"/>
                <a:gd name="T60" fmla="*/ 44 w 109"/>
                <a:gd name="T61" fmla="*/ 104 h 106"/>
                <a:gd name="T62" fmla="*/ 49 w 109"/>
                <a:gd name="T63" fmla="*/ 102 h 106"/>
                <a:gd name="T64" fmla="*/ 52 w 109"/>
                <a:gd name="T65" fmla="*/ 100 h 106"/>
                <a:gd name="T66" fmla="*/ 56 w 109"/>
                <a:gd name="T67" fmla="*/ 101 h 106"/>
                <a:gd name="T68" fmla="*/ 60 w 109"/>
                <a:gd name="T69" fmla="*/ 104 h 106"/>
                <a:gd name="T70" fmla="*/ 64 w 109"/>
                <a:gd name="T71" fmla="*/ 105 h 106"/>
                <a:gd name="T72" fmla="*/ 69 w 109"/>
                <a:gd name="T73" fmla="*/ 105 h 106"/>
                <a:gd name="T74" fmla="*/ 72 w 109"/>
                <a:gd name="T75" fmla="*/ 105 h 106"/>
                <a:gd name="T76" fmla="*/ 86 w 109"/>
                <a:gd name="T77" fmla="*/ 86 h 106"/>
                <a:gd name="T78" fmla="*/ 90 w 109"/>
                <a:gd name="T79" fmla="*/ 86 h 106"/>
                <a:gd name="T80" fmla="*/ 94 w 109"/>
                <a:gd name="T81" fmla="*/ 85 h 106"/>
                <a:gd name="T82" fmla="*/ 97 w 109"/>
                <a:gd name="T83" fmla="*/ 84 h 106"/>
                <a:gd name="T84" fmla="*/ 100 w 109"/>
                <a:gd name="T85" fmla="*/ 82 h 106"/>
                <a:gd name="T86" fmla="*/ 103 w 109"/>
                <a:gd name="T87" fmla="*/ 78 h 106"/>
                <a:gd name="T88" fmla="*/ 100 w 109"/>
                <a:gd name="T89" fmla="*/ 54 h 106"/>
                <a:gd name="T90" fmla="*/ 70 w 109"/>
                <a:gd name="T91" fmla="*/ 62 h 106"/>
                <a:gd name="T92" fmla="*/ 68 w 109"/>
                <a:gd name="T93" fmla="*/ 64 h 106"/>
                <a:gd name="T94" fmla="*/ 66 w 109"/>
                <a:gd name="T95" fmla="*/ 66 h 106"/>
                <a:gd name="T96" fmla="*/ 62 w 109"/>
                <a:gd name="T97" fmla="*/ 69 h 106"/>
                <a:gd name="T98" fmla="*/ 60 w 109"/>
                <a:gd name="T99" fmla="*/ 70 h 106"/>
                <a:gd name="T100" fmla="*/ 55 w 109"/>
                <a:gd name="T101" fmla="*/ 71 h 106"/>
                <a:gd name="T102" fmla="*/ 54 w 109"/>
                <a:gd name="T103" fmla="*/ 71 h 106"/>
                <a:gd name="T104" fmla="*/ 51 w 109"/>
                <a:gd name="T105" fmla="*/ 70 h 106"/>
                <a:gd name="T106" fmla="*/ 48 w 109"/>
                <a:gd name="T107" fmla="*/ 69 h 106"/>
                <a:gd name="T108" fmla="*/ 40 w 109"/>
                <a:gd name="T109" fmla="*/ 44 h 106"/>
                <a:gd name="T110" fmla="*/ 41 w 109"/>
                <a:gd name="T111" fmla="*/ 41 h 106"/>
                <a:gd name="T112" fmla="*/ 45 w 109"/>
                <a:gd name="T113" fmla="*/ 38 h 106"/>
                <a:gd name="T114" fmla="*/ 48 w 109"/>
                <a:gd name="T115" fmla="*/ 37 h 106"/>
                <a:gd name="T116" fmla="*/ 52 w 109"/>
                <a:gd name="T117" fmla="*/ 35 h 106"/>
                <a:gd name="T118" fmla="*/ 55 w 109"/>
                <a:gd name="T119" fmla="*/ 35 h 106"/>
                <a:gd name="T120" fmla="*/ 57 w 109"/>
                <a:gd name="T121" fmla="*/ 35 h 106"/>
                <a:gd name="T122" fmla="*/ 60 w 109"/>
                <a:gd name="T123" fmla="*/ 36 h 106"/>
                <a:gd name="T124" fmla="*/ 71 w 109"/>
                <a:gd name="T125" fmla="*/ 60 h 10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9"/>
                <a:gd name="T190" fmla="*/ 0 h 106"/>
                <a:gd name="T191" fmla="*/ 109 w 109"/>
                <a:gd name="T192" fmla="*/ 106 h 10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9" h="106">
                  <a:moveTo>
                    <a:pt x="106" y="33"/>
                  </a:moveTo>
                  <a:cubicBezTo>
                    <a:pt x="106" y="32"/>
                    <a:pt x="105" y="31"/>
                    <a:pt x="105" y="30"/>
                  </a:cubicBezTo>
                  <a:cubicBezTo>
                    <a:pt x="105" y="30"/>
                    <a:pt x="105" y="30"/>
                    <a:pt x="104" y="29"/>
                  </a:cubicBezTo>
                  <a:cubicBezTo>
                    <a:pt x="104" y="29"/>
                    <a:pt x="104" y="28"/>
                    <a:pt x="103" y="28"/>
                  </a:cubicBezTo>
                  <a:cubicBezTo>
                    <a:pt x="103" y="28"/>
                    <a:pt x="103" y="27"/>
                    <a:pt x="103" y="27"/>
                  </a:cubicBezTo>
                  <a:cubicBezTo>
                    <a:pt x="102" y="27"/>
                    <a:pt x="102" y="26"/>
                    <a:pt x="101" y="26"/>
                  </a:cubicBezTo>
                  <a:cubicBezTo>
                    <a:pt x="101" y="26"/>
                    <a:pt x="101" y="25"/>
                    <a:pt x="100" y="25"/>
                  </a:cubicBezTo>
                  <a:cubicBezTo>
                    <a:pt x="100" y="25"/>
                    <a:pt x="100" y="25"/>
                    <a:pt x="99" y="24"/>
                  </a:cubicBezTo>
                  <a:cubicBezTo>
                    <a:pt x="99" y="24"/>
                    <a:pt x="98" y="24"/>
                    <a:pt x="98" y="24"/>
                  </a:cubicBezTo>
                  <a:cubicBezTo>
                    <a:pt x="98" y="23"/>
                    <a:pt x="97" y="23"/>
                    <a:pt x="97" y="23"/>
                  </a:cubicBezTo>
                  <a:cubicBezTo>
                    <a:pt x="96" y="23"/>
                    <a:pt x="96" y="23"/>
                    <a:pt x="95" y="23"/>
                  </a:cubicBezTo>
                  <a:cubicBezTo>
                    <a:pt x="95" y="22"/>
                    <a:pt x="95" y="22"/>
                    <a:pt x="94" y="22"/>
                  </a:cubicBezTo>
                  <a:cubicBezTo>
                    <a:pt x="94" y="22"/>
                    <a:pt x="93" y="22"/>
                    <a:pt x="93" y="22"/>
                  </a:cubicBezTo>
                  <a:cubicBezTo>
                    <a:pt x="92" y="22"/>
                    <a:pt x="92" y="22"/>
                    <a:pt x="91" y="22"/>
                  </a:cubicBezTo>
                  <a:cubicBezTo>
                    <a:pt x="91" y="21"/>
                    <a:pt x="90" y="21"/>
                    <a:pt x="90" y="21"/>
                  </a:cubicBezTo>
                  <a:cubicBezTo>
                    <a:pt x="89" y="21"/>
                    <a:pt x="89" y="21"/>
                    <a:pt x="88" y="21"/>
                  </a:cubicBezTo>
                  <a:cubicBezTo>
                    <a:pt x="89" y="14"/>
                    <a:pt x="85" y="6"/>
                    <a:pt x="77" y="2"/>
                  </a:cubicBezTo>
                  <a:cubicBezTo>
                    <a:pt x="76" y="2"/>
                    <a:pt x="75" y="2"/>
                    <a:pt x="75" y="2"/>
                  </a:cubicBezTo>
                  <a:cubicBezTo>
                    <a:pt x="74" y="2"/>
                    <a:pt x="74" y="2"/>
                    <a:pt x="74" y="1"/>
                  </a:cubicBezTo>
                  <a:cubicBezTo>
                    <a:pt x="73" y="1"/>
                    <a:pt x="72" y="1"/>
                    <a:pt x="71" y="1"/>
                  </a:cubicBezTo>
                  <a:cubicBezTo>
                    <a:pt x="71" y="1"/>
                    <a:pt x="71" y="1"/>
                    <a:pt x="71" y="1"/>
                  </a:cubicBezTo>
                  <a:cubicBezTo>
                    <a:pt x="70" y="1"/>
                    <a:pt x="70" y="1"/>
                    <a:pt x="69" y="1"/>
                  </a:cubicBezTo>
                  <a:cubicBezTo>
                    <a:pt x="69" y="1"/>
                    <a:pt x="68" y="1"/>
                    <a:pt x="68" y="1"/>
                  </a:cubicBezTo>
                  <a:cubicBezTo>
                    <a:pt x="67" y="1"/>
                    <a:pt x="67" y="1"/>
                    <a:pt x="66" y="1"/>
                  </a:cubicBezTo>
                  <a:cubicBezTo>
                    <a:pt x="66" y="1"/>
                    <a:pt x="65" y="2"/>
                    <a:pt x="65" y="2"/>
                  </a:cubicBezTo>
                  <a:cubicBezTo>
                    <a:pt x="65" y="2"/>
                    <a:pt x="64" y="2"/>
                    <a:pt x="63" y="2"/>
                  </a:cubicBezTo>
                  <a:cubicBezTo>
                    <a:pt x="63" y="2"/>
                    <a:pt x="63" y="2"/>
                    <a:pt x="63" y="2"/>
                  </a:cubicBezTo>
                  <a:cubicBezTo>
                    <a:pt x="62" y="3"/>
                    <a:pt x="61" y="3"/>
                    <a:pt x="60" y="4"/>
                  </a:cubicBezTo>
                  <a:cubicBezTo>
                    <a:pt x="60" y="4"/>
                    <a:pt x="60" y="4"/>
                    <a:pt x="60" y="4"/>
                  </a:cubicBezTo>
                  <a:cubicBezTo>
                    <a:pt x="60" y="4"/>
                    <a:pt x="59" y="5"/>
                    <a:pt x="58" y="5"/>
                  </a:cubicBezTo>
                  <a:cubicBezTo>
                    <a:pt x="58" y="5"/>
                    <a:pt x="58" y="5"/>
                    <a:pt x="58" y="6"/>
                  </a:cubicBezTo>
                  <a:cubicBezTo>
                    <a:pt x="57" y="6"/>
                    <a:pt x="56" y="7"/>
                    <a:pt x="56" y="7"/>
                  </a:cubicBezTo>
                  <a:cubicBezTo>
                    <a:pt x="55" y="7"/>
                    <a:pt x="55" y="6"/>
                    <a:pt x="54" y="5"/>
                  </a:cubicBezTo>
                  <a:cubicBezTo>
                    <a:pt x="54" y="5"/>
                    <a:pt x="54" y="5"/>
                    <a:pt x="54" y="5"/>
                  </a:cubicBezTo>
                  <a:cubicBezTo>
                    <a:pt x="53" y="4"/>
                    <a:pt x="53" y="4"/>
                    <a:pt x="52" y="4"/>
                  </a:cubicBezTo>
                  <a:cubicBezTo>
                    <a:pt x="52" y="4"/>
                    <a:pt x="52" y="3"/>
                    <a:pt x="52" y="3"/>
                  </a:cubicBezTo>
                  <a:cubicBezTo>
                    <a:pt x="51" y="3"/>
                    <a:pt x="50" y="2"/>
                    <a:pt x="49" y="2"/>
                  </a:cubicBezTo>
                  <a:cubicBezTo>
                    <a:pt x="49" y="2"/>
                    <a:pt x="49" y="2"/>
                    <a:pt x="49" y="2"/>
                  </a:cubicBezTo>
                  <a:cubicBezTo>
                    <a:pt x="48" y="2"/>
                    <a:pt x="48" y="1"/>
                    <a:pt x="47" y="1"/>
                  </a:cubicBezTo>
                  <a:cubicBezTo>
                    <a:pt x="47" y="1"/>
                    <a:pt x="46" y="1"/>
                    <a:pt x="46" y="1"/>
                  </a:cubicBezTo>
                  <a:cubicBezTo>
                    <a:pt x="45" y="1"/>
                    <a:pt x="45" y="1"/>
                    <a:pt x="44" y="0"/>
                  </a:cubicBezTo>
                  <a:cubicBezTo>
                    <a:pt x="44" y="0"/>
                    <a:pt x="44" y="0"/>
                    <a:pt x="44" y="0"/>
                  </a:cubicBezTo>
                  <a:cubicBezTo>
                    <a:pt x="43" y="0"/>
                    <a:pt x="42" y="0"/>
                    <a:pt x="41" y="0"/>
                  </a:cubicBezTo>
                  <a:cubicBezTo>
                    <a:pt x="41" y="0"/>
                    <a:pt x="41" y="0"/>
                    <a:pt x="41" y="0"/>
                  </a:cubicBezTo>
                  <a:cubicBezTo>
                    <a:pt x="40" y="0"/>
                    <a:pt x="39" y="0"/>
                    <a:pt x="38" y="1"/>
                  </a:cubicBezTo>
                  <a:cubicBezTo>
                    <a:pt x="38" y="1"/>
                    <a:pt x="38" y="1"/>
                    <a:pt x="38" y="1"/>
                  </a:cubicBezTo>
                  <a:cubicBezTo>
                    <a:pt x="37" y="1"/>
                    <a:pt x="36" y="1"/>
                    <a:pt x="35" y="1"/>
                  </a:cubicBezTo>
                  <a:cubicBezTo>
                    <a:pt x="27" y="4"/>
                    <a:pt x="23" y="12"/>
                    <a:pt x="23" y="20"/>
                  </a:cubicBezTo>
                  <a:cubicBezTo>
                    <a:pt x="23" y="20"/>
                    <a:pt x="22" y="20"/>
                    <a:pt x="21" y="20"/>
                  </a:cubicBezTo>
                  <a:cubicBezTo>
                    <a:pt x="20" y="20"/>
                    <a:pt x="20" y="20"/>
                    <a:pt x="20" y="20"/>
                  </a:cubicBezTo>
                  <a:cubicBezTo>
                    <a:pt x="19" y="20"/>
                    <a:pt x="19" y="20"/>
                    <a:pt x="18" y="20"/>
                  </a:cubicBezTo>
                  <a:cubicBezTo>
                    <a:pt x="18" y="20"/>
                    <a:pt x="17" y="20"/>
                    <a:pt x="17" y="20"/>
                  </a:cubicBezTo>
                  <a:cubicBezTo>
                    <a:pt x="16" y="20"/>
                    <a:pt x="16" y="21"/>
                    <a:pt x="15" y="21"/>
                  </a:cubicBezTo>
                  <a:cubicBezTo>
                    <a:pt x="15" y="21"/>
                    <a:pt x="15" y="21"/>
                    <a:pt x="14" y="21"/>
                  </a:cubicBezTo>
                  <a:cubicBezTo>
                    <a:pt x="14" y="21"/>
                    <a:pt x="13" y="22"/>
                    <a:pt x="13" y="22"/>
                  </a:cubicBezTo>
                  <a:cubicBezTo>
                    <a:pt x="13" y="22"/>
                    <a:pt x="12" y="22"/>
                    <a:pt x="12" y="22"/>
                  </a:cubicBezTo>
                  <a:cubicBezTo>
                    <a:pt x="11" y="23"/>
                    <a:pt x="11" y="23"/>
                    <a:pt x="11" y="23"/>
                  </a:cubicBezTo>
                  <a:cubicBezTo>
                    <a:pt x="10" y="23"/>
                    <a:pt x="10" y="24"/>
                    <a:pt x="10" y="24"/>
                  </a:cubicBezTo>
                  <a:cubicBezTo>
                    <a:pt x="9" y="24"/>
                    <a:pt x="9" y="25"/>
                    <a:pt x="8" y="25"/>
                  </a:cubicBezTo>
                  <a:cubicBezTo>
                    <a:pt x="8" y="25"/>
                    <a:pt x="8" y="26"/>
                    <a:pt x="8" y="26"/>
                  </a:cubicBezTo>
                  <a:cubicBezTo>
                    <a:pt x="7" y="26"/>
                    <a:pt x="7" y="27"/>
                    <a:pt x="6" y="27"/>
                  </a:cubicBezTo>
                  <a:cubicBezTo>
                    <a:pt x="6" y="28"/>
                    <a:pt x="6" y="28"/>
                    <a:pt x="6" y="28"/>
                  </a:cubicBezTo>
                  <a:cubicBezTo>
                    <a:pt x="5" y="29"/>
                    <a:pt x="5" y="30"/>
                    <a:pt x="4" y="31"/>
                  </a:cubicBezTo>
                  <a:cubicBezTo>
                    <a:pt x="1" y="38"/>
                    <a:pt x="3" y="47"/>
                    <a:pt x="9" y="52"/>
                  </a:cubicBezTo>
                  <a:cubicBezTo>
                    <a:pt x="3" y="57"/>
                    <a:pt x="0" y="65"/>
                    <a:pt x="3" y="73"/>
                  </a:cubicBezTo>
                  <a:cubicBezTo>
                    <a:pt x="4" y="74"/>
                    <a:pt x="4" y="75"/>
                    <a:pt x="5" y="75"/>
                  </a:cubicBezTo>
                  <a:cubicBezTo>
                    <a:pt x="5" y="76"/>
                    <a:pt x="5" y="76"/>
                    <a:pt x="5" y="76"/>
                  </a:cubicBezTo>
                  <a:cubicBezTo>
                    <a:pt x="6" y="77"/>
                    <a:pt x="6" y="77"/>
                    <a:pt x="6" y="78"/>
                  </a:cubicBezTo>
                  <a:cubicBezTo>
                    <a:pt x="7" y="78"/>
                    <a:pt x="7" y="78"/>
                    <a:pt x="7" y="79"/>
                  </a:cubicBezTo>
                  <a:cubicBezTo>
                    <a:pt x="8" y="79"/>
                    <a:pt x="8" y="79"/>
                    <a:pt x="8" y="80"/>
                  </a:cubicBezTo>
                  <a:cubicBezTo>
                    <a:pt x="9" y="80"/>
                    <a:pt x="9" y="80"/>
                    <a:pt x="9" y="81"/>
                  </a:cubicBezTo>
                  <a:cubicBezTo>
                    <a:pt x="10" y="81"/>
                    <a:pt x="10" y="81"/>
                    <a:pt x="11" y="81"/>
                  </a:cubicBezTo>
                  <a:cubicBezTo>
                    <a:pt x="11" y="82"/>
                    <a:pt x="11" y="82"/>
                    <a:pt x="12" y="82"/>
                  </a:cubicBezTo>
                  <a:cubicBezTo>
                    <a:pt x="12" y="82"/>
                    <a:pt x="13" y="83"/>
                    <a:pt x="13" y="83"/>
                  </a:cubicBezTo>
                  <a:cubicBezTo>
                    <a:pt x="13" y="83"/>
                    <a:pt x="14" y="83"/>
                    <a:pt x="14" y="83"/>
                  </a:cubicBezTo>
                  <a:cubicBezTo>
                    <a:pt x="15" y="83"/>
                    <a:pt x="15" y="84"/>
                    <a:pt x="16" y="84"/>
                  </a:cubicBezTo>
                  <a:cubicBezTo>
                    <a:pt x="16" y="84"/>
                    <a:pt x="16" y="84"/>
                    <a:pt x="16" y="84"/>
                  </a:cubicBezTo>
                  <a:cubicBezTo>
                    <a:pt x="16" y="84"/>
                    <a:pt x="17" y="84"/>
                    <a:pt x="17" y="84"/>
                  </a:cubicBezTo>
                  <a:cubicBezTo>
                    <a:pt x="17" y="84"/>
                    <a:pt x="18" y="84"/>
                    <a:pt x="18" y="84"/>
                  </a:cubicBezTo>
                  <a:cubicBezTo>
                    <a:pt x="19" y="84"/>
                    <a:pt x="19" y="84"/>
                    <a:pt x="20" y="84"/>
                  </a:cubicBezTo>
                  <a:cubicBezTo>
                    <a:pt x="20" y="84"/>
                    <a:pt x="20" y="84"/>
                    <a:pt x="21" y="84"/>
                  </a:cubicBezTo>
                  <a:cubicBezTo>
                    <a:pt x="21" y="84"/>
                    <a:pt x="21" y="84"/>
                    <a:pt x="22" y="84"/>
                  </a:cubicBezTo>
                  <a:cubicBezTo>
                    <a:pt x="22" y="87"/>
                    <a:pt x="22" y="89"/>
                    <a:pt x="23" y="92"/>
                  </a:cubicBezTo>
                  <a:cubicBezTo>
                    <a:pt x="24" y="95"/>
                    <a:pt x="26" y="99"/>
                    <a:pt x="29" y="101"/>
                  </a:cubicBezTo>
                  <a:cubicBezTo>
                    <a:pt x="30" y="102"/>
                    <a:pt x="31" y="103"/>
                    <a:pt x="33" y="103"/>
                  </a:cubicBezTo>
                  <a:cubicBezTo>
                    <a:pt x="33" y="104"/>
                    <a:pt x="34" y="104"/>
                    <a:pt x="35" y="104"/>
                  </a:cubicBezTo>
                  <a:cubicBezTo>
                    <a:pt x="35" y="104"/>
                    <a:pt x="36" y="104"/>
                    <a:pt x="36" y="104"/>
                  </a:cubicBezTo>
                  <a:cubicBezTo>
                    <a:pt x="37" y="104"/>
                    <a:pt x="37" y="105"/>
                    <a:pt x="38" y="105"/>
                  </a:cubicBezTo>
                  <a:cubicBezTo>
                    <a:pt x="38" y="105"/>
                    <a:pt x="39" y="105"/>
                    <a:pt x="39" y="105"/>
                  </a:cubicBezTo>
                  <a:cubicBezTo>
                    <a:pt x="39" y="105"/>
                    <a:pt x="40" y="105"/>
                    <a:pt x="41" y="105"/>
                  </a:cubicBezTo>
                  <a:cubicBezTo>
                    <a:pt x="41" y="105"/>
                    <a:pt x="41" y="105"/>
                    <a:pt x="41" y="105"/>
                  </a:cubicBezTo>
                  <a:cubicBezTo>
                    <a:pt x="42" y="105"/>
                    <a:pt x="43" y="104"/>
                    <a:pt x="44" y="104"/>
                  </a:cubicBezTo>
                  <a:cubicBezTo>
                    <a:pt x="44" y="104"/>
                    <a:pt x="44" y="104"/>
                    <a:pt x="44" y="104"/>
                  </a:cubicBezTo>
                  <a:cubicBezTo>
                    <a:pt x="45" y="104"/>
                    <a:pt x="46" y="104"/>
                    <a:pt x="46" y="103"/>
                  </a:cubicBezTo>
                  <a:cubicBezTo>
                    <a:pt x="47" y="103"/>
                    <a:pt x="47" y="103"/>
                    <a:pt x="47" y="103"/>
                  </a:cubicBezTo>
                  <a:cubicBezTo>
                    <a:pt x="48" y="103"/>
                    <a:pt x="49" y="103"/>
                    <a:pt x="49" y="102"/>
                  </a:cubicBezTo>
                  <a:cubicBezTo>
                    <a:pt x="49" y="102"/>
                    <a:pt x="49" y="102"/>
                    <a:pt x="50" y="102"/>
                  </a:cubicBezTo>
                  <a:cubicBezTo>
                    <a:pt x="50" y="102"/>
                    <a:pt x="51" y="101"/>
                    <a:pt x="51" y="101"/>
                  </a:cubicBezTo>
                  <a:cubicBezTo>
                    <a:pt x="52" y="100"/>
                    <a:pt x="52" y="100"/>
                    <a:pt x="52" y="100"/>
                  </a:cubicBezTo>
                  <a:cubicBezTo>
                    <a:pt x="53" y="100"/>
                    <a:pt x="53" y="99"/>
                    <a:pt x="54" y="98"/>
                  </a:cubicBezTo>
                  <a:cubicBezTo>
                    <a:pt x="54" y="99"/>
                    <a:pt x="55" y="100"/>
                    <a:pt x="56" y="100"/>
                  </a:cubicBezTo>
                  <a:cubicBezTo>
                    <a:pt x="56" y="100"/>
                    <a:pt x="56" y="101"/>
                    <a:pt x="56" y="101"/>
                  </a:cubicBezTo>
                  <a:cubicBezTo>
                    <a:pt x="57" y="101"/>
                    <a:pt x="57" y="102"/>
                    <a:pt x="58" y="102"/>
                  </a:cubicBezTo>
                  <a:cubicBezTo>
                    <a:pt x="58" y="102"/>
                    <a:pt x="58" y="102"/>
                    <a:pt x="58" y="102"/>
                  </a:cubicBezTo>
                  <a:cubicBezTo>
                    <a:pt x="59" y="103"/>
                    <a:pt x="60" y="103"/>
                    <a:pt x="60" y="104"/>
                  </a:cubicBezTo>
                  <a:cubicBezTo>
                    <a:pt x="61" y="104"/>
                    <a:pt x="61" y="104"/>
                    <a:pt x="61" y="104"/>
                  </a:cubicBezTo>
                  <a:cubicBezTo>
                    <a:pt x="62" y="104"/>
                    <a:pt x="62" y="104"/>
                    <a:pt x="63" y="105"/>
                  </a:cubicBezTo>
                  <a:cubicBezTo>
                    <a:pt x="63" y="105"/>
                    <a:pt x="63" y="105"/>
                    <a:pt x="64" y="105"/>
                  </a:cubicBezTo>
                  <a:cubicBezTo>
                    <a:pt x="64" y="105"/>
                    <a:pt x="65" y="105"/>
                    <a:pt x="66" y="105"/>
                  </a:cubicBezTo>
                  <a:cubicBezTo>
                    <a:pt x="66" y="105"/>
                    <a:pt x="66" y="105"/>
                    <a:pt x="66" y="105"/>
                  </a:cubicBezTo>
                  <a:cubicBezTo>
                    <a:pt x="67" y="105"/>
                    <a:pt x="68" y="106"/>
                    <a:pt x="69" y="105"/>
                  </a:cubicBezTo>
                  <a:cubicBezTo>
                    <a:pt x="69" y="105"/>
                    <a:pt x="69" y="105"/>
                    <a:pt x="69" y="105"/>
                  </a:cubicBezTo>
                  <a:cubicBezTo>
                    <a:pt x="70" y="105"/>
                    <a:pt x="71" y="105"/>
                    <a:pt x="72" y="105"/>
                  </a:cubicBezTo>
                  <a:cubicBezTo>
                    <a:pt x="72" y="105"/>
                    <a:pt x="72" y="105"/>
                    <a:pt x="72" y="105"/>
                  </a:cubicBezTo>
                  <a:cubicBezTo>
                    <a:pt x="73" y="105"/>
                    <a:pt x="74" y="105"/>
                    <a:pt x="75" y="104"/>
                  </a:cubicBezTo>
                  <a:cubicBezTo>
                    <a:pt x="77" y="103"/>
                    <a:pt x="80" y="102"/>
                    <a:pt x="81" y="100"/>
                  </a:cubicBezTo>
                  <a:cubicBezTo>
                    <a:pt x="85" y="96"/>
                    <a:pt x="87" y="91"/>
                    <a:pt x="86" y="86"/>
                  </a:cubicBezTo>
                  <a:cubicBezTo>
                    <a:pt x="87" y="86"/>
                    <a:pt x="87" y="86"/>
                    <a:pt x="88" y="86"/>
                  </a:cubicBezTo>
                  <a:cubicBezTo>
                    <a:pt x="88" y="86"/>
                    <a:pt x="89" y="86"/>
                    <a:pt x="89" y="86"/>
                  </a:cubicBezTo>
                  <a:cubicBezTo>
                    <a:pt x="89" y="86"/>
                    <a:pt x="90" y="86"/>
                    <a:pt x="90" y="86"/>
                  </a:cubicBezTo>
                  <a:cubicBezTo>
                    <a:pt x="91" y="86"/>
                    <a:pt x="91" y="86"/>
                    <a:pt x="92" y="86"/>
                  </a:cubicBezTo>
                  <a:cubicBezTo>
                    <a:pt x="92" y="86"/>
                    <a:pt x="92" y="85"/>
                    <a:pt x="93" y="85"/>
                  </a:cubicBezTo>
                  <a:cubicBezTo>
                    <a:pt x="93" y="85"/>
                    <a:pt x="94" y="85"/>
                    <a:pt x="94" y="85"/>
                  </a:cubicBezTo>
                  <a:cubicBezTo>
                    <a:pt x="94" y="85"/>
                    <a:pt x="94" y="85"/>
                    <a:pt x="94" y="85"/>
                  </a:cubicBezTo>
                  <a:cubicBezTo>
                    <a:pt x="95" y="85"/>
                    <a:pt x="95" y="85"/>
                    <a:pt x="95" y="85"/>
                  </a:cubicBezTo>
                  <a:cubicBezTo>
                    <a:pt x="96" y="84"/>
                    <a:pt x="96" y="84"/>
                    <a:pt x="97" y="84"/>
                  </a:cubicBezTo>
                  <a:cubicBezTo>
                    <a:pt x="97" y="84"/>
                    <a:pt x="97" y="84"/>
                    <a:pt x="98" y="83"/>
                  </a:cubicBezTo>
                  <a:cubicBezTo>
                    <a:pt x="98" y="83"/>
                    <a:pt x="99" y="83"/>
                    <a:pt x="99" y="82"/>
                  </a:cubicBezTo>
                  <a:cubicBezTo>
                    <a:pt x="99" y="82"/>
                    <a:pt x="100" y="82"/>
                    <a:pt x="100" y="82"/>
                  </a:cubicBezTo>
                  <a:cubicBezTo>
                    <a:pt x="101" y="81"/>
                    <a:pt x="101" y="81"/>
                    <a:pt x="101" y="81"/>
                  </a:cubicBezTo>
                  <a:cubicBezTo>
                    <a:pt x="102" y="80"/>
                    <a:pt x="102" y="80"/>
                    <a:pt x="102" y="80"/>
                  </a:cubicBezTo>
                  <a:cubicBezTo>
                    <a:pt x="103" y="79"/>
                    <a:pt x="103" y="79"/>
                    <a:pt x="103" y="78"/>
                  </a:cubicBezTo>
                  <a:cubicBezTo>
                    <a:pt x="103" y="78"/>
                    <a:pt x="104" y="78"/>
                    <a:pt x="104" y="78"/>
                  </a:cubicBezTo>
                  <a:cubicBezTo>
                    <a:pt x="104" y="77"/>
                    <a:pt x="105" y="76"/>
                    <a:pt x="105" y="75"/>
                  </a:cubicBezTo>
                  <a:cubicBezTo>
                    <a:pt x="109" y="68"/>
                    <a:pt x="106" y="59"/>
                    <a:pt x="100" y="54"/>
                  </a:cubicBezTo>
                  <a:cubicBezTo>
                    <a:pt x="107" y="49"/>
                    <a:pt x="109" y="41"/>
                    <a:pt x="106" y="33"/>
                  </a:cubicBezTo>
                  <a:close/>
                  <a:moveTo>
                    <a:pt x="71" y="60"/>
                  </a:moveTo>
                  <a:cubicBezTo>
                    <a:pt x="71" y="61"/>
                    <a:pt x="70" y="61"/>
                    <a:pt x="70" y="62"/>
                  </a:cubicBezTo>
                  <a:cubicBezTo>
                    <a:pt x="70" y="62"/>
                    <a:pt x="70" y="62"/>
                    <a:pt x="70" y="63"/>
                  </a:cubicBezTo>
                  <a:cubicBezTo>
                    <a:pt x="69" y="63"/>
                    <a:pt x="69" y="64"/>
                    <a:pt x="68" y="64"/>
                  </a:cubicBezTo>
                  <a:cubicBezTo>
                    <a:pt x="68" y="64"/>
                    <a:pt x="68" y="64"/>
                    <a:pt x="68" y="64"/>
                  </a:cubicBezTo>
                  <a:cubicBezTo>
                    <a:pt x="68" y="64"/>
                    <a:pt x="68" y="64"/>
                    <a:pt x="68" y="65"/>
                  </a:cubicBezTo>
                  <a:cubicBezTo>
                    <a:pt x="68" y="65"/>
                    <a:pt x="67" y="66"/>
                    <a:pt x="67" y="66"/>
                  </a:cubicBezTo>
                  <a:cubicBezTo>
                    <a:pt x="66" y="66"/>
                    <a:pt x="66" y="66"/>
                    <a:pt x="66" y="66"/>
                  </a:cubicBezTo>
                  <a:cubicBezTo>
                    <a:pt x="66" y="67"/>
                    <a:pt x="65" y="67"/>
                    <a:pt x="65" y="68"/>
                  </a:cubicBezTo>
                  <a:cubicBezTo>
                    <a:pt x="65" y="68"/>
                    <a:pt x="64" y="68"/>
                    <a:pt x="64" y="68"/>
                  </a:cubicBezTo>
                  <a:cubicBezTo>
                    <a:pt x="64" y="68"/>
                    <a:pt x="63" y="69"/>
                    <a:pt x="62" y="69"/>
                  </a:cubicBezTo>
                  <a:cubicBezTo>
                    <a:pt x="62" y="69"/>
                    <a:pt x="62" y="69"/>
                    <a:pt x="62" y="69"/>
                  </a:cubicBezTo>
                  <a:cubicBezTo>
                    <a:pt x="61" y="69"/>
                    <a:pt x="61" y="70"/>
                    <a:pt x="60" y="70"/>
                  </a:cubicBezTo>
                  <a:cubicBezTo>
                    <a:pt x="60" y="70"/>
                    <a:pt x="60" y="70"/>
                    <a:pt x="60" y="70"/>
                  </a:cubicBezTo>
                  <a:cubicBezTo>
                    <a:pt x="59" y="70"/>
                    <a:pt x="58" y="70"/>
                    <a:pt x="58" y="70"/>
                  </a:cubicBezTo>
                  <a:cubicBezTo>
                    <a:pt x="57" y="70"/>
                    <a:pt x="57" y="70"/>
                    <a:pt x="57" y="70"/>
                  </a:cubicBezTo>
                  <a:cubicBezTo>
                    <a:pt x="56" y="71"/>
                    <a:pt x="56" y="71"/>
                    <a:pt x="55" y="71"/>
                  </a:cubicBezTo>
                  <a:cubicBezTo>
                    <a:pt x="55" y="71"/>
                    <a:pt x="55" y="71"/>
                    <a:pt x="55" y="71"/>
                  </a:cubicBezTo>
                  <a:cubicBezTo>
                    <a:pt x="55" y="71"/>
                    <a:pt x="55" y="71"/>
                    <a:pt x="55" y="71"/>
                  </a:cubicBezTo>
                  <a:cubicBezTo>
                    <a:pt x="54" y="71"/>
                    <a:pt x="54" y="71"/>
                    <a:pt x="54" y="71"/>
                  </a:cubicBezTo>
                  <a:cubicBezTo>
                    <a:pt x="53" y="71"/>
                    <a:pt x="53" y="71"/>
                    <a:pt x="53" y="71"/>
                  </a:cubicBezTo>
                  <a:cubicBezTo>
                    <a:pt x="53" y="70"/>
                    <a:pt x="52" y="70"/>
                    <a:pt x="52" y="70"/>
                  </a:cubicBezTo>
                  <a:cubicBezTo>
                    <a:pt x="52" y="70"/>
                    <a:pt x="51" y="70"/>
                    <a:pt x="51" y="70"/>
                  </a:cubicBezTo>
                  <a:cubicBezTo>
                    <a:pt x="51" y="70"/>
                    <a:pt x="50" y="70"/>
                    <a:pt x="50" y="70"/>
                  </a:cubicBezTo>
                  <a:cubicBezTo>
                    <a:pt x="50" y="70"/>
                    <a:pt x="50" y="70"/>
                    <a:pt x="49" y="70"/>
                  </a:cubicBezTo>
                  <a:cubicBezTo>
                    <a:pt x="49" y="70"/>
                    <a:pt x="48" y="69"/>
                    <a:pt x="48" y="69"/>
                  </a:cubicBezTo>
                  <a:cubicBezTo>
                    <a:pt x="45" y="68"/>
                    <a:pt x="43" y="66"/>
                    <a:pt x="41" y="64"/>
                  </a:cubicBezTo>
                  <a:cubicBezTo>
                    <a:pt x="37" y="59"/>
                    <a:pt x="36" y="52"/>
                    <a:pt x="39" y="46"/>
                  </a:cubicBezTo>
                  <a:cubicBezTo>
                    <a:pt x="39" y="45"/>
                    <a:pt x="39" y="44"/>
                    <a:pt x="40" y="44"/>
                  </a:cubicBezTo>
                  <a:cubicBezTo>
                    <a:pt x="40" y="43"/>
                    <a:pt x="40" y="43"/>
                    <a:pt x="40" y="43"/>
                  </a:cubicBezTo>
                  <a:cubicBezTo>
                    <a:pt x="40" y="42"/>
                    <a:pt x="41" y="42"/>
                    <a:pt x="41" y="41"/>
                  </a:cubicBezTo>
                  <a:cubicBezTo>
                    <a:pt x="41" y="41"/>
                    <a:pt x="41" y="41"/>
                    <a:pt x="41" y="41"/>
                  </a:cubicBezTo>
                  <a:cubicBezTo>
                    <a:pt x="42" y="41"/>
                    <a:pt x="42" y="40"/>
                    <a:pt x="43" y="40"/>
                  </a:cubicBezTo>
                  <a:cubicBezTo>
                    <a:pt x="43" y="39"/>
                    <a:pt x="43" y="39"/>
                    <a:pt x="43" y="39"/>
                  </a:cubicBezTo>
                  <a:cubicBezTo>
                    <a:pt x="44" y="39"/>
                    <a:pt x="45" y="38"/>
                    <a:pt x="45" y="38"/>
                  </a:cubicBezTo>
                  <a:cubicBezTo>
                    <a:pt x="45" y="38"/>
                    <a:pt x="45" y="38"/>
                    <a:pt x="45" y="38"/>
                  </a:cubicBezTo>
                  <a:cubicBezTo>
                    <a:pt x="46" y="37"/>
                    <a:pt x="47" y="37"/>
                    <a:pt x="47" y="37"/>
                  </a:cubicBezTo>
                  <a:cubicBezTo>
                    <a:pt x="47" y="37"/>
                    <a:pt x="48" y="37"/>
                    <a:pt x="48" y="37"/>
                  </a:cubicBezTo>
                  <a:cubicBezTo>
                    <a:pt x="48" y="36"/>
                    <a:pt x="49" y="36"/>
                    <a:pt x="50" y="36"/>
                  </a:cubicBezTo>
                  <a:cubicBezTo>
                    <a:pt x="50" y="36"/>
                    <a:pt x="50" y="36"/>
                    <a:pt x="50" y="36"/>
                  </a:cubicBezTo>
                  <a:cubicBezTo>
                    <a:pt x="51" y="36"/>
                    <a:pt x="51" y="35"/>
                    <a:pt x="52" y="35"/>
                  </a:cubicBezTo>
                  <a:cubicBezTo>
                    <a:pt x="52" y="35"/>
                    <a:pt x="52" y="35"/>
                    <a:pt x="53" y="35"/>
                  </a:cubicBezTo>
                  <a:cubicBezTo>
                    <a:pt x="53" y="35"/>
                    <a:pt x="54" y="35"/>
                    <a:pt x="55" y="35"/>
                  </a:cubicBezTo>
                  <a:cubicBezTo>
                    <a:pt x="55" y="35"/>
                    <a:pt x="55" y="35"/>
                    <a:pt x="55" y="35"/>
                  </a:cubicBezTo>
                  <a:cubicBezTo>
                    <a:pt x="55" y="35"/>
                    <a:pt x="55" y="35"/>
                    <a:pt x="55" y="35"/>
                  </a:cubicBezTo>
                  <a:cubicBezTo>
                    <a:pt x="55" y="35"/>
                    <a:pt x="56" y="35"/>
                    <a:pt x="56" y="35"/>
                  </a:cubicBezTo>
                  <a:cubicBezTo>
                    <a:pt x="56" y="35"/>
                    <a:pt x="56" y="35"/>
                    <a:pt x="57" y="35"/>
                  </a:cubicBezTo>
                  <a:cubicBezTo>
                    <a:pt x="57" y="35"/>
                    <a:pt x="57" y="35"/>
                    <a:pt x="58" y="35"/>
                  </a:cubicBezTo>
                  <a:cubicBezTo>
                    <a:pt x="58" y="35"/>
                    <a:pt x="58" y="35"/>
                    <a:pt x="59" y="35"/>
                  </a:cubicBezTo>
                  <a:cubicBezTo>
                    <a:pt x="59" y="36"/>
                    <a:pt x="59" y="36"/>
                    <a:pt x="60" y="36"/>
                  </a:cubicBezTo>
                  <a:cubicBezTo>
                    <a:pt x="60" y="36"/>
                    <a:pt x="60" y="36"/>
                    <a:pt x="60" y="36"/>
                  </a:cubicBezTo>
                  <a:cubicBezTo>
                    <a:pt x="61" y="36"/>
                    <a:pt x="61" y="36"/>
                    <a:pt x="62" y="37"/>
                  </a:cubicBezTo>
                  <a:cubicBezTo>
                    <a:pt x="71" y="41"/>
                    <a:pt x="75" y="51"/>
                    <a:pt x="71" y="6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400">
                <a:solidFill>
                  <a:schemeClr val="tx1">
                    <a:lumMod val="65000"/>
                    <a:lumOff val="3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grpSp>
      <p:sp>
        <p:nvSpPr>
          <p:cNvPr id="19" name="Freeform 755"/>
          <p:cNvSpPr>
            <a:spLocks noChangeArrowheads="1"/>
          </p:cNvSpPr>
          <p:nvPr/>
        </p:nvSpPr>
        <p:spPr bwMode="auto">
          <a:xfrm>
            <a:off x="9970036" y="5475032"/>
            <a:ext cx="242761" cy="474552"/>
          </a:xfrm>
          <a:custGeom>
            <a:avLst/>
            <a:gdLst>
              <a:gd name="T0" fmla="*/ 101 w 101"/>
              <a:gd name="T1" fmla="*/ 50 h 197"/>
              <a:gd name="T2" fmla="*/ 50 w 101"/>
              <a:gd name="T3" fmla="*/ 0 h 197"/>
              <a:gd name="T4" fmla="*/ 0 w 101"/>
              <a:gd name="T5" fmla="*/ 50 h 197"/>
              <a:gd name="T6" fmla="*/ 14 w 101"/>
              <a:gd name="T7" fmla="*/ 63 h 197"/>
              <a:gd name="T8" fmla="*/ 28 w 101"/>
              <a:gd name="T9" fmla="*/ 50 h 197"/>
              <a:gd name="T10" fmla="*/ 50 w 101"/>
              <a:gd name="T11" fmla="*/ 27 h 197"/>
              <a:gd name="T12" fmla="*/ 73 w 101"/>
              <a:gd name="T13" fmla="*/ 50 h 197"/>
              <a:gd name="T14" fmla="*/ 50 w 101"/>
              <a:gd name="T15" fmla="*/ 78 h 197"/>
              <a:gd name="T16" fmla="*/ 49 w 101"/>
              <a:gd name="T17" fmla="*/ 78 h 197"/>
              <a:gd name="T18" fmla="*/ 0 w 101"/>
              <a:gd name="T19" fmla="*/ 121 h 197"/>
              <a:gd name="T20" fmla="*/ 0 w 101"/>
              <a:gd name="T21" fmla="*/ 183 h 197"/>
              <a:gd name="T22" fmla="*/ 14 w 101"/>
              <a:gd name="T23" fmla="*/ 197 h 197"/>
              <a:gd name="T24" fmla="*/ 87 w 101"/>
              <a:gd name="T25" fmla="*/ 197 h 197"/>
              <a:gd name="T26" fmla="*/ 101 w 101"/>
              <a:gd name="T27" fmla="*/ 183 h 197"/>
              <a:gd name="T28" fmla="*/ 101 w 101"/>
              <a:gd name="T29" fmla="*/ 130 h 197"/>
              <a:gd name="T30" fmla="*/ 101 w 101"/>
              <a:gd name="T31" fmla="*/ 57 h 197"/>
              <a:gd name="T32" fmla="*/ 101 w 101"/>
              <a:gd name="T33" fmla="*/ 50 h 1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1"/>
              <a:gd name="T52" fmla="*/ 0 h 197"/>
              <a:gd name="T53" fmla="*/ 101 w 101"/>
              <a:gd name="T54" fmla="*/ 197 h 19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1" h="197">
                <a:moveTo>
                  <a:pt x="101" y="50"/>
                </a:moveTo>
                <a:cubicBezTo>
                  <a:pt x="101" y="22"/>
                  <a:pt x="78" y="0"/>
                  <a:pt x="50" y="0"/>
                </a:cubicBezTo>
                <a:cubicBezTo>
                  <a:pt x="23" y="0"/>
                  <a:pt x="0" y="22"/>
                  <a:pt x="0" y="50"/>
                </a:cubicBezTo>
                <a:cubicBezTo>
                  <a:pt x="0" y="57"/>
                  <a:pt x="6" y="63"/>
                  <a:pt x="14" y="63"/>
                </a:cubicBezTo>
                <a:cubicBezTo>
                  <a:pt x="22" y="63"/>
                  <a:pt x="28" y="57"/>
                  <a:pt x="28" y="50"/>
                </a:cubicBezTo>
                <a:cubicBezTo>
                  <a:pt x="28" y="37"/>
                  <a:pt x="38" y="27"/>
                  <a:pt x="50" y="27"/>
                </a:cubicBezTo>
                <a:cubicBezTo>
                  <a:pt x="63" y="27"/>
                  <a:pt x="73" y="37"/>
                  <a:pt x="73" y="50"/>
                </a:cubicBezTo>
                <a:cubicBezTo>
                  <a:pt x="73" y="63"/>
                  <a:pt x="63" y="75"/>
                  <a:pt x="50" y="78"/>
                </a:cubicBezTo>
                <a:cubicBezTo>
                  <a:pt x="49" y="78"/>
                  <a:pt x="49" y="78"/>
                  <a:pt x="49" y="78"/>
                </a:cubicBezTo>
                <a:cubicBezTo>
                  <a:pt x="33" y="80"/>
                  <a:pt x="0" y="86"/>
                  <a:pt x="0" y="121"/>
                </a:cubicBezTo>
                <a:cubicBezTo>
                  <a:pt x="0" y="183"/>
                  <a:pt x="0" y="183"/>
                  <a:pt x="0" y="183"/>
                </a:cubicBezTo>
                <a:cubicBezTo>
                  <a:pt x="0" y="191"/>
                  <a:pt x="6" y="197"/>
                  <a:pt x="14" y="197"/>
                </a:cubicBezTo>
                <a:cubicBezTo>
                  <a:pt x="87" y="197"/>
                  <a:pt x="87" y="197"/>
                  <a:pt x="87" y="197"/>
                </a:cubicBezTo>
                <a:cubicBezTo>
                  <a:pt x="94" y="197"/>
                  <a:pt x="101" y="191"/>
                  <a:pt x="101" y="183"/>
                </a:cubicBezTo>
                <a:cubicBezTo>
                  <a:pt x="101" y="130"/>
                  <a:pt x="101" y="130"/>
                  <a:pt x="101" y="130"/>
                </a:cubicBezTo>
                <a:cubicBezTo>
                  <a:pt x="101" y="57"/>
                  <a:pt x="101" y="57"/>
                  <a:pt x="101" y="57"/>
                </a:cubicBezTo>
                <a:cubicBezTo>
                  <a:pt x="101" y="50"/>
                  <a:pt x="101" y="50"/>
                  <a:pt x="101" y="5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91391" tIns="45696" rIns="91391" bIns="45696"/>
          <a:lstStyle/>
          <a:p>
            <a:endParaRPr lang="zh-CN" altLang="zh-CN" sz="2400">
              <a:solidFill>
                <a:schemeClr val="tx1">
                  <a:lumMod val="65000"/>
                  <a:lumOff val="3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20" name="Group 36"/>
          <p:cNvGrpSpPr/>
          <p:nvPr/>
        </p:nvGrpSpPr>
        <p:grpSpPr bwMode="auto">
          <a:xfrm>
            <a:off x="9854203" y="3247492"/>
            <a:ext cx="476003" cy="444397"/>
            <a:chOff x="0" y="0"/>
            <a:chExt cx="739775" cy="690562"/>
          </a:xfrm>
        </p:grpSpPr>
        <p:sp>
          <p:nvSpPr>
            <p:cNvPr id="21" name="Freeform 876"/>
            <p:cNvSpPr>
              <a:spLocks noChangeArrowheads="1"/>
            </p:cNvSpPr>
            <p:nvPr/>
          </p:nvSpPr>
          <p:spPr bwMode="auto">
            <a:xfrm>
              <a:off x="608013" y="71437"/>
              <a:ext cx="115888" cy="101600"/>
            </a:xfrm>
            <a:custGeom>
              <a:avLst/>
              <a:gdLst>
                <a:gd name="T0" fmla="*/ 2 w 31"/>
                <a:gd name="T1" fmla="*/ 25 h 27"/>
                <a:gd name="T2" fmla="*/ 2 w 31"/>
                <a:gd name="T3" fmla="*/ 27 h 27"/>
                <a:gd name="T4" fmla="*/ 4 w 31"/>
                <a:gd name="T5" fmla="*/ 27 h 27"/>
                <a:gd name="T6" fmla="*/ 28 w 31"/>
                <a:gd name="T7" fmla="*/ 9 h 27"/>
                <a:gd name="T8" fmla="*/ 30 w 31"/>
                <a:gd name="T9" fmla="*/ 6 h 27"/>
                <a:gd name="T10" fmla="*/ 30 w 31"/>
                <a:gd name="T11" fmla="*/ 3 h 27"/>
                <a:gd name="T12" fmla="*/ 23 w 31"/>
                <a:gd name="T13" fmla="*/ 1 h 27"/>
                <a:gd name="T14" fmla="*/ 0 w 31"/>
                <a:gd name="T15" fmla="*/ 18 h 27"/>
                <a:gd name="T16" fmla="*/ 1 w 31"/>
                <a:gd name="T17" fmla="*/ 20 h 27"/>
                <a:gd name="T18" fmla="*/ 2 w 31"/>
                <a:gd name="T19" fmla="*/ 25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27"/>
                <a:gd name="T32" fmla="*/ 31 w 31"/>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27">
                  <a:moveTo>
                    <a:pt x="2" y="25"/>
                  </a:moveTo>
                  <a:cubicBezTo>
                    <a:pt x="2" y="26"/>
                    <a:pt x="2" y="26"/>
                    <a:pt x="2" y="27"/>
                  </a:cubicBezTo>
                  <a:cubicBezTo>
                    <a:pt x="3" y="27"/>
                    <a:pt x="3" y="27"/>
                    <a:pt x="4" y="27"/>
                  </a:cubicBezTo>
                  <a:cubicBezTo>
                    <a:pt x="28" y="9"/>
                    <a:pt x="28" y="9"/>
                    <a:pt x="28" y="9"/>
                  </a:cubicBezTo>
                  <a:cubicBezTo>
                    <a:pt x="29" y="9"/>
                    <a:pt x="30" y="7"/>
                    <a:pt x="30" y="6"/>
                  </a:cubicBezTo>
                  <a:cubicBezTo>
                    <a:pt x="31" y="5"/>
                    <a:pt x="30" y="4"/>
                    <a:pt x="30" y="3"/>
                  </a:cubicBezTo>
                  <a:cubicBezTo>
                    <a:pt x="28" y="0"/>
                    <a:pt x="25" y="0"/>
                    <a:pt x="23" y="1"/>
                  </a:cubicBezTo>
                  <a:cubicBezTo>
                    <a:pt x="0" y="18"/>
                    <a:pt x="0" y="18"/>
                    <a:pt x="0" y="18"/>
                  </a:cubicBezTo>
                  <a:cubicBezTo>
                    <a:pt x="0" y="18"/>
                    <a:pt x="0" y="19"/>
                    <a:pt x="1" y="20"/>
                  </a:cubicBezTo>
                  <a:cubicBezTo>
                    <a:pt x="1" y="22"/>
                    <a:pt x="1" y="23"/>
                    <a:pt x="2" y="25"/>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400">
                <a:solidFill>
                  <a:schemeClr val="tx1">
                    <a:lumMod val="65000"/>
                    <a:lumOff val="3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2" name="Freeform 877"/>
            <p:cNvSpPr>
              <a:spLocks noChangeArrowheads="1"/>
            </p:cNvSpPr>
            <p:nvPr/>
          </p:nvSpPr>
          <p:spPr bwMode="auto">
            <a:xfrm>
              <a:off x="612775" y="225425"/>
              <a:ext cx="127000" cy="55563"/>
            </a:xfrm>
            <a:custGeom>
              <a:avLst/>
              <a:gdLst>
                <a:gd name="T0" fmla="*/ 33 w 34"/>
                <a:gd name="T1" fmla="*/ 7 h 15"/>
                <a:gd name="T2" fmla="*/ 30 w 34"/>
                <a:gd name="T3" fmla="*/ 5 h 15"/>
                <a:gd name="T4" fmla="*/ 1 w 34"/>
                <a:gd name="T5" fmla="*/ 0 h 15"/>
                <a:gd name="T6" fmla="*/ 1 w 34"/>
                <a:gd name="T7" fmla="*/ 3 h 15"/>
                <a:gd name="T8" fmla="*/ 1 w 34"/>
                <a:gd name="T9" fmla="*/ 7 h 15"/>
                <a:gd name="T10" fmla="*/ 0 w 34"/>
                <a:gd name="T11" fmla="*/ 10 h 15"/>
                <a:gd name="T12" fmla="*/ 28 w 34"/>
                <a:gd name="T13" fmla="*/ 15 h 15"/>
                <a:gd name="T14" fmla="*/ 29 w 34"/>
                <a:gd name="T15" fmla="*/ 15 h 15"/>
                <a:gd name="T16" fmla="*/ 34 w 34"/>
                <a:gd name="T17" fmla="*/ 11 h 15"/>
                <a:gd name="T18" fmla="*/ 33 w 34"/>
                <a:gd name="T19" fmla="*/ 7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
                <a:gd name="T31" fmla="*/ 0 h 15"/>
                <a:gd name="T32" fmla="*/ 34 w 34"/>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 h="15">
                  <a:moveTo>
                    <a:pt x="33" y="7"/>
                  </a:moveTo>
                  <a:cubicBezTo>
                    <a:pt x="32" y="6"/>
                    <a:pt x="31" y="5"/>
                    <a:pt x="30" y="5"/>
                  </a:cubicBezTo>
                  <a:cubicBezTo>
                    <a:pt x="1" y="0"/>
                    <a:pt x="1" y="0"/>
                    <a:pt x="1" y="0"/>
                  </a:cubicBezTo>
                  <a:cubicBezTo>
                    <a:pt x="1" y="1"/>
                    <a:pt x="1" y="2"/>
                    <a:pt x="1" y="3"/>
                  </a:cubicBezTo>
                  <a:cubicBezTo>
                    <a:pt x="1" y="4"/>
                    <a:pt x="1" y="6"/>
                    <a:pt x="1" y="7"/>
                  </a:cubicBezTo>
                  <a:cubicBezTo>
                    <a:pt x="1" y="8"/>
                    <a:pt x="0" y="9"/>
                    <a:pt x="0" y="10"/>
                  </a:cubicBezTo>
                  <a:cubicBezTo>
                    <a:pt x="28" y="15"/>
                    <a:pt x="28" y="15"/>
                    <a:pt x="28" y="15"/>
                  </a:cubicBezTo>
                  <a:cubicBezTo>
                    <a:pt x="28" y="15"/>
                    <a:pt x="28" y="15"/>
                    <a:pt x="29" y="15"/>
                  </a:cubicBezTo>
                  <a:cubicBezTo>
                    <a:pt x="31" y="15"/>
                    <a:pt x="33" y="13"/>
                    <a:pt x="34" y="11"/>
                  </a:cubicBezTo>
                  <a:cubicBezTo>
                    <a:pt x="34" y="10"/>
                    <a:pt x="33" y="8"/>
                    <a:pt x="33" y="7"/>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400">
                <a:solidFill>
                  <a:schemeClr val="tx1">
                    <a:lumMod val="65000"/>
                    <a:lumOff val="3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3" name="Freeform 878"/>
            <p:cNvSpPr>
              <a:spLocks noChangeArrowheads="1"/>
            </p:cNvSpPr>
            <p:nvPr/>
          </p:nvSpPr>
          <p:spPr bwMode="auto">
            <a:xfrm>
              <a:off x="585788" y="304800"/>
              <a:ext cx="93663" cy="127000"/>
            </a:xfrm>
            <a:custGeom>
              <a:avLst/>
              <a:gdLst>
                <a:gd name="T0" fmla="*/ 6 w 25"/>
                <a:gd name="T1" fmla="*/ 2 h 34"/>
                <a:gd name="T2" fmla="*/ 4 w 25"/>
                <a:gd name="T3" fmla="*/ 0 h 34"/>
                <a:gd name="T4" fmla="*/ 3 w 25"/>
                <a:gd name="T5" fmla="*/ 3 h 34"/>
                <a:gd name="T6" fmla="*/ 1 w 25"/>
                <a:gd name="T7" fmla="*/ 7 h 34"/>
                <a:gd name="T8" fmla="*/ 0 w 25"/>
                <a:gd name="T9" fmla="*/ 10 h 34"/>
                <a:gd name="T10" fmla="*/ 16 w 25"/>
                <a:gd name="T11" fmla="*/ 32 h 34"/>
                <a:gd name="T12" fmla="*/ 19 w 25"/>
                <a:gd name="T13" fmla="*/ 34 h 34"/>
                <a:gd name="T14" fmla="*/ 20 w 25"/>
                <a:gd name="T15" fmla="*/ 34 h 34"/>
                <a:gd name="T16" fmla="*/ 22 w 25"/>
                <a:gd name="T17" fmla="*/ 33 h 34"/>
                <a:gd name="T18" fmla="*/ 24 w 25"/>
                <a:gd name="T19" fmla="*/ 30 h 34"/>
                <a:gd name="T20" fmla="*/ 24 w 25"/>
                <a:gd name="T21" fmla="*/ 27 h 34"/>
                <a:gd name="T22" fmla="*/ 6 w 25"/>
                <a:gd name="T23" fmla="*/ 2 h 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
                <a:gd name="T37" fmla="*/ 0 h 34"/>
                <a:gd name="T38" fmla="*/ 25 w 25"/>
                <a:gd name="T39" fmla="*/ 34 h 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 h="34">
                  <a:moveTo>
                    <a:pt x="6" y="2"/>
                  </a:moveTo>
                  <a:cubicBezTo>
                    <a:pt x="6" y="1"/>
                    <a:pt x="5" y="1"/>
                    <a:pt x="4" y="0"/>
                  </a:cubicBezTo>
                  <a:cubicBezTo>
                    <a:pt x="4" y="1"/>
                    <a:pt x="3" y="2"/>
                    <a:pt x="3" y="3"/>
                  </a:cubicBezTo>
                  <a:cubicBezTo>
                    <a:pt x="3" y="4"/>
                    <a:pt x="2" y="6"/>
                    <a:pt x="1" y="7"/>
                  </a:cubicBezTo>
                  <a:cubicBezTo>
                    <a:pt x="1" y="8"/>
                    <a:pt x="0" y="9"/>
                    <a:pt x="0" y="10"/>
                  </a:cubicBezTo>
                  <a:cubicBezTo>
                    <a:pt x="16" y="32"/>
                    <a:pt x="16" y="32"/>
                    <a:pt x="16" y="32"/>
                  </a:cubicBezTo>
                  <a:cubicBezTo>
                    <a:pt x="16" y="33"/>
                    <a:pt x="18" y="34"/>
                    <a:pt x="19" y="34"/>
                  </a:cubicBezTo>
                  <a:cubicBezTo>
                    <a:pt x="19" y="34"/>
                    <a:pt x="19" y="34"/>
                    <a:pt x="20" y="34"/>
                  </a:cubicBezTo>
                  <a:cubicBezTo>
                    <a:pt x="21" y="34"/>
                    <a:pt x="22" y="34"/>
                    <a:pt x="22" y="33"/>
                  </a:cubicBezTo>
                  <a:cubicBezTo>
                    <a:pt x="24" y="33"/>
                    <a:pt x="24" y="32"/>
                    <a:pt x="24" y="30"/>
                  </a:cubicBezTo>
                  <a:cubicBezTo>
                    <a:pt x="25" y="29"/>
                    <a:pt x="24" y="28"/>
                    <a:pt x="24" y="27"/>
                  </a:cubicBezTo>
                  <a:lnTo>
                    <a:pt x="6" y="2"/>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400">
                <a:solidFill>
                  <a:schemeClr val="tx1">
                    <a:lumMod val="65000"/>
                    <a:lumOff val="3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4" name="Freeform 879"/>
            <p:cNvSpPr>
              <a:spLocks noChangeArrowheads="1"/>
            </p:cNvSpPr>
            <p:nvPr/>
          </p:nvSpPr>
          <p:spPr bwMode="auto">
            <a:xfrm>
              <a:off x="15875" y="71437"/>
              <a:ext cx="112713" cy="101600"/>
            </a:xfrm>
            <a:custGeom>
              <a:avLst/>
              <a:gdLst>
                <a:gd name="T0" fmla="*/ 2 w 30"/>
                <a:gd name="T1" fmla="*/ 9 h 27"/>
                <a:gd name="T2" fmla="*/ 27 w 30"/>
                <a:gd name="T3" fmla="*/ 27 h 27"/>
                <a:gd name="T4" fmla="*/ 28 w 30"/>
                <a:gd name="T5" fmla="*/ 27 h 27"/>
                <a:gd name="T6" fmla="*/ 28 w 30"/>
                <a:gd name="T7" fmla="*/ 24 h 27"/>
                <a:gd name="T8" fmla="*/ 29 w 30"/>
                <a:gd name="T9" fmla="*/ 20 h 27"/>
                <a:gd name="T10" fmla="*/ 30 w 30"/>
                <a:gd name="T11" fmla="*/ 17 h 27"/>
                <a:gd name="T12" fmla="*/ 8 w 30"/>
                <a:gd name="T13" fmla="*/ 1 h 27"/>
                <a:gd name="T14" fmla="*/ 1 w 30"/>
                <a:gd name="T15" fmla="*/ 3 h 27"/>
                <a:gd name="T16" fmla="*/ 0 w 30"/>
                <a:gd name="T17" fmla="*/ 6 h 27"/>
                <a:gd name="T18" fmla="*/ 2 w 30"/>
                <a:gd name="T19" fmla="*/ 9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27"/>
                <a:gd name="T32" fmla="*/ 30 w 30"/>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27">
                  <a:moveTo>
                    <a:pt x="2" y="9"/>
                  </a:moveTo>
                  <a:cubicBezTo>
                    <a:pt x="27" y="27"/>
                    <a:pt x="27" y="27"/>
                    <a:pt x="27" y="27"/>
                  </a:cubicBezTo>
                  <a:cubicBezTo>
                    <a:pt x="27" y="27"/>
                    <a:pt x="27" y="27"/>
                    <a:pt x="28" y="27"/>
                  </a:cubicBezTo>
                  <a:cubicBezTo>
                    <a:pt x="28" y="26"/>
                    <a:pt x="28" y="25"/>
                    <a:pt x="28" y="24"/>
                  </a:cubicBezTo>
                  <a:cubicBezTo>
                    <a:pt x="28" y="23"/>
                    <a:pt x="29" y="21"/>
                    <a:pt x="29" y="20"/>
                  </a:cubicBezTo>
                  <a:cubicBezTo>
                    <a:pt x="29" y="19"/>
                    <a:pt x="30" y="18"/>
                    <a:pt x="30" y="17"/>
                  </a:cubicBezTo>
                  <a:cubicBezTo>
                    <a:pt x="8" y="1"/>
                    <a:pt x="8" y="1"/>
                    <a:pt x="8" y="1"/>
                  </a:cubicBezTo>
                  <a:cubicBezTo>
                    <a:pt x="5" y="0"/>
                    <a:pt x="2" y="0"/>
                    <a:pt x="1" y="3"/>
                  </a:cubicBezTo>
                  <a:cubicBezTo>
                    <a:pt x="0" y="4"/>
                    <a:pt x="0" y="5"/>
                    <a:pt x="0" y="6"/>
                  </a:cubicBezTo>
                  <a:cubicBezTo>
                    <a:pt x="0" y="7"/>
                    <a:pt x="1" y="9"/>
                    <a:pt x="2" y="9"/>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400">
                <a:solidFill>
                  <a:schemeClr val="tx1">
                    <a:lumMod val="65000"/>
                    <a:lumOff val="3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6" name="Freeform 880"/>
            <p:cNvSpPr>
              <a:spLocks noChangeArrowheads="1"/>
            </p:cNvSpPr>
            <p:nvPr/>
          </p:nvSpPr>
          <p:spPr bwMode="auto">
            <a:xfrm>
              <a:off x="0" y="225425"/>
              <a:ext cx="120650" cy="55563"/>
            </a:xfrm>
            <a:custGeom>
              <a:avLst/>
              <a:gdLst>
                <a:gd name="T0" fmla="*/ 32 w 32"/>
                <a:gd name="T1" fmla="*/ 7 h 15"/>
                <a:gd name="T2" fmla="*/ 31 w 32"/>
                <a:gd name="T3" fmla="*/ 3 h 15"/>
                <a:gd name="T4" fmla="*/ 31 w 32"/>
                <a:gd name="T5" fmla="*/ 0 h 15"/>
                <a:gd name="T6" fmla="*/ 4 w 32"/>
                <a:gd name="T7" fmla="*/ 5 h 15"/>
                <a:gd name="T8" fmla="*/ 1 w 32"/>
                <a:gd name="T9" fmla="*/ 7 h 15"/>
                <a:gd name="T10" fmla="*/ 0 w 32"/>
                <a:gd name="T11" fmla="*/ 11 h 15"/>
                <a:gd name="T12" fmla="*/ 5 w 32"/>
                <a:gd name="T13" fmla="*/ 15 h 15"/>
                <a:gd name="T14" fmla="*/ 5 w 32"/>
                <a:gd name="T15" fmla="*/ 15 h 15"/>
                <a:gd name="T16" fmla="*/ 32 w 32"/>
                <a:gd name="T17" fmla="*/ 10 h 15"/>
                <a:gd name="T18" fmla="*/ 32 w 32"/>
                <a:gd name="T19" fmla="*/ 7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15"/>
                <a:gd name="T32" fmla="*/ 32 w 32"/>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15">
                  <a:moveTo>
                    <a:pt x="32" y="7"/>
                  </a:moveTo>
                  <a:cubicBezTo>
                    <a:pt x="32" y="6"/>
                    <a:pt x="31" y="5"/>
                    <a:pt x="31" y="3"/>
                  </a:cubicBezTo>
                  <a:cubicBezTo>
                    <a:pt x="31" y="2"/>
                    <a:pt x="31" y="1"/>
                    <a:pt x="31" y="0"/>
                  </a:cubicBezTo>
                  <a:cubicBezTo>
                    <a:pt x="4" y="5"/>
                    <a:pt x="4" y="5"/>
                    <a:pt x="4" y="5"/>
                  </a:cubicBezTo>
                  <a:cubicBezTo>
                    <a:pt x="3" y="5"/>
                    <a:pt x="1" y="6"/>
                    <a:pt x="1" y="7"/>
                  </a:cubicBezTo>
                  <a:cubicBezTo>
                    <a:pt x="0" y="8"/>
                    <a:pt x="0" y="10"/>
                    <a:pt x="0" y="11"/>
                  </a:cubicBezTo>
                  <a:cubicBezTo>
                    <a:pt x="0" y="13"/>
                    <a:pt x="2" y="15"/>
                    <a:pt x="5" y="15"/>
                  </a:cubicBezTo>
                  <a:cubicBezTo>
                    <a:pt x="5" y="15"/>
                    <a:pt x="5" y="15"/>
                    <a:pt x="5" y="15"/>
                  </a:cubicBezTo>
                  <a:cubicBezTo>
                    <a:pt x="32" y="10"/>
                    <a:pt x="32" y="10"/>
                    <a:pt x="32" y="10"/>
                  </a:cubicBezTo>
                  <a:cubicBezTo>
                    <a:pt x="32" y="9"/>
                    <a:pt x="32" y="8"/>
                    <a:pt x="32" y="7"/>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400">
                <a:solidFill>
                  <a:schemeClr val="tx1">
                    <a:lumMod val="65000"/>
                    <a:lumOff val="3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7" name="Freeform 881"/>
            <p:cNvSpPr>
              <a:spLocks noChangeArrowheads="1"/>
            </p:cNvSpPr>
            <p:nvPr/>
          </p:nvSpPr>
          <p:spPr bwMode="auto">
            <a:xfrm>
              <a:off x="60325" y="307975"/>
              <a:ext cx="90488" cy="123825"/>
            </a:xfrm>
            <a:custGeom>
              <a:avLst/>
              <a:gdLst>
                <a:gd name="T0" fmla="*/ 21 w 24"/>
                <a:gd name="T1" fmla="*/ 2 h 33"/>
                <a:gd name="T2" fmla="*/ 20 w 24"/>
                <a:gd name="T3" fmla="*/ 0 h 33"/>
                <a:gd name="T4" fmla="*/ 18 w 24"/>
                <a:gd name="T5" fmla="*/ 1 h 33"/>
                <a:gd name="T6" fmla="*/ 1 w 24"/>
                <a:gd name="T7" fmla="*/ 26 h 33"/>
                <a:gd name="T8" fmla="*/ 0 w 24"/>
                <a:gd name="T9" fmla="*/ 29 h 33"/>
                <a:gd name="T10" fmla="*/ 2 w 24"/>
                <a:gd name="T11" fmla="*/ 32 h 33"/>
                <a:gd name="T12" fmla="*/ 5 w 24"/>
                <a:gd name="T13" fmla="*/ 33 h 33"/>
                <a:gd name="T14" fmla="*/ 6 w 24"/>
                <a:gd name="T15" fmla="*/ 33 h 33"/>
                <a:gd name="T16" fmla="*/ 9 w 24"/>
                <a:gd name="T17" fmla="*/ 31 h 33"/>
                <a:gd name="T18" fmla="*/ 24 w 24"/>
                <a:gd name="T19" fmla="*/ 10 h 33"/>
                <a:gd name="T20" fmla="*/ 23 w 24"/>
                <a:gd name="T21" fmla="*/ 7 h 33"/>
                <a:gd name="T22" fmla="*/ 21 w 24"/>
                <a:gd name="T23" fmla="*/ 2 h 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
                <a:gd name="T37" fmla="*/ 0 h 33"/>
                <a:gd name="T38" fmla="*/ 24 w 24"/>
                <a:gd name="T39" fmla="*/ 33 h 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 h="33">
                  <a:moveTo>
                    <a:pt x="21" y="2"/>
                  </a:moveTo>
                  <a:cubicBezTo>
                    <a:pt x="20" y="1"/>
                    <a:pt x="20" y="1"/>
                    <a:pt x="20" y="0"/>
                  </a:cubicBezTo>
                  <a:cubicBezTo>
                    <a:pt x="19" y="0"/>
                    <a:pt x="18" y="0"/>
                    <a:pt x="18" y="1"/>
                  </a:cubicBezTo>
                  <a:cubicBezTo>
                    <a:pt x="1" y="26"/>
                    <a:pt x="1" y="26"/>
                    <a:pt x="1" y="26"/>
                  </a:cubicBezTo>
                  <a:cubicBezTo>
                    <a:pt x="0" y="27"/>
                    <a:pt x="0" y="28"/>
                    <a:pt x="0" y="29"/>
                  </a:cubicBezTo>
                  <a:cubicBezTo>
                    <a:pt x="0" y="31"/>
                    <a:pt x="1" y="32"/>
                    <a:pt x="2" y="32"/>
                  </a:cubicBezTo>
                  <a:cubicBezTo>
                    <a:pt x="3" y="33"/>
                    <a:pt x="4" y="33"/>
                    <a:pt x="5" y="33"/>
                  </a:cubicBezTo>
                  <a:cubicBezTo>
                    <a:pt x="5" y="33"/>
                    <a:pt x="5" y="33"/>
                    <a:pt x="6" y="33"/>
                  </a:cubicBezTo>
                  <a:cubicBezTo>
                    <a:pt x="7" y="33"/>
                    <a:pt x="8" y="32"/>
                    <a:pt x="9" y="31"/>
                  </a:cubicBezTo>
                  <a:cubicBezTo>
                    <a:pt x="24" y="10"/>
                    <a:pt x="24" y="10"/>
                    <a:pt x="24" y="10"/>
                  </a:cubicBezTo>
                  <a:cubicBezTo>
                    <a:pt x="23" y="9"/>
                    <a:pt x="23" y="8"/>
                    <a:pt x="23" y="7"/>
                  </a:cubicBezTo>
                  <a:cubicBezTo>
                    <a:pt x="22" y="5"/>
                    <a:pt x="21" y="4"/>
                    <a:pt x="21" y="2"/>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400">
                <a:solidFill>
                  <a:schemeClr val="tx1">
                    <a:lumMod val="65000"/>
                    <a:lumOff val="3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8" name="Freeform 882"/>
            <p:cNvSpPr>
              <a:spLocks noEditPoints="1" noChangeArrowheads="1"/>
            </p:cNvSpPr>
            <p:nvPr/>
          </p:nvSpPr>
          <p:spPr bwMode="auto">
            <a:xfrm>
              <a:off x="158750" y="0"/>
              <a:ext cx="419100" cy="506413"/>
            </a:xfrm>
            <a:custGeom>
              <a:avLst/>
              <a:gdLst>
                <a:gd name="T0" fmla="*/ 56 w 112"/>
                <a:gd name="T1" fmla="*/ 0 h 135"/>
                <a:gd name="T2" fmla="*/ 0 w 112"/>
                <a:gd name="T3" fmla="*/ 56 h 135"/>
                <a:gd name="T4" fmla="*/ 17 w 112"/>
                <a:gd name="T5" fmla="*/ 101 h 135"/>
                <a:gd name="T6" fmla="*/ 18 w 112"/>
                <a:gd name="T7" fmla="*/ 101 h 135"/>
                <a:gd name="T8" fmla="*/ 30 w 112"/>
                <a:gd name="T9" fmla="*/ 128 h 135"/>
                <a:gd name="T10" fmla="*/ 37 w 112"/>
                <a:gd name="T11" fmla="*/ 135 h 135"/>
                <a:gd name="T12" fmla="*/ 74 w 112"/>
                <a:gd name="T13" fmla="*/ 135 h 135"/>
                <a:gd name="T14" fmla="*/ 74 w 112"/>
                <a:gd name="T15" fmla="*/ 135 h 135"/>
                <a:gd name="T16" fmla="*/ 77 w 112"/>
                <a:gd name="T17" fmla="*/ 134 h 135"/>
                <a:gd name="T18" fmla="*/ 81 w 112"/>
                <a:gd name="T19" fmla="*/ 128 h 135"/>
                <a:gd name="T20" fmla="*/ 94 w 112"/>
                <a:gd name="T21" fmla="*/ 101 h 135"/>
                <a:gd name="T22" fmla="*/ 95 w 112"/>
                <a:gd name="T23" fmla="*/ 100 h 135"/>
                <a:gd name="T24" fmla="*/ 112 w 112"/>
                <a:gd name="T25" fmla="*/ 56 h 135"/>
                <a:gd name="T26" fmla="*/ 56 w 112"/>
                <a:gd name="T27" fmla="*/ 0 h 135"/>
                <a:gd name="T28" fmla="*/ 83 w 112"/>
                <a:gd name="T29" fmla="*/ 93 h 135"/>
                <a:gd name="T30" fmla="*/ 82 w 112"/>
                <a:gd name="T31" fmla="*/ 94 h 135"/>
                <a:gd name="T32" fmla="*/ 68 w 112"/>
                <a:gd name="T33" fmla="*/ 121 h 135"/>
                <a:gd name="T34" fmla="*/ 43 w 112"/>
                <a:gd name="T35" fmla="*/ 121 h 135"/>
                <a:gd name="T36" fmla="*/ 29 w 112"/>
                <a:gd name="T37" fmla="*/ 93 h 135"/>
                <a:gd name="T38" fmla="*/ 28 w 112"/>
                <a:gd name="T39" fmla="*/ 93 h 135"/>
                <a:gd name="T40" fmla="*/ 14 w 112"/>
                <a:gd name="T41" fmla="*/ 56 h 135"/>
                <a:gd name="T42" fmla="*/ 56 w 112"/>
                <a:gd name="T43" fmla="*/ 14 h 135"/>
                <a:gd name="T44" fmla="*/ 98 w 112"/>
                <a:gd name="T45" fmla="*/ 56 h 135"/>
                <a:gd name="T46" fmla="*/ 83 w 112"/>
                <a:gd name="T47" fmla="*/ 93 h 1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2"/>
                <a:gd name="T73" fmla="*/ 0 h 135"/>
                <a:gd name="T74" fmla="*/ 112 w 112"/>
                <a:gd name="T75" fmla="*/ 135 h 13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2" h="135">
                  <a:moveTo>
                    <a:pt x="56" y="0"/>
                  </a:moveTo>
                  <a:cubicBezTo>
                    <a:pt x="25" y="0"/>
                    <a:pt x="0" y="25"/>
                    <a:pt x="0" y="56"/>
                  </a:cubicBezTo>
                  <a:cubicBezTo>
                    <a:pt x="0" y="71"/>
                    <a:pt x="6" y="88"/>
                    <a:pt x="17" y="101"/>
                  </a:cubicBezTo>
                  <a:cubicBezTo>
                    <a:pt x="17" y="101"/>
                    <a:pt x="17" y="101"/>
                    <a:pt x="18" y="101"/>
                  </a:cubicBezTo>
                  <a:cubicBezTo>
                    <a:pt x="21" y="106"/>
                    <a:pt x="30" y="119"/>
                    <a:pt x="30" y="128"/>
                  </a:cubicBezTo>
                  <a:cubicBezTo>
                    <a:pt x="30" y="132"/>
                    <a:pt x="33" y="135"/>
                    <a:pt x="37" y="135"/>
                  </a:cubicBezTo>
                  <a:cubicBezTo>
                    <a:pt x="74" y="135"/>
                    <a:pt x="74" y="135"/>
                    <a:pt x="74" y="135"/>
                  </a:cubicBezTo>
                  <a:cubicBezTo>
                    <a:pt x="74" y="135"/>
                    <a:pt x="74" y="135"/>
                    <a:pt x="74" y="135"/>
                  </a:cubicBezTo>
                  <a:cubicBezTo>
                    <a:pt x="75" y="135"/>
                    <a:pt x="76" y="135"/>
                    <a:pt x="77" y="134"/>
                  </a:cubicBezTo>
                  <a:cubicBezTo>
                    <a:pt x="80" y="133"/>
                    <a:pt x="81" y="131"/>
                    <a:pt x="81" y="128"/>
                  </a:cubicBezTo>
                  <a:cubicBezTo>
                    <a:pt x="81" y="120"/>
                    <a:pt x="89" y="108"/>
                    <a:pt x="94" y="101"/>
                  </a:cubicBezTo>
                  <a:cubicBezTo>
                    <a:pt x="94" y="101"/>
                    <a:pt x="95" y="101"/>
                    <a:pt x="95" y="100"/>
                  </a:cubicBezTo>
                  <a:cubicBezTo>
                    <a:pt x="105" y="87"/>
                    <a:pt x="112" y="71"/>
                    <a:pt x="112" y="56"/>
                  </a:cubicBezTo>
                  <a:cubicBezTo>
                    <a:pt x="112" y="25"/>
                    <a:pt x="87" y="0"/>
                    <a:pt x="56" y="0"/>
                  </a:cubicBezTo>
                  <a:close/>
                  <a:moveTo>
                    <a:pt x="83" y="93"/>
                  </a:moveTo>
                  <a:cubicBezTo>
                    <a:pt x="83" y="93"/>
                    <a:pt x="83" y="94"/>
                    <a:pt x="82" y="94"/>
                  </a:cubicBezTo>
                  <a:cubicBezTo>
                    <a:pt x="79" y="98"/>
                    <a:pt x="71" y="110"/>
                    <a:pt x="68" y="121"/>
                  </a:cubicBezTo>
                  <a:cubicBezTo>
                    <a:pt x="43" y="121"/>
                    <a:pt x="43" y="121"/>
                    <a:pt x="43" y="121"/>
                  </a:cubicBezTo>
                  <a:cubicBezTo>
                    <a:pt x="40" y="109"/>
                    <a:pt x="31" y="97"/>
                    <a:pt x="29" y="93"/>
                  </a:cubicBezTo>
                  <a:cubicBezTo>
                    <a:pt x="29" y="93"/>
                    <a:pt x="28" y="93"/>
                    <a:pt x="28" y="93"/>
                  </a:cubicBezTo>
                  <a:cubicBezTo>
                    <a:pt x="19" y="82"/>
                    <a:pt x="14" y="68"/>
                    <a:pt x="14" y="56"/>
                  </a:cubicBezTo>
                  <a:cubicBezTo>
                    <a:pt x="14" y="33"/>
                    <a:pt x="32" y="14"/>
                    <a:pt x="56" y="14"/>
                  </a:cubicBezTo>
                  <a:cubicBezTo>
                    <a:pt x="79" y="14"/>
                    <a:pt x="98" y="33"/>
                    <a:pt x="98" y="56"/>
                  </a:cubicBezTo>
                  <a:cubicBezTo>
                    <a:pt x="98" y="68"/>
                    <a:pt x="92" y="82"/>
                    <a:pt x="83" y="93"/>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400">
                <a:solidFill>
                  <a:schemeClr val="tx1">
                    <a:lumMod val="65000"/>
                    <a:lumOff val="3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9" name="Freeform 883"/>
            <p:cNvSpPr>
              <a:spLocks noChangeArrowheads="1"/>
            </p:cNvSpPr>
            <p:nvPr/>
          </p:nvSpPr>
          <p:spPr bwMode="auto">
            <a:xfrm>
              <a:off x="288925" y="547687"/>
              <a:ext cx="158750" cy="142875"/>
            </a:xfrm>
            <a:custGeom>
              <a:avLst/>
              <a:gdLst>
                <a:gd name="T0" fmla="*/ 36 w 42"/>
                <a:gd name="T1" fmla="*/ 0 h 38"/>
                <a:gd name="T2" fmla="*/ 5 w 42"/>
                <a:gd name="T3" fmla="*/ 0 h 38"/>
                <a:gd name="T4" fmla="*/ 0 w 42"/>
                <a:gd name="T5" fmla="*/ 6 h 38"/>
                <a:gd name="T6" fmla="*/ 0 w 42"/>
                <a:gd name="T7" fmla="*/ 27 h 38"/>
                <a:gd name="T8" fmla="*/ 5 w 42"/>
                <a:gd name="T9" fmla="*/ 33 h 38"/>
                <a:gd name="T10" fmla="*/ 10 w 42"/>
                <a:gd name="T11" fmla="*/ 33 h 38"/>
                <a:gd name="T12" fmla="*/ 13 w 42"/>
                <a:gd name="T13" fmla="*/ 36 h 38"/>
                <a:gd name="T14" fmla="*/ 17 w 42"/>
                <a:gd name="T15" fmla="*/ 38 h 38"/>
                <a:gd name="T16" fmla="*/ 24 w 42"/>
                <a:gd name="T17" fmla="*/ 38 h 38"/>
                <a:gd name="T18" fmla="*/ 28 w 42"/>
                <a:gd name="T19" fmla="*/ 36 h 38"/>
                <a:gd name="T20" fmla="*/ 31 w 42"/>
                <a:gd name="T21" fmla="*/ 33 h 38"/>
                <a:gd name="T22" fmla="*/ 36 w 42"/>
                <a:gd name="T23" fmla="*/ 33 h 38"/>
                <a:gd name="T24" fmla="*/ 42 w 42"/>
                <a:gd name="T25" fmla="*/ 27 h 38"/>
                <a:gd name="T26" fmla="*/ 42 w 42"/>
                <a:gd name="T27" fmla="*/ 6 h 38"/>
                <a:gd name="T28" fmla="*/ 36 w 42"/>
                <a:gd name="T29" fmla="*/ 0 h 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2"/>
                <a:gd name="T46" fmla="*/ 0 h 38"/>
                <a:gd name="T47" fmla="*/ 42 w 42"/>
                <a:gd name="T48" fmla="*/ 38 h 3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2" h="38">
                  <a:moveTo>
                    <a:pt x="36" y="0"/>
                  </a:moveTo>
                  <a:cubicBezTo>
                    <a:pt x="5" y="0"/>
                    <a:pt x="5" y="0"/>
                    <a:pt x="5" y="0"/>
                  </a:cubicBezTo>
                  <a:cubicBezTo>
                    <a:pt x="2" y="0"/>
                    <a:pt x="0" y="3"/>
                    <a:pt x="0" y="6"/>
                  </a:cubicBezTo>
                  <a:cubicBezTo>
                    <a:pt x="0" y="27"/>
                    <a:pt x="0" y="27"/>
                    <a:pt x="0" y="27"/>
                  </a:cubicBezTo>
                  <a:cubicBezTo>
                    <a:pt x="0" y="30"/>
                    <a:pt x="2" y="33"/>
                    <a:pt x="5" y="33"/>
                  </a:cubicBezTo>
                  <a:cubicBezTo>
                    <a:pt x="10" y="33"/>
                    <a:pt x="10" y="33"/>
                    <a:pt x="10" y="33"/>
                  </a:cubicBezTo>
                  <a:cubicBezTo>
                    <a:pt x="13" y="36"/>
                    <a:pt x="13" y="36"/>
                    <a:pt x="13" y="36"/>
                  </a:cubicBezTo>
                  <a:cubicBezTo>
                    <a:pt x="14" y="37"/>
                    <a:pt x="16" y="38"/>
                    <a:pt x="17" y="38"/>
                  </a:cubicBezTo>
                  <a:cubicBezTo>
                    <a:pt x="24" y="38"/>
                    <a:pt x="24" y="38"/>
                    <a:pt x="24" y="38"/>
                  </a:cubicBezTo>
                  <a:cubicBezTo>
                    <a:pt x="26" y="38"/>
                    <a:pt x="27" y="37"/>
                    <a:pt x="28" y="36"/>
                  </a:cubicBezTo>
                  <a:cubicBezTo>
                    <a:pt x="31" y="33"/>
                    <a:pt x="31" y="33"/>
                    <a:pt x="31" y="33"/>
                  </a:cubicBezTo>
                  <a:cubicBezTo>
                    <a:pt x="36" y="33"/>
                    <a:pt x="36" y="33"/>
                    <a:pt x="36" y="33"/>
                  </a:cubicBezTo>
                  <a:cubicBezTo>
                    <a:pt x="39" y="33"/>
                    <a:pt x="42" y="30"/>
                    <a:pt x="42" y="27"/>
                  </a:cubicBezTo>
                  <a:cubicBezTo>
                    <a:pt x="42" y="6"/>
                    <a:pt x="42" y="6"/>
                    <a:pt x="42" y="6"/>
                  </a:cubicBezTo>
                  <a:cubicBezTo>
                    <a:pt x="42" y="3"/>
                    <a:pt x="39" y="0"/>
                    <a:pt x="36" y="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400">
                <a:solidFill>
                  <a:schemeClr val="tx1">
                    <a:lumMod val="65000"/>
                    <a:lumOff val="3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grpSp>
      <p:sp>
        <p:nvSpPr>
          <p:cNvPr id="32" name="矩形 31"/>
          <p:cNvSpPr>
            <a:spLocks noChangeArrowheads="1"/>
          </p:cNvSpPr>
          <p:nvPr/>
        </p:nvSpPr>
        <p:spPr bwMode="auto">
          <a:xfrm>
            <a:off x="6522423" y="1796843"/>
            <a:ext cx="3091187" cy="830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1" tIns="45696" rIns="91391" bIns="45696">
            <a:spAutoFit/>
          </a:bodyPr>
          <a:lstStyle/>
          <a:p>
            <a:pPr algn="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请在此处输入您的文本或者复制您的文本粘贴到此处，请在此处输入您的文本或者复制</a:t>
            </a:r>
            <a:endPar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3" name="矩形 32"/>
          <p:cNvSpPr>
            <a:spLocks noChangeArrowheads="1"/>
          </p:cNvSpPr>
          <p:nvPr/>
        </p:nvSpPr>
        <p:spPr bwMode="auto">
          <a:xfrm>
            <a:off x="6522423" y="2990367"/>
            <a:ext cx="3091187" cy="830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1" tIns="45696" rIns="91391" bIns="45696">
            <a:spAutoFit/>
          </a:bodyPr>
          <a:lstStyle/>
          <a:p>
            <a:pPr algn="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在此处输入您的文本或者复制您的文本粘贴到此处，请在此处输入您的文本或者复制</a:t>
            </a:r>
          </a:p>
        </p:txBody>
      </p:sp>
      <p:sp>
        <p:nvSpPr>
          <p:cNvPr id="34" name="矩形 33"/>
          <p:cNvSpPr>
            <a:spLocks noChangeArrowheads="1"/>
          </p:cNvSpPr>
          <p:nvPr/>
        </p:nvSpPr>
        <p:spPr bwMode="auto">
          <a:xfrm>
            <a:off x="6522423" y="4171193"/>
            <a:ext cx="3091187" cy="830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1" tIns="45696" rIns="91391" bIns="45696">
            <a:spAutoFit/>
          </a:bodyPr>
          <a:lstStyle/>
          <a:p>
            <a:pPr algn="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在此处输入您的文本或者复制您的文本粘贴到此处，请在此处输入您的文本或者复制</a:t>
            </a:r>
          </a:p>
        </p:txBody>
      </p:sp>
      <p:sp>
        <p:nvSpPr>
          <p:cNvPr id="39" name="矩形 38"/>
          <p:cNvSpPr>
            <a:spLocks noChangeArrowheads="1"/>
          </p:cNvSpPr>
          <p:nvPr/>
        </p:nvSpPr>
        <p:spPr bwMode="auto">
          <a:xfrm>
            <a:off x="6522423" y="5299645"/>
            <a:ext cx="3091187" cy="830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1" tIns="45696" rIns="91391" bIns="45696">
            <a:spAutoFit/>
          </a:bodyPr>
          <a:lstStyle/>
          <a:p>
            <a:pPr algn="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在此处输入您的文本或者复制您的文本粘贴到此处，请在此处输入您的文本或者复制</a:t>
            </a:r>
          </a:p>
        </p:txBody>
      </p:sp>
      <p:sp>
        <p:nvSpPr>
          <p:cNvPr id="41" name="TextBox 27"/>
          <p:cNvSpPr txBox="1"/>
          <p:nvPr/>
        </p:nvSpPr>
        <p:spPr>
          <a:xfrm>
            <a:off x="3549997" y="3190195"/>
            <a:ext cx="1313081" cy="1446501"/>
          </a:xfrm>
          <a:prstGeom prst="rect">
            <a:avLst/>
          </a:prstGeom>
          <a:noFill/>
        </p:spPr>
        <p:txBody>
          <a:bodyPr wrap="none" lIns="91391" tIns="45696" rIns="91391" bIns="45696" rtlCol="0">
            <a:spAutoFit/>
          </a:bodyPr>
          <a:lstStyle/>
          <a:p>
            <a:pPr algn="ctr"/>
            <a:r>
              <a:rPr lang="zh-CN" altLang="en-US" sz="4400" dirty="0">
                <a:solidFill>
                  <a:schemeClr val="tx1">
                    <a:lumMod val="65000"/>
                    <a:lumOff val="35000"/>
                  </a:schemeClr>
                </a:solidFill>
                <a:latin typeface="微软雅黑" panose="020B0503020204020204" pitchFamily="34" charset="-122"/>
                <a:ea typeface="微软雅黑" panose="020B0503020204020204" pitchFamily="34" charset="-122"/>
              </a:rPr>
              <a:t>输入</a:t>
            </a:r>
            <a:endParaRPr lang="en-US" altLang="zh-CN" sz="440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4400" dirty="0">
                <a:solidFill>
                  <a:schemeClr val="tx1">
                    <a:lumMod val="65000"/>
                    <a:lumOff val="35000"/>
                  </a:schemeClr>
                </a:solidFill>
                <a:latin typeface="微软雅黑" panose="020B0503020204020204" pitchFamily="34" charset="-122"/>
                <a:ea typeface="微软雅黑" panose="020B0503020204020204" pitchFamily="34" charset="-122"/>
              </a:rPr>
              <a:t>标题</a:t>
            </a:r>
          </a:p>
        </p:txBody>
      </p:sp>
      <p:grpSp>
        <p:nvGrpSpPr>
          <p:cNvPr id="42" name="组合 41"/>
          <p:cNvGrpSpPr/>
          <p:nvPr/>
        </p:nvGrpSpPr>
        <p:grpSpPr>
          <a:xfrm>
            <a:off x="1775526" y="1604800"/>
            <a:ext cx="4699727" cy="4609033"/>
            <a:chOff x="1083121" y="1628006"/>
            <a:chExt cx="4702175" cy="4610100"/>
          </a:xfrm>
        </p:grpSpPr>
        <p:sp>
          <p:nvSpPr>
            <p:cNvPr id="43" name="椭圆 6"/>
            <p:cNvSpPr>
              <a:spLocks noChangeArrowheads="1"/>
            </p:cNvSpPr>
            <p:nvPr/>
          </p:nvSpPr>
          <p:spPr bwMode="auto">
            <a:xfrm>
              <a:off x="1083121" y="3318693"/>
              <a:ext cx="1373188" cy="1373188"/>
            </a:xfrm>
            <a:prstGeom prst="ellipse">
              <a:avLst/>
            </a:prstGeom>
            <a:gradFill>
              <a:gsLst>
                <a:gs pos="0">
                  <a:schemeClr val="accent1">
                    <a:lumMod val="75000"/>
                  </a:schemeClr>
                </a:gs>
                <a:gs pos="100000">
                  <a:schemeClr val="accent1"/>
                </a:gs>
              </a:gsLst>
              <a:lin ang="5400000" scaled="0"/>
            </a:gradFill>
            <a:ln w="25400" cap="flat" cmpd="sng">
              <a:gradFill>
                <a:gsLst>
                  <a:gs pos="0">
                    <a:schemeClr val="accent1">
                      <a:lumMod val="75000"/>
                    </a:schemeClr>
                  </a:gs>
                  <a:gs pos="100000">
                    <a:schemeClr val="accent1">
                      <a:lumMod val="75000"/>
                    </a:schemeClr>
                  </a:gs>
                </a:gsLst>
                <a:lin ang="5400000" scaled="0"/>
              </a:gradFill>
              <a:bevel/>
            </a:ln>
            <a:effectLst>
              <a:outerShdw blurRad="228600" dist="228600" dir="5400000" algn="ctr">
                <a:srgbClr val="000000">
                  <a:alpha val="30000"/>
                </a:srgbClr>
              </a:outerShdw>
            </a:effectLst>
          </p:spPr>
          <p:txBody>
            <a:bodyPr anchor="ctr"/>
            <a:lstStyle/>
            <a:p>
              <a:pPr algn="ctr"/>
              <a:endParaRPr lang="zh-CN" altLang="zh-CN" sz="240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44" name="椭圆 7"/>
            <p:cNvSpPr>
              <a:spLocks noChangeArrowheads="1"/>
            </p:cNvSpPr>
            <p:nvPr/>
          </p:nvSpPr>
          <p:spPr bwMode="auto">
            <a:xfrm>
              <a:off x="2737296" y="1628006"/>
              <a:ext cx="1373188" cy="1373187"/>
            </a:xfrm>
            <a:prstGeom prst="ellipse">
              <a:avLst/>
            </a:prstGeom>
            <a:gradFill>
              <a:gsLst>
                <a:gs pos="0">
                  <a:schemeClr val="accent3">
                    <a:lumMod val="75000"/>
                  </a:schemeClr>
                </a:gs>
                <a:gs pos="100000">
                  <a:schemeClr val="accent3"/>
                </a:gs>
              </a:gsLst>
              <a:lin ang="5400000" scaled="1"/>
            </a:gradFill>
            <a:ln w="25400" cap="flat" cmpd="sng">
              <a:gradFill>
                <a:gsLst>
                  <a:gs pos="0">
                    <a:schemeClr val="accent3"/>
                  </a:gs>
                  <a:gs pos="100000">
                    <a:schemeClr val="accent3">
                      <a:lumMod val="75000"/>
                    </a:schemeClr>
                  </a:gs>
                </a:gsLst>
                <a:lin ang="5400000" scaled="0"/>
              </a:gradFill>
              <a:bevel/>
            </a:ln>
            <a:effectLst>
              <a:outerShdw blurRad="228600" dist="228600" dir="5400000" algn="ctr">
                <a:srgbClr val="000000">
                  <a:alpha val="30000"/>
                </a:srgbClr>
              </a:outerShdw>
            </a:effectLst>
          </p:spPr>
          <p:txBody>
            <a:bodyPr anchor="ctr"/>
            <a:lstStyle/>
            <a:p>
              <a:pPr algn="ctr"/>
              <a:endParaRPr lang="zh-CN" altLang="zh-CN" sz="240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45" name="椭圆 8"/>
            <p:cNvSpPr>
              <a:spLocks noChangeArrowheads="1"/>
            </p:cNvSpPr>
            <p:nvPr/>
          </p:nvSpPr>
          <p:spPr bwMode="auto">
            <a:xfrm>
              <a:off x="4410521" y="3318693"/>
              <a:ext cx="1374775" cy="1373188"/>
            </a:xfrm>
            <a:prstGeom prst="ellipse">
              <a:avLst/>
            </a:prstGeom>
            <a:gradFill>
              <a:gsLst>
                <a:gs pos="0">
                  <a:schemeClr val="accent2">
                    <a:lumMod val="75000"/>
                  </a:schemeClr>
                </a:gs>
                <a:gs pos="100000">
                  <a:schemeClr val="accent2"/>
                </a:gs>
              </a:gsLst>
              <a:lin ang="5400000" scaled="0"/>
            </a:gradFill>
            <a:ln w="25400" cap="flat" cmpd="sng">
              <a:gradFill>
                <a:gsLst>
                  <a:gs pos="0">
                    <a:schemeClr val="accent2"/>
                  </a:gs>
                  <a:gs pos="100000">
                    <a:schemeClr val="accent2">
                      <a:lumMod val="75000"/>
                    </a:schemeClr>
                  </a:gs>
                </a:gsLst>
                <a:lin ang="5400000" scaled="0"/>
              </a:gradFill>
              <a:bevel/>
            </a:ln>
            <a:effectLst>
              <a:outerShdw blurRad="228600" dist="228600" dir="5400000" algn="ctr">
                <a:srgbClr val="000000">
                  <a:alpha val="30000"/>
                </a:srgbClr>
              </a:outerShdw>
            </a:effectLst>
          </p:spPr>
          <p:txBody>
            <a:bodyPr anchor="ctr"/>
            <a:lstStyle/>
            <a:p>
              <a:pPr algn="ctr"/>
              <a:endParaRPr lang="zh-CN" altLang="zh-CN" sz="240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46" name="椭圆 9"/>
            <p:cNvSpPr>
              <a:spLocks noChangeArrowheads="1"/>
            </p:cNvSpPr>
            <p:nvPr/>
          </p:nvSpPr>
          <p:spPr bwMode="auto">
            <a:xfrm>
              <a:off x="2772221" y="4864918"/>
              <a:ext cx="1373188" cy="1373188"/>
            </a:xfrm>
            <a:prstGeom prst="ellipse">
              <a:avLst/>
            </a:prstGeom>
            <a:gradFill>
              <a:gsLst>
                <a:gs pos="0">
                  <a:schemeClr val="accent5">
                    <a:lumMod val="75000"/>
                  </a:schemeClr>
                </a:gs>
                <a:gs pos="100000">
                  <a:schemeClr val="accent5"/>
                </a:gs>
              </a:gsLst>
              <a:lin ang="5400000" scaled="0"/>
            </a:gradFill>
            <a:ln w="25400" cap="flat" cmpd="sng">
              <a:gradFill>
                <a:gsLst>
                  <a:gs pos="0">
                    <a:schemeClr val="accent5"/>
                  </a:gs>
                  <a:gs pos="100000">
                    <a:schemeClr val="accent5">
                      <a:lumMod val="75000"/>
                    </a:schemeClr>
                  </a:gs>
                </a:gsLst>
                <a:lin ang="5400000" scaled="0"/>
              </a:gradFill>
              <a:bevel/>
            </a:ln>
            <a:effectLst>
              <a:outerShdw blurRad="228600" dist="228600" dir="5400000" algn="ctr">
                <a:srgbClr val="000000">
                  <a:alpha val="30000"/>
                </a:srgbClr>
              </a:outerShdw>
            </a:effectLst>
          </p:spPr>
          <p:txBody>
            <a:bodyPr anchor="ctr"/>
            <a:lstStyle/>
            <a:p>
              <a:pPr algn="ctr"/>
              <a:endParaRPr lang="zh-CN" altLang="zh-CN" sz="240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47" name="矩形 46"/>
            <p:cNvSpPr>
              <a:spLocks noChangeArrowheads="1"/>
            </p:cNvSpPr>
            <p:nvPr/>
          </p:nvSpPr>
          <p:spPr bwMode="auto">
            <a:xfrm>
              <a:off x="1257798" y="3616139"/>
              <a:ext cx="1007532" cy="748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2135"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认识不</a:t>
              </a:r>
              <a:endParaRPr lang="en-US" altLang="zh-CN" sz="2135"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a:p>
              <a:pPr algn="ctr"/>
              <a:r>
                <a:rPr lang="zh-CN" altLang="en-US" sz="2135"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足之二</a:t>
              </a:r>
            </a:p>
          </p:txBody>
        </p:sp>
        <p:sp>
          <p:nvSpPr>
            <p:cNvPr id="48" name="矩形 47"/>
            <p:cNvSpPr>
              <a:spLocks noChangeArrowheads="1"/>
            </p:cNvSpPr>
            <p:nvPr/>
          </p:nvSpPr>
          <p:spPr bwMode="auto">
            <a:xfrm>
              <a:off x="4545236" y="3616139"/>
              <a:ext cx="1191582" cy="748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2135"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认识不足之三</a:t>
              </a:r>
            </a:p>
          </p:txBody>
        </p:sp>
        <p:sp>
          <p:nvSpPr>
            <p:cNvPr id="49" name="矩形 48"/>
            <p:cNvSpPr>
              <a:spLocks noChangeArrowheads="1"/>
            </p:cNvSpPr>
            <p:nvPr/>
          </p:nvSpPr>
          <p:spPr bwMode="auto">
            <a:xfrm>
              <a:off x="2858815" y="1962537"/>
              <a:ext cx="1108389" cy="748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2135"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认识不足之一</a:t>
              </a:r>
            </a:p>
          </p:txBody>
        </p:sp>
        <p:sp>
          <p:nvSpPr>
            <p:cNvPr id="50" name="矩形 49"/>
            <p:cNvSpPr>
              <a:spLocks noChangeArrowheads="1"/>
            </p:cNvSpPr>
            <p:nvPr/>
          </p:nvSpPr>
          <p:spPr bwMode="auto">
            <a:xfrm>
              <a:off x="2955048" y="5162365"/>
              <a:ext cx="1007532" cy="748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2135"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认识不</a:t>
              </a:r>
              <a:endParaRPr lang="en-US" altLang="zh-CN" sz="2135"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a:p>
              <a:pPr algn="ctr"/>
              <a:r>
                <a:rPr lang="zh-CN" altLang="en-US" sz="2135"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足之四</a:t>
              </a:r>
            </a:p>
          </p:txBody>
        </p:sp>
      </p:grpSp>
    </p:spTree>
  </p:cSld>
  <p:clrMapOvr>
    <a:masterClrMapping/>
  </p:clrMapOvr>
  <p:transition spd="slow">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500" fill="hold"/>
                                        <p:tgtEl>
                                          <p:spTgt spid="68"/>
                                        </p:tgtEl>
                                        <p:attrNameLst>
                                          <p:attrName>ppt_x</p:attrName>
                                        </p:attrNameLst>
                                      </p:cBhvr>
                                      <p:tavLst>
                                        <p:tav tm="0">
                                          <p:val>
                                            <p:strVal val="0-#ppt_w/2"/>
                                          </p:val>
                                        </p:tav>
                                        <p:tav tm="100000">
                                          <p:val>
                                            <p:strVal val="#ppt_x"/>
                                          </p:val>
                                        </p:tav>
                                      </p:tavLst>
                                    </p:anim>
                                    <p:anim calcmode="lin" valueType="num">
                                      <p:cBhvr additive="base">
                                        <p:cTn id="8" dur="500" fill="hold"/>
                                        <p:tgtEl>
                                          <p:spTgt spid="68"/>
                                        </p:tgtEl>
                                        <p:attrNameLst>
                                          <p:attrName>ppt_y</p:attrName>
                                        </p:attrNameLst>
                                      </p:cBhvr>
                                      <p:tavLst>
                                        <p:tav tm="0">
                                          <p:val>
                                            <p:strVal val="#ppt_y"/>
                                          </p:val>
                                        </p:tav>
                                        <p:tav tm="100000">
                                          <p:val>
                                            <p:strVal val="#ppt_y"/>
                                          </p:val>
                                        </p:tav>
                                      </p:tavLst>
                                    </p:anim>
                                  </p:childTnLst>
                                </p:cTn>
                              </p:par>
                              <p:par>
                                <p:cTn id="9" presetID="2" presetClass="entr" presetSubtype="1" fill="hold" grpId="0" nodeType="withEffect">
                                  <p:stCondLst>
                                    <p:cond delay="100"/>
                                  </p:stCondLst>
                                  <p:iterate type="wd">
                                    <p:tmPct val="10000"/>
                                  </p:iterate>
                                  <p:childTnLst>
                                    <p:set>
                                      <p:cBhvr>
                                        <p:cTn id="10" dur="1" fill="hold">
                                          <p:stCondLst>
                                            <p:cond delay="0"/>
                                          </p:stCondLst>
                                        </p:cTn>
                                        <p:tgtEl>
                                          <p:spTgt spid="69"/>
                                        </p:tgtEl>
                                        <p:attrNameLst>
                                          <p:attrName>style.visibility</p:attrName>
                                        </p:attrNameLst>
                                      </p:cBhvr>
                                      <p:to>
                                        <p:strVal val="visible"/>
                                      </p:to>
                                    </p:set>
                                    <p:anim calcmode="lin" valueType="num">
                                      <p:cBhvr additive="base">
                                        <p:cTn id="11" dur="600" fill="hold"/>
                                        <p:tgtEl>
                                          <p:spTgt spid="69"/>
                                        </p:tgtEl>
                                        <p:attrNameLst>
                                          <p:attrName>ppt_x</p:attrName>
                                        </p:attrNameLst>
                                      </p:cBhvr>
                                      <p:tavLst>
                                        <p:tav tm="0">
                                          <p:val>
                                            <p:strVal val="#ppt_x"/>
                                          </p:val>
                                        </p:tav>
                                        <p:tav tm="100000">
                                          <p:val>
                                            <p:strVal val="#ppt_x"/>
                                          </p:val>
                                        </p:tav>
                                      </p:tavLst>
                                    </p:anim>
                                    <p:anim calcmode="lin" valueType="num">
                                      <p:cBhvr additive="base">
                                        <p:cTn id="12" dur="600" fill="hold"/>
                                        <p:tgtEl>
                                          <p:spTgt spid="69"/>
                                        </p:tgtEl>
                                        <p:attrNameLst>
                                          <p:attrName>ppt_y</p:attrName>
                                        </p:attrNameLst>
                                      </p:cBhvr>
                                      <p:tavLst>
                                        <p:tav tm="0">
                                          <p:val>
                                            <p:strVal val="0-#ppt_h/2"/>
                                          </p:val>
                                        </p:tav>
                                        <p:tav tm="100000">
                                          <p:val>
                                            <p:strVal val="#ppt_y"/>
                                          </p:val>
                                        </p:tav>
                                      </p:tavLst>
                                    </p:anim>
                                  </p:childTnLst>
                                </p:cTn>
                              </p:par>
                            </p:childTnLst>
                          </p:cTn>
                        </p:par>
                        <p:par>
                          <p:cTn id="13" fill="hold">
                            <p:stCondLst>
                              <p:cond delay="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41"/>
                                        </p:tgtEl>
                                        <p:attrNameLst>
                                          <p:attrName>style.visibility</p:attrName>
                                        </p:attrNameLst>
                                      </p:cBhvr>
                                      <p:to>
                                        <p:strVal val="visible"/>
                                      </p:to>
                                    </p:set>
                                    <p:anim calcmode="lin" valueType="num">
                                      <p:cBhvr>
                                        <p:cTn id="22" dur="500" fill="hold"/>
                                        <p:tgtEl>
                                          <p:spTgt spid="41"/>
                                        </p:tgtEl>
                                        <p:attrNameLst>
                                          <p:attrName>ppt_w</p:attrName>
                                        </p:attrNameLst>
                                      </p:cBhvr>
                                      <p:tavLst>
                                        <p:tav tm="0">
                                          <p:val>
                                            <p:fltVal val="0"/>
                                          </p:val>
                                        </p:tav>
                                        <p:tav tm="100000">
                                          <p:val>
                                            <p:strVal val="#ppt_w"/>
                                          </p:val>
                                        </p:tav>
                                      </p:tavLst>
                                    </p:anim>
                                    <p:anim calcmode="lin" valueType="num">
                                      <p:cBhvr>
                                        <p:cTn id="23" dur="500" fill="hold"/>
                                        <p:tgtEl>
                                          <p:spTgt spid="41"/>
                                        </p:tgtEl>
                                        <p:attrNameLst>
                                          <p:attrName>ppt_h</p:attrName>
                                        </p:attrNameLst>
                                      </p:cBhvr>
                                      <p:tavLst>
                                        <p:tav tm="0">
                                          <p:val>
                                            <p:fltVal val="0"/>
                                          </p:val>
                                        </p:tav>
                                        <p:tav tm="100000">
                                          <p:val>
                                            <p:strVal val="#ppt_h"/>
                                          </p:val>
                                        </p:tav>
                                      </p:tavLst>
                                    </p:anim>
                                    <p:animEffect transition="in" filter="fade">
                                      <p:cBhvr>
                                        <p:cTn id="24" dur="500"/>
                                        <p:tgtEl>
                                          <p:spTgt spid="41"/>
                                        </p:tgtEl>
                                      </p:cBhvr>
                                    </p:animEffect>
                                  </p:childTnLst>
                                </p:cTn>
                              </p:par>
                            </p:childTnLst>
                          </p:cTn>
                        </p:par>
                        <p:par>
                          <p:cTn id="25" fill="hold">
                            <p:stCondLst>
                              <p:cond delay="1000"/>
                            </p:stCondLst>
                            <p:childTnLst>
                              <p:par>
                                <p:cTn id="26" presetID="53" presetClass="entr" presetSubtype="16"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1000" fill="hold"/>
                                        <p:tgtEl>
                                          <p:spTgt spid="9"/>
                                        </p:tgtEl>
                                        <p:attrNameLst>
                                          <p:attrName>ppt_w</p:attrName>
                                        </p:attrNameLst>
                                      </p:cBhvr>
                                      <p:tavLst>
                                        <p:tav tm="0">
                                          <p:val>
                                            <p:fltVal val="0"/>
                                          </p:val>
                                        </p:tav>
                                        <p:tav tm="100000">
                                          <p:val>
                                            <p:strVal val="#ppt_w"/>
                                          </p:val>
                                        </p:tav>
                                      </p:tavLst>
                                    </p:anim>
                                    <p:anim calcmode="lin" valueType="num">
                                      <p:cBhvr>
                                        <p:cTn id="29" dur="1000" fill="hold"/>
                                        <p:tgtEl>
                                          <p:spTgt spid="9"/>
                                        </p:tgtEl>
                                        <p:attrNameLst>
                                          <p:attrName>ppt_h</p:attrName>
                                        </p:attrNameLst>
                                      </p:cBhvr>
                                      <p:tavLst>
                                        <p:tav tm="0">
                                          <p:val>
                                            <p:fltVal val="0"/>
                                          </p:val>
                                        </p:tav>
                                        <p:tav tm="100000">
                                          <p:val>
                                            <p:strVal val="#ppt_h"/>
                                          </p:val>
                                        </p:tav>
                                      </p:tavLst>
                                    </p:anim>
                                    <p:animEffect transition="in" filter="fade">
                                      <p:cBhvr>
                                        <p:cTn id="30" dur="1000"/>
                                        <p:tgtEl>
                                          <p:spTgt spid="9"/>
                                        </p:tgtEl>
                                      </p:cBhvr>
                                    </p:animEffect>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1000" fill="hold"/>
                                        <p:tgtEl>
                                          <p:spTgt spid="10"/>
                                        </p:tgtEl>
                                        <p:attrNameLst>
                                          <p:attrName>ppt_w</p:attrName>
                                        </p:attrNameLst>
                                      </p:cBhvr>
                                      <p:tavLst>
                                        <p:tav tm="0">
                                          <p:val>
                                            <p:fltVal val="0"/>
                                          </p:val>
                                        </p:tav>
                                        <p:tav tm="100000">
                                          <p:val>
                                            <p:strVal val="#ppt_w"/>
                                          </p:val>
                                        </p:tav>
                                      </p:tavLst>
                                    </p:anim>
                                    <p:anim calcmode="lin" valueType="num">
                                      <p:cBhvr>
                                        <p:cTn id="35" dur="1000" fill="hold"/>
                                        <p:tgtEl>
                                          <p:spTgt spid="10"/>
                                        </p:tgtEl>
                                        <p:attrNameLst>
                                          <p:attrName>ppt_h</p:attrName>
                                        </p:attrNameLst>
                                      </p:cBhvr>
                                      <p:tavLst>
                                        <p:tav tm="0">
                                          <p:val>
                                            <p:fltVal val="0"/>
                                          </p:val>
                                        </p:tav>
                                        <p:tav tm="100000">
                                          <p:val>
                                            <p:strVal val="#ppt_h"/>
                                          </p:val>
                                        </p:tav>
                                      </p:tavLst>
                                    </p:anim>
                                    <p:animEffect transition="in" filter="fade">
                                      <p:cBhvr>
                                        <p:cTn id="36" dur="1000"/>
                                        <p:tgtEl>
                                          <p:spTgt spid="10"/>
                                        </p:tgtEl>
                                      </p:cBhvr>
                                    </p:animEffect>
                                  </p:childTnLst>
                                </p:cTn>
                              </p:par>
                            </p:childTnLst>
                          </p:cTn>
                        </p:par>
                        <p:par>
                          <p:cTn id="37" fill="hold">
                            <p:stCondLst>
                              <p:cond delay="3000"/>
                            </p:stCondLst>
                            <p:childTnLst>
                              <p:par>
                                <p:cTn id="38" presetID="53" presetClass="entr" presetSubtype="16" fill="hold"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p:cTn id="40" dur="1000" fill="hold"/>
                                        <p:tgtEl>
                                          <p:spTgt spid="42"/>
                                        </p:tgtEl>
                                        <p:attrNameLst>
                                          <p:attrName>ppt_w</p:attrName>
                                        </p:attrNameLst>
                                      </p:cBhvr>
                                      <p:tavLst>
                                        <p:tav tm="0">
                                          <p:val>
                                            <p:fltVal val="0"/>
                                          </p:val>
                                        </p:tav>
                                        <p:tav tm="100000">
                                          <p:val>
                                            <p:strVal val="#ppt_w"/>
                                          </p:val>
                                        </p:tav>
                                      </p:tavLst>
                                    </p:anim>
                                    <p:anim calcmode="lin" valueType="num">
                                      <p:cBhvr>
                                        <p:cTn id="41" dur="1000" fill="hold"/>
                                        <p:tgtEl>
                                          <p:spTgt spid="42"/>
                                        </p:tgtEl>
                                        <p:attrNameLst>
                                          <p:attrName>ppt_h</p:attrName>
                                        </p:attrNameLst>
                                      </p:cBhvr>
                                      <p:tavLst>
                                        <p:tav tm="0">
                                          <p:val>
                                            <p:fltVal val="0"/>
                                          </p:val>
                                        </p:tav>
                                        <p:tav tm="100000">
                                          <p:val>
                                            <p:strVal val="#ppt_h"/>
                                          </p:val>
                                        </p:tav>
                                      </p:tavLst>
                                    </p:anim>
                                    <p:animEffect transition="in" filter="fade">
                                      <p:cBhvr>
                                        <p:cTn id="42" dur="1000"/>
                                        <p:tgtEl>
                                          <p:spTgt spid="42"/>
                                        </p:tgtEl>
                                      </p:cBhvr>
                                    </p:animEffect>
                                  </p:childTnLst>
                                </p:cTn>
                              </p:par>
                            </p:childTnLst>
                          </p:cTn>
                        </p:par>
                        <p:par>
                          <p:cTn id="43" fill="hold">
                            <p:stCondLst>
                              <p:cond delay="4000"/>
                            </p:stCondLst>
                            <p:childTnLst>
                              <p:par>
                                <p:cTn id="44" presetID="2" presetClass="entr" presetSubtype="2"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additive="base">
                                        <p:cTn id="46" dur="500" fill="hold"/>
                                        <p:tgtEl>
                                          <p:spTgt spid="11"/>
                                        </p:tgtEl>
                                        <p:attrNameLst>
                                          <p:attrName>ppt_x</p:attrName>
                                        </p:attrNameLst>
                                      </p:cBhvr>
                                      <p:tavLst>
                                        <p:tav tm="0">
                                          <p:val>
                                            <p:strVal val="1+#ppt_w/2"/>
                                          </p:val>
                                        </p:tav>
                                        <p:tav tm="100000">
                                          <p:val>
                                            <p:strVal val="#ppt_x"/>
                                          </p:val>
                                        </p:tav>
                                      </p:tavLst>
                                    </p:anim>
                                    <p:anim calcmode="lin" valueType="num">
                                      <p:cBhvr additive="base">
                                        <p:cTn id="47" dur="500" fill="hold"/>
                                        <p:tgtEl>
                                          <p:spTgt spid="11"/>
                                        </p:tgtEl>
                                        <p:attrNameLst>
                                          <p:attrName>ppt_y</p:attrName>
                                        </p:attrNameLst>
                                      </p:cBhvr>
                                      <p:tavLst>
                                        <p:tav tm="0">
                                          <p:val>
                                            <p:strVal val="#ppt_y"/>
                                          </p:val>
                                        </p:tav>
                                        <p:tav tm="100000">
                                          <p:val>
                                            <p:strVal val="#ppt_y"/>
                                          </p:val>
                                        </p:tav>
                                      </p:tavLst>
                                    </p:anim>
                                  </p:childTnLst>
                                </p:cTn>
                              </p:par>
                              <p:par>
                                <p:cTn id="48" presetID="2" presetClass="entr" presetSubtype="2"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additive="base">
                                        <p:cTn id="50" dur="500" fill="hold"/>
                                        <p:tgtEl>
                                          <p:spTgt spid="12"/>
                                        </p:tgtEl>
                                        <p:attrNameLst>
                                          <p:attrName>ppt_x</p:attrName>
                                        </p:attrNameLst>
                                      </p:cBhvr>
                                      <p:tavLst>
                                        <p:tav tm="0">
                                          <p:val>
                                            <p:strVal val="1+#ppt_w/2"/>
                                          </p:val>
                                        </p:tav>
                                        <p:tav tm="100000">
                                          <p:val>
                                            <p:strVal val="#ppt_x"/>
                                          </p:val>
                                        </p:tav>
                                      </p:tavLst>
                                    </p:anim>
                                    <p:anim calcmode="lin" valueType="num">
                                      <p:cBhvr additive="base">
                                        <p:cTn id="51" dur="500" fill="hold"/>
                                        <p:tgtEl>
                                          <p:spTgt spid="12"/>
                                        </p:tgtEl>
                                        <p:attrNameLst>
                                          <p:attrName>ppt_y</p:attrName>
                                        </p:attrNameLst>
                                      </p:cBhvr>
                                      <p:tavLst>
                                        <p:tav tm="0">
                                          <p:val>
                                            <p:strVal val="#ppt_y"/>
                                          </p:val>
                                        </p:tav>
                                        <p:tav tm="100000">
                                          <p:val>
                                            <p:strVal val="#ppt_y"/>
                                          </p:val>
                                        </p:tav>
                                      </p:tavLst>
                                    </p:anim>
                                  </p:childTnLst>
                                </p:cTn>
                              </p:par>
                              <p:par>
                                <p:cTn id="52" presetID="2" presetClass="entr" presetSubtype="2" fill="hold" grpId="0" nodeType="with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additive="base">
                                        <p:cTn id="54" dur="500" fill="hold"/>
                                        <p:tgtEl>
                                          <p:spTgt spid="13"/>
                                        </p:tgtEl>
                                        <p:attrNameLst>
                                          <p:attrName>ppt_x</p:attrName>
                                        </p:attrNameLst>
                                      </p:cBhvr>
                                      <p:tavLst>
                                        <p:tav tm="0">
                                          <p:val>
                                            <p:strVal val="1+#ppt_w/2"/>
                                          </p:val>
                                        </p:tav>
                                        <p:tav tm="100000">
                                          <p:val>
                                            <p:strVal val="#ppt_x"/>
                                          </p:val>
                                        </p:tav>
                                      </p:tavLst>
                                    </p:anim>
                                    <p:anim calcmode="lin" valueType="num">
                                      <p:cBhvr additive="base">
                                        <p:cTn id="55" dur="500" fill="hold"/>
                                        <p:tgtEl>
                                          <p:spTgt spid="13"/>
                                        </p:tgtEl>
                                        <p:attrNameLst>
                                          <p:attrName>ppt_y</p:attrName>
                                        </p:attrNameLst>
                                      </p:cBhvr>
                                      <p:tavLst>
                                        <p:tav tm="0">
                                          <p:val>
                                            <p:strVal val="#ppt_y"/>
                                          </p:val>
                                        </p:tav>
                                        <p:tav tm="100000">
                                          <p:val>
                                            <p:strVal val="#ppt_y"/>
                                          </p:val>
                                        </p:tav>
                                      </p:tavLst>
                                    </p:anim>
                                  </p:childTnLst>
                                </p:cTn>
                              </p:par>
                              <p:par>
                                <p:cTn id="56" presetID="2" presetClass="entr" presetSubtype="2" fill="hold" grpId="0" nodeType="with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500" fill="hold"/>
                                        <p:tgtEl>
                                          <p:spTgt spid="14"/>
                                        </p:tgtEl>
                                        <p:attrNameLst>
                                          <p:attrName>ppt_x</p:attrName>
                                        </p:attrNameLst>
                                      </p:cBhvr>
                                      <p:tavLst>
                                        <p:tav tm="0">
                                          <p:val>
                                            <p:strVal val="1+#ppt_w/2"/>
                                          </p:val>
                                        </p:tav>
                                        <p:tav tm="100000">
                                          <p:val>
                                            <p:strVal val="#ppt_x"/>
                                          </p:val>
                                        </p:tav>
                                      </p:tavLst>
                                    </p:anim>
                                    <p:anim calcmode="lin" valueType="num">
                                      <p:cBhvr additive="base">
                                        <p:cTn id="59" dur="500" fill="hold"/>
                                        <p:tgtEl>
                                          <p:spTgt spid="14"/>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5"/>
                                        </p:tgtEl>
                                        <p:attrNameLst>
                                          <p:attrName>style.visibility</p:attrName>
                                        </p:attrNameLst>
                                      </p:cBhvr>
                                      <p:to>
                                        <p:strVal val="visible"/>
                                      </p:to>
                                    </p:set>
                                    <p:anim calcmode="lin" valueType="num">
                                      <p:cBhvr additive="base">
                                        <p:cTn id="62" dur="500" fill="hold"/>
                                        <p:tgtEl>
                                          <p:spTgt spid="15"/>
                                        </p:tgtEl>
                                        <p:attrNameLst>
                                          <p:attrName>ppt_x</p:attrName>
                                        </p:attrNameLst>
                                      </p:cBhvr>
                                      <p:tavLst>
                                        <p:tav tm="0">
                                          <p:val>
                                            <p:strVal val="1+#ppt_w/2"/>
                                          </p:val>
                                        </p:tav>
                                        <p:tav tm="100000">
                                          <p:val>
                                            <p:strVal val="#ppt_x"/>
                                          </p:val>
                                        </p:tav>
                                      </p:tavLst>
                                    </p:anim>
                                    <p:anim calcmode="lin" valueType="num">
                                      <p:cBhvr additive="base">
                                        <p:cTn id="63" dur="500" fill="hold"/>
                                        <p:tgtEl>
                                          <p:spTgt spid="15"/>
                                        </p:tgtEl>
                                        <p:attrNameLst>
                                          <p:attrName>ppt_y</p:attrName>
                                        </p:attrNameLst>
                                      </p:cBhvr>
                                      <p:tavLst>
                                        <p:tav tm="0">
                                          <p:val>
                                            <p:strVal val="#ppt_y"/>
                                          </p:val>
                                        </p:tav>
                                        <p:tav tm="100000">
                                          <p:val>
                                            <p:strVal val="#ppt_y"/>
                                          </p:val>
                                        </p:tav>
                                      </p:tavLst>
                                    </p:anim>
                                  </p:childTnLst>
                                </p:cTn>
                              </p:par>
                              <p:par>
                                <p:cTn id="64" presetID="2" presetClass="entr" presetSubtype="2" fill="hold" nodeType="with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19"/>
                                        </p:tgtEl>
                                        <p:attrNameLst>
                                          <p:attrName>style.visibility</p:attrName>
                                        </p:attrNameLst>
                                      </p:cBhvr>
                                      <p:to>
                                        <p:strVal val="visible"/>
                                      </p:to>
                                    </p:set>
                                    <p:anim calcmode="lin" valueType="num">
                                      <p:cBhvr additive="base">
                                        <p:cTn id="70" dur="500" fill="hold"/>
                                        <p:tgtEl>
                                          <p:spTgt spid="19"/>
                                        </p:tgtEl>
                                        <p:attrNameLst>
                                          <p:attrName>ppt_x</p:attrName>
                                        </p:attrNameLst>
                                      </p:cBhvr>
                                      <p:tavLst>
                                        <p:tav tm="0">
                                          <p:val>
                                            <p:strVal val="1+#ppt_w/2"/>
                                          </p:val>
                                        </p:tav>
                                        <p:tav tm="100000">
                                          <p:val>
                                            <p:strVal val="#ppt_x"/>
                                          </p:val>
                                        </p:tav>
                                      </p:tavLst>
                                    </p:anim>
                                    <p:anim calcmode="lin" valueType="num">
                                      <p:cBhvr additive="base">
                                        <p:cTn id="71" dur="500" fill="hold"/>
                                        <p:tgtEl>
                                          <p:spTgt spid="19"/>
                                        </p:tgtEl>
                                        <p:attrNameLst>
                                          <p:attrName>ppt_y</p:attrName>
                                        </p:attrNameLst>
                                      </p:cBhvr>
                                      <p:tavLst>
                                        <p:tav tm="0">
                                          <p:val>
                                            <p:strVal val="#ppt_y"/>
                                          </p:val>
                                        </p:tav>
                                        <p:tav tm="100000">
                                          <p:val>
                                            <p:strVal val="#ppt_y"/>
                                          </p:val>
                                        </p:tav>
                                      </p:tavLst>
                                    </p:anim>
                                  </p:childTnLst>
                                </p:cTn>
                              </p:par>
                              <p:par>
                                <p:cTn id="72" presetID="2" presetClass="entr" presetSubtype="2" fill="hold" nodeType="with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additive="base">
                                        <p:cTn id="74" dur="500" fill="hold"/>
                                        <p:tgtEl>
                                          <p:spTgt spid="20"/>
                                        </p:tgtEl>
                                        <p:attrNameLst>
                                          <p:attrName>ppt_x</p:attrName>
                                        </p:attrNameLst>
                                      </p:cBhvr>
                                      <p:tavLst>
                                        <p:tav tm="0">
                                          <p:val>
                                            <p:strVal val="1+#ppt_w/2"/>
                                          </p:val>
                                        </p:tav>
                                        <p:tav tm="100000">
                                          <p:val>
                                            <p:strVal val="#ppt_x"/>
                                          </p:val>
                                        </p:tav>
                                      </p:tavLst>
                                    </p:anim>
                                    <p:anim calcmode="lin" valueType="num">
                                      <p:cBhvr additive="base">
                                        <p:cTn id="75" dur="500" fill="hold"/>
                                        <p:tgtEl>
                                          <p:spTgt spid="20"/>
                                        </p:tgtEl>
                                        <p:attrNameLst>
                                          <p:attrName>ppt_y</p:attrName>
                                        </p:attrNameLst>
                                      </p:cBhvr>
                                      <p:tavLst>
                                        <p:tav tm="0">
                                          <p:val>
                                            <p:strVal val="#ppt_y"/>
                                          </p:val>
                                        </p:tav>
                                        <p:tav tm="100000">
                                          <p:val>
                                            <p:strVal val="#ppt_y"/>
                                          </p:val>
                                        </p:tav>
                                      </p:tavLst>
                                    </p:anim>
                                  </p:childTnLst>
                                </p:cTn>
                              </p:par>
                            </p:childTnLst>
                          </p:cTn>
                        </p:par>
                        <p:par>
                          <p:cTn id="76" fill="hold">
                            <p:stCondLst>
                              <p:cond delay="4500"/>
                            </p:stCondLst>
                            <p:childTnLst>
                              <p:par>
                                <p:cTn id="77" presetID="42" presetClass="entr" presetSubtype="0" fill="hold" grpId="0" nodeType="afterEffect">
                                  <p:stCondLst>
                                    <p:cond delay="0"/>
                                  </p:stCondLst>
                                  <p:iterate type="lt">
                                    <p:tmPct val="10000"/>
                                  </p:iterate>
                                  <p:childTnLst>
                                    <p:set>
                                      <p:cBhvr>
                                        <p:cTn id="78" dur="1" fill="hold">
                                          <p:stCondLst>
                                            <p:cond delay="0"/>
                                          </p:stCondLst>
                                        </p:cTn>
                                        <p:tgtEl>
                                          <p:spTgt spid="32"/>
                                        </p:tgtEl>
                                        <p:attrNameLst>
                                          <p:attrName>style.visibility</p:attrName>
                                        </p:attrNameLst>
                                      </p:cBhvr>
                                      <p:to>
                                        <p:strVal val="visible"/>
                                      </p:to>
                                    </p:set>
                                    <p:animEffect transition="in" filter="fade">
                                      <p:cBhvr>
                                        <p:cTn id="79" dur="500"/>
                                        <p:tgtEl>
                                          <p:spTgt spid="32"/>
                                        </p:tgtEl>
                                      </p:cBhvr>
                                    </p:animEffect>
                                    <p:anim calcmode="lin" valueType="num">
                                      <p:cBhvr>
                                        <p:cTn id="80" dur="500" fill="hold"/>
                                        <p:tgtEl>
                                          <p:spTgt spid="32"/>
                                        </p:tgtEl>
                                        <p:attrNameLst>
                                          <p:attrName>ppt_x</p:attrName>
                                        </p:attrNameLst>
                                      </p:cBhvr>
                                      <p:tavLst>
                                        <p:tav tm="0">
                                          <p:val>
                                            <p:strVal val="#ppt_x"/>
                                          </p:val>
                                        </p:tav>
                                        <p:tav tm="100000">
                                          <p:val>
                                            <p:strVal val="#ppt_x"/>
                                          </p:val>
                                        </p:tav>
                                      </p:tavLst>
                                    </p:anim>
                                    <p:anim calcmode="lin" valueType="num">
                                      <p:cBhvr>
                                        <p:cTn id="81" dur="500" fill="hold"/>
                                        <p:tgtEl>
                                          <p:spTgt spid="32"/>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iterate type="lt">
                                    <p:tmPct val="10000"/>
                                  </p:iterate>
                                  <p:childTnLst>
                                    <p:set>
                                      <p:cBhvr>
                                        <p:cTn id="83" dur="1" fill="hold">
                                          <p:stCondLst>
                                            <p:cond delay="0"/>
                                          </p:stCondLst>
                                        </p:cTn>
                                        <p:tgtEl>
                                          <p:spTgt spid="33"/>
                                        </p:tgtEl>
                                        <p:attrNameLst>
                                          <p:attrName>style.visibility</p:attrName>
                                        </p:attrNameLst>
                                      </p:cBhvr>
                                      <p:to>
                                        <p:strVal val="visible"/>
                                      </p:to>
                                    </p:set>
                                    <p:animEffect transition="in" filter="fade">
                                      <p:cBhvr>
                                        <p:cTn id="84" dur="500"/>
                                        <p:tgtEl>
                                          <p:spTgt spid="33"/>
                                        </p:tgtEl>
                                      </p:cBhvr>
                                    </p:animEffect>
                                    <p:anim calcmode="lin" valueType="num">
                                      <p:cBhvr>
                                        <p:cTn id="85" dur="500" fill="hold"/>
                                        <p:tgtEl>
                                          <p:spTgt spid="33"/>
                                        </p:tgtEl>
                                        <p:attrNameLst>
                                          <p:attrName>ppt_x</p:attrName>
                                        </p:attrNameLst>
                                      </p:cBhvr>
                                      <p:tavLst>
                                        <p:tav tm="0">
                                          <p:val>
                                            <p:strVal val="#ppt_x"/>
                                          </p:val>
                                        </p:tav>
                                        <p:tav tm="100000">
                                          <p:val>
                                            <p:strVal val="#ppt_x"/>
                                          </p:val>
                                        </p:tav>
                                      </p:tavLst>
                                    </p:anim>
                                    <p:anim calcmode="lin" valueType="num">
                                      <p:cBhvr>
                                        <p:cTn id="86" dur="500" fill="hold"/>
                                        <p:tgtEl>
                                          <p:spTgt spid="33"/>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iterate type="lt">
                                    <p:tmPct val="10000"/>
                                  </p:iterate>
                                  <p:childTnLst>
                                    <p:set>
                                      <p:cBhvr>
                                        <p:cTn id="88" dur="1" fill="hold">
                                          <p:stCondLst>
                                            <p:cond delay="0"/>
                                          </p:stCondLst>
                                        </p:cTn>
                                        <p:tgtEl>
                                          <p:spTgt spid="34"/>
                                        </p:tgtEl>
                                        <p:attrNameLst>
                                          <p:attrName>style.visibility</p:attrName>
                                        </p:attrNameLst>
                                      </p:cBhvr>
                                      <p:to>
                                        <p:strVal val="visible"/>
                                      </p:to>
                                    </p:set>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strVal val="#ppt_x"/>
                                          </p:val>
                                        </p:tav>
                                        <p:tav tm="100000">
                                          <p:val>
                                            <p:strVal val="#ppt_x"/>
                                          </p:val>
                                        </p:tav>
                                      </p:tavLst>
                                    </p:anim>
                                    <p:anim calcmode="lin" valueType="num">
                                      <p:cBhvr>
                                        <p:cTn id="91" dur="500" fill="hold"/>
                                        <p:tgtEl>
                                          <p:spTgt spid="34"/>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iterate type="lt">
                                    <p:tmPct val="10000"/>
                                  </p:iterate>
                                  <p:childTnLst>
                                    <p:set>
                                      <p:cBhvr>
                                        <p:cTn id="93" dur="1" fill="hold">
                                          <p:stCondLst>
                                            <p:cond delay="0"/>
                                          </p:stCondLst>
                                        </p:cTn>
                                        <p:tgtEl>
                                          <p:spTgt spid="39"/>
                                        </p:tgtEl>
                                        <p:attrNameLst>
                                          <p:attrName>style.visibility</p:attrName>
                                        </p:attrNameLst>
                                      </p:cBhvr>
                                      <p:to>
                                        <p:strVal val="visible"/>
                                      </p:to>
                                    </p:set>
                                    <p:animEffect transition="in" filter="fade">
                                      <p:cBhvr>
                                        <p:cTn id="94" dur="500"/>
                                        <p:tgtEl>
                                          <p:spTgt spid="39"/>
                                        </p:tgtEl>
                                      </p:cBhvr>
                                    </p:animEffect>
                                    <p:anim calcmode="lin" valueType="num">
                                      <p:cBhvr>
                                        <p:cTn id="95" dur="500" fill="hold"/>
                                        <p:tgtEl>
                                          <p:spTgt spid="39"/>
                                        </p:tgtEl>
                                        <p:attrNameLst>
                                          <p:attrName>ppt_x</p:attrName>
                                        </p:attrNameLst>
                                      </p:cBhvr>
                                      <p:tavLst>
                                        <p:tav tm="0">
                                          <p:val>
                                            <p:strVal val="#ppt_x"/>
                                          </p:val>
                                        </p:tav>
                                        <p:tav tm="100000">
                                          <p:val>
                                            <p:strVal val="#ppt_x"/>
                                          </p:val>
                                        </p:tav>
                                      </p:tavLst>
                                    </p:anim>
                                    <p:anim calcmode="lin" valueType="num">
                                      <p:cBhvr>
                                        <p:cTn id="96" dur="5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 grpId="0" bldLvl="0" animBg="1"/>
      <p:bldP spid="9" grpId="0" bldLvl="0" animBg="1"/>
      <p:bldP spid="10" grpId="0" bldLvl="0" animBg="1"/>
      <p:bldP spid="11" grpId="0" bldLvl="0" animBg="1"/>
      <p:bldP spid="12" grpId="0" bldLvl="0" animBg="1"/>
      <p:bldP spid="13" grpId="0" bldLvl="0" animBg="1"/>
      <p:bldP spid="14" grpId="0" bldLvl="0" animBg="1"/>
      <p:bldP spid="15" grpId="0" bldLvl="0" animBg="1"/>
      <p:bldP spid="19" grpId="0" bldLvl="0" animBg="1"/>
      <p:bldP spid="32" grpId="0"/>
      <p:bldP spid="33" grpId="0"/>
      <p:bldP spid="34" grpId="0"/>
      <p:bldP spid="39" grpId="0"/>
      <p:bldP spid="4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t="-1000" b="-1000"/>
          </a:stretch>
        </a:blipFill>
        <a:effectLst/>
      </p:bgPr>
    </p:bg>
    <p:spTree>
      <p:nvGrpSpPr>
        <p:cNvPr id="1" name=""/>
        <p:cNvGrpSpPr/>
        <p:nvPr/>
      </p:nvGrpSpPr>
      <p:grpSpPr>
        <a:xfrm>
          <a:off x="0" y="0"/>
          <a:ext cx="0" cy="0"/>
          <a:chOff x="0" y="0"/>
          <a:chExt cx="0" cy="0"/>
        </a:xfrm>
      </p:grpSpPr>
      <p:sp>
        <p:nvSpPr>
          <p:cNvPr id="7" name="矩形 6"/>
          <p:cNvSpPr/>
          <p:nvPr/>
        </p:nvSpPr>
        <p:spPr>
          <a:xfrm>
            <a:off x="12700" y="0"/>
            <a:ext cx="12179300" cy="6858000"/>
          </a:xfrm>
          <a:prstGeom prst="rect">
            <a:avLst/>
          </a:prstGeom>
          <a:solidFill>
            <a:schemeClr val="tx1">
              <a:lumMod val="95000"/>
              <a:lumOff val="5000"/>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4" name="TextBox 7"/>
          <p:cNvSpPr>
            <a:spLocks noChangeArrowheads="1"/>
          </p:cNvSpPr>
          <p:nvPr/>
        </p:nvSpPr>
        <p:spPr bwMode="auto">
          <a:xfrm>
            <a:off x="875421" y="2747167"/>
            <a:ext cx="10453374" cy="8305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zh-CN" altLang="en-US" sz="5400" b="1" dirty="0">
                <a:solidFill>
                  <a:srgbClr val="009A8B"/>
                </a:solidFill>
                <a:latin typeface="微软雅黑" panose="020B0503020204020204" pitchFamily="34" charset="-122"/>
                <a:ea typeface="微软雅黑" panose="020B0503020204020204" pitchFamily="34" charset="-122"/>
                <a:sym typeface="微软雅黑" panose="020B0503020204020204" pitchFamily="34" charset="-122"/>
              </a:rPr>
              <a:t>感谢您的聆听</a:t>
            </a:r>
          </a:p>
        </p:txBody>
      </p:sp>
      <p:sp>
        <p:nvSpPr>
          <p:cNvPr id="5" name="TextBox 7"/>
          <p:cNvSpPr>
            <a:spLocks noChangeArrowheads="1"/>
          </p:cNvSpPr>
          <p:nvPr/>
        </p:nvSpPr>
        <p:spPr bwMode="auto">
          <a:xfrm>
            <a:off x="3251699" y="3702848"/>
            <a:ext cx="5700819" cy="2769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框架完整年终总结</a:t>
            </a:r>
            <a:r>
              <a:rPr lang="en-US" altLang="zh-CN" sz="18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新年计划</a:t>
            </a:r>
            <a:r>
              <a:rPr lang="en-US" altLang="zh-CN" sz="18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述职报告</a:t>
            </a:r>
            <a:r>
              <a:rPr lang="en-US" altLang="zh-CN" sz="18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工作汇报模板</a:t>
            </a:r>
          </a:p>
        </p:txBody>
      </p:sp>
      <p:cxnSp>
        <p:nvCxnSpPr>
          <p:cNvPr id="6" name="直接连接符 5"/>
          <p:cNvCxnSpPr/>
          <p:nvPr/>
        </p:nvCxnSpPr>
        <p:spPr>
          <a:xfrm>
            <a:off x="3071725" y="3626648"/>
            <a:ext cx="6060766" cy="0"/>
          </a:xfrm>
          <a:prstGeom prst="line">
            <a:avLst/>
          </a:prstGeom>
          <a:ln>
            <a:solidFill>
              <a:srgbClr val="009688"/>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par>
                          <p:cTn id="11" fill="hold">
                            <p:stCondLst>
                              <p:cond delay="1500"/>
                            </p:stCondLst>
                            <p:childTnLst>
                              <p:par>
                                <p:cTn id="12" presetID="22" presetClass="entr" presetSubtype="8"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par>
                          <p:cTn id="15" fill="hold">
                            <p:stCondLst>
                              <p:cond delay="2000"/>
                            </p:stCondLst>
                            <p:childTnLst>
                              <p:par>
                                <p:cTn id="16" presetID="56" presetClass="entr" presetSubtype="0" fill="hold" grpId="0" nodeType="afterEffect">
                                  <p:stCondLst>
                                    <p:cond delay="0"/>
                                  </p:stCondLst>
                                  <p:iterate type="lt">
                                    <p:tmPct val="10000"/>
                                  </p:iterate>
                                  <p:childTnLst>
                                    <p:set>
                                      <p:cBhvr>
                                        <p:cTn id="17" dur="1" fill="hold">
                                          <p:stCondLst>
                                            <p:cond delay="0"/>
                                          </p:stCondLst>
                                        </p:cTn>
                                        <p:tgtEl>
                                          <p:spTgt spid="5"/>
                                        </p:tgtEl>
                                        <p:attrNameLst>
                                          <p:attrName>style.visibility</p:attrName>
                                        </p:attrNameLst>
                                      </p:cBhvr>
                                      <p:to>
                                        <p:strVal val="visible"/>
                                      </p:to>
                                    </p:set>
                                    <p:anim by="(-#ppt_w*2)" calcmode="lin" valueType="num">
                                      <p:cBhvr rctx="PPT">
                                        <p:cTn id="18" dur="500" autoRev="1" fill="hold">
                                          <p:stCondLst>
                                            <p:cond delay="0"/>
                                          </p:stCondLst>
                                        </p:cTn>
                                        <p:tgtEl>
                                          <p:spTgt spid="5"/>
                                        </p:tgtEl>
                                        <p:attrNameLst>
                                          <p:attrName>ppt_w</p:attrName>
                                        </p:attrNameLst>
                                      </p:cBhvr>
                                    </p:anim>
                                    <p:anim by="(#ppt_w*0.50)" calcmode="lin" valueType="num">
                                      <p:cBhvr>
                                        <p:cTn id="19" dur="500" decel="50000" autoRev="1" fill="hold">
                                          <p:stCondLst>
                                            <p:cond delay="0"/>
                                          </p:stCondLst>
                                        </p:cTn>
                                        <p:tgtEl>
                                          <p:spTgt spid="5"/>
                                        </p:tgtEl>
                                        <p:attrNameLst>
                                          <p:attrName>ppt_x</p:attrName>
                                        </p:attrNameLst>
                                      </p:cBhvr>
                                    </p:anim>
                                    <p:anim from="(-#ppt_h/2)" to="(#ppt_y)" calcmode="lin" valueType="num">
                                      <p:cBhvr>
                                        <p:cTn id="20" dur="1000" fill="hold">
                                          <p:stCondLst>
                                            <p:cond delay="0"/>
                                          </p:stCondLst>
                                        </p:cTn>
                                        <p:tgtEl>
                                          <p:spTgt spid="5"/>
                                        </p:tgtEl>
                                        <p:attrNameLst>
                                          <p:attrName>ppt_y</p:attrName>
                                        </p:attrNameLst>
                                      </p:cBhvr>
                                    </p:anim>
                                    <p:animRot by="21600000">
                                      <p:cBhvr>
                                        <p:cTn id="21" dur="10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t="-1000" b="-1000"/>
          </a:stretch>
        </a:blipFill>
        <a:effectLst/>
      </p:bgPr>
    </p:bg>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chemeClr val="tx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24" name="组合 23"/>
          <p:cNvGrpSpPr/>
          <p:nvPr/>
        </p:nvGrpSpPr>
        <p:grpSpPr>
          <a:xfrm>
            <a:off x="2755265" y="2407285"/>
            <a:ext cx="7060565" cy="1868170"/>
            <a:chOff x="4339" y="3791"/>
            <a:chExt cx="11119" cy="2942"/>
          </a:xfrm>
        </p:grpSpPr>
        <p:sp>
          <p:nvSpPr>
            <p:cNvPr id="3" name="文本框 2"/>
            <p:cNvSpPr txBox="1">
              <a:spLocks noChangeArrowheads="1"/>
            </p:cNvSpPr>
            <p:nvPr/>
          </p:nvSpPr>
          <p:spPr bwMode="auto">
            <a:xfrm>
              <a:off x="7509" y="3839"/>
              <a:ext cx="6834" cy="1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sz="5400" b="1" dirty="0">
                  <a:solidFill>
                    <a:schemeClr val="bg1"/>
                  </a:solidFill>
                  <a:latin typeface="微软雅黑" panose="020B0503020204020204" pitchFamily="34" charset="-122"/>
                </a:rPr>
                <a:t>年度工作概述</a:t>
              </a:r>
            </a:p>
          </p:txBody>
        </p:sp>
        <p:grpSp>
          <p:nvGrpSpPr>
            <p:cNvPr id="4" name="组合 3"/>
            <p:cNvGrpSpPr/>
            <p:nvPr/>
          </p:nvGrpSpPr>
          <p:grpSpPr bwMode="auto">
            <a:xfrm>
              <a:off x="12366" y="5336"/>
              <a:ext cx="3092" cy="580"/>
              <a:chOff x="7777461" y="3514044"/>
              <a:chExt cx="1963372" cy="369332"/>
            </a:xfrm>
          </p:grpSpPr>
          <p:sp>
            <p:nvSpPr>
              <p:cNvPr id="6" name="Oval 14@|1FFC:3382090|FBC:16777215|LFC:16777215|LBC:16777215"/>
              <p:cNvSpPr/>
              <p:nvPr/>
            </p:nvSpPr>
            <p:spPr>
              <a:xfrm>
                <a:off x="7777461" y="3625480"/>
                <a:ext cx="163482" cy="163971"/>
              </a:xfrm>
              <a:prstGeom prst="ellipse">
                <a:avLst/>
              </a:prstGeom>
              <a:solidFill>
                <a:srgbClr val="009A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latin typeface="等线" panose="02010600030101010101" charset="-122"/>
                  <a:ea typeface="等线" panose="02010600030101010101" charset="-122"/>
                </a:endParaRPr>
              </a:p>
            </p:txBody>
          </p:sp>
          <p:sp>
            <p:nvSpPr>
              <p:cNvPr id="8" name="TextBox 15@|17FFC:16777215|FBC:16777215|LFC:16777215|LBC:16777215"/>
              <p:cNvSpPr txBox="1">
                <a:spLocks noChangeArrowheads="1"/>
              </p:cNvSpPr>
              <p:nvPr/>
            </p:nvSpPr>
            <p:spPr bwMode="auto">
              <a:xfrm>
                <a:off x="7940340" y="3514044"/>
                <a:ext cx="18004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a:solidFill>
                      <a:schemeClr val="bg1"/>
                    </a:solidFill>
                    <a:latin typeface="微软雅黑" panose="020B0503020204020204" pitchFamily="34" charset="-122"/>
                  </a:rPr>
                  <a:t>请输入小节标题</a:t>
                </a:r>
              </a:p>
            </p:txBody>
          </p:sp>
        </p:grpSp>
        <p:grpSp>
          <p:nvGrpSpPr>
            <p:cNvPr id="10" name="组合 9"/>
            <p:cNvGrpSpPr/>
            <p:nvPr/>
          </p:nvGrpSpPr>
          <p:grpSpPr bwMode="auto">
            <a:xfrm>
              <a:off x="7724" y="5384"/>
              <a:ext cx="3092" cy="582"/>
              <a:chOff x="4829865" y="3545540"/>
              <a:chExt cx="1963372" cy="369332"/>
            </a:xfrm>
          </p:grpSpPr>
          <p:sp>
            <p:nvSpPr>
              <p:cNvPr id="11" name="TextBox 11@|17FFC:16777215|FBC:16777215|LFC:16777215|LBC:16777215"/>
              <p:cNvSpPr txBox="1">
                <a:spLocks noChangeArrowheads="1"/>
              </p:cNvSpPr>
              <p:nvPr/>
            </p:nvSpPr>
            <p:spPr bwMode="auto">
              <a:xfrm>
                <a:off x="4992744" y="3545540"/>
                <a:ext cx="18004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dirty="0">
                    <a:solidFill>
                      <a:schemeClr val="bg1"/>
                    </a:solidFill>
                    <a:latin typeface="微软雅黑" panose="020B0503020204020204" pitchFamily="34" charset="-122"/>
                  </a:rPr>
                  <a:t>请输入小节标题</a:t>
                </a:r>
              </a:p>
            </p:txBody>
          </p:sp>
          <p:sp>
            <p:nvSpPr>
              <p:cNvPr id="12" name="Oval 16@|1FFC:3382090|FBC:16777215|LFC:16777215|LBC:16777215"/>
              <p:cNvSpPr/>
              <p:nvPr/>
            </p:nvSpPr>
            <p:spPr>
              <a:xfrm>
                <a:off x="4829865" y="3626381"/>
                <a:ext cx="163483" cy="163268"/>
              </a:xfrm>
              <a:prstGeom prst="ellipse">
                <a:avLst/>
              </a:prstGeom>
              <a:solidFill>
                <a:srgbClr val="009A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latin typeface="等线" panose="02010600030101010101" charset="-122"/>
                  <a:ea typeface="等线" panose="02010600030101010101" charset="-122"/>
                </a:endParaRPr>
              </a:p>
            </p:txBody>
          </p:sp>
        </p:grpSp>
        <p:grpSp>
          <p:nvGrpSpPr>
            <p:cNvPr id="14" name="组合 13"/>
            <p:cNvGrpSpPr/>
            <p:nvPr/>
          </p:nvGrpSpPr>
          <p:grpSpPr bwMode="auto">
            <a:xfrm>
              <a:off x="7724" y="6059"/>
              <a:ext cx="3092" cy="580"/>
              <a:chOff x="4829865" y="3972976"/>
              <a:chExt cx="1963372" cy="369332"/>
            </a:xfrm>
          </p:grpSpPr>
          <p:sp>
            <p:nvSpPr>
              <p:cNvPr id="15" name="TextBox 13@|17FFC:16777215|FBC:16777215|LFC:16777215|LBC:16777215"/>
              <p:cNvSpPr txBox="1">
                <a:spLocks noChangeArrowheads="1"/>
              </p:cNvSpPr>
              <p:nvPr/>
            </p:nvSpPr>
            <p:spPr bwMode="auto">
              <a:xfrm>
                <a:off x="4992744" y="3972976"/>
                <a:ext cx="18004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a:solidFill>
                      <a:schemeClr val="bg1"/>
                    </a:solidFill>
                    <a:latin typeface="微软雅黑" panose="020B0503020204020204" pitchFamily="34" charset="-122"/>
                  </a:rPr>
                  <a:t>请输入小节标题</a:t>
                </a:r>
              </a:p>
            </p:txBody>
          </p:sp>
          <p:sp>
            <p:nvSpPr>
              <p:cNvPr id="16" name="Oval 17@|1FFC:3382090|FBC:16777215|LFC:16777215|LBC:16777215"/>
              <p:cNvSpPr/>
              <p:nvPr/>
            </p:nvSpPr>
            <p:spPr>
              <a:xfrm>
                <a:off x="4829865" y="4084412"/>
                <a:ext cx="163483" cy="162379"/>
              </a:xfrm>
              <a:prstGeom prst="ellipse">
                <a:avLst/>
              </a:prstGeom>
              <a:solidFill>
                <a:srgbClr val="009A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latin typeface="等线" panose="02010600030101010101" charset="-122"/>
                  <a:ea typeface="等线" panose="02010600030101010101" charset="-122"/>
                </a:endParaRPr>
              </a:p>
            </p:txBody>
          </p:sp>
        </p:grpSp>
        <p:grpSp>
          <p:nvGrpSpPr>
            <p:cNvPr id="17" name="组合 16"/>
            <p:cNvGrpSpPr/>
            <p:nvPr/>
          </p:nvGrpSpPr>
          <p:grpSpPr bwMode="auto">
            <a:xfrm>
              <a:off x="12366" y="6049"/>
              <a:ext cx="3092" cy="582"/>
              <a:chOff x="7777461" y="3967041"/>
              <a:chExt cx="1963372" cy="369332"/>
            </a:xfrm>
          </p:grpSpPr>
          <p:sp>
            <p:nvSpPr>
              <p:cNvPr id="18" name="Oval 20@|1FFC:3382090|FBC:16777215|LFC:16777215|LBC:16777215"/>
              <p:cNvSpPr/>
              <p:nvPr/>
            </p:nvSpPr>
            <p:spPr>
              <a:xfrm>
                <a:off x="7777461" y="4079584"/>
                <a:ext cx="163482" cy="163268"/>
              </a:xfrm>
              <a:prstGeom prst="ellipse">
                <a:avLst/>
              </a:prstGeom>
              <a:solidFill>
                <a:srgbClr val="009A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latin typeface="等线" panose="02010600030101010101" charset="-122"/>
                  <a:ea typeface="等线" panose="02010600030101010101" charset="-122"/>
                </a:endParaRPr>
              </a:p>
            </p:txBody>
          </p:sp>
          <p:sp>
            <p:nvSpPr>
              <p:cNvPr id="19" name="TextBox 21@|17FFC:16777215|FBC:16777215|LFC:16777215|LBC:16777215"/>
              <p:cNvSpPr txBox="1">
                <a:spLocks noChangeArrowheads="1"/>
              </p:cNvSpPr>
              <p:nvPr/>
            </p:nvSpPr>
            <p:spPr bwMode="auto">
              <a:xfrm>
                <a:off x="7940340" y="3967041"/>
                <a:ext cx="18004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a:solidFill>
                      <a:schemeClr val="bg1"/>
                    </a:solidFill>
                    <a:latin typeface="微软雅黑" panose="020B0503020204020204" pitchFamily="34" charset="-122"/>
                  </a:rPr>
                  <a:t>请输入小节标题</a:t>
                </a:r>
              </a:p>
            </p:txBody>
          </p:sp>
        </p:grpSp>
        <p:grpSp>
          <p:nvGrpSpPr>
            <p:cNvPr id="20" name="组合 19"/>
            <p:cNvGrpSpPr/>
            <p:nvPr/>
          </p:nvGrpSpPr>
          <p:grpSpPr>
            <a:xfrm>
              <a:off x="4339" y="3791"/>
              <a:ext cx="2945" cy="2943"/>
              <a:chOff x="1991991" y="1508806"/>
              <a:chExt cx="1501200" cy="1500230"/>
            </a:xfrm>
          </p:grpSpPr>
          <p:sp>
            <p:nvSpPr>
              <p:cNvPr id="21" name="Freeform 5"/>
              <p:cNvSpPr/>
              <p:nvPr/>
            </p:nvSpPr>
            <p:spPr bwMode="auto">
              <a:xfrm rot="10800000">
                <a:off x="1991991" y="1508806"/>
                <a:ext cx="1501200" cy="1500230"/>
              </a:xfrm>
              <a:prstGeom prst="ellipse">
                <a:avLst/>
              </a:prstGeom>
              <a:gradFill flip="none" rotWithShape="1">
                <a:gsLst>
                  <a:gs pos="0">
                    <a:schemeClr val="bg1"/>
                  </a:gs>
                  <a:gs pos="100000">
                    <a:srgbClr val="D9D9D9"/>
                  </a:gs>
                </a:gsLst>
                <a:lin ang="2700000" scaled="1"/>
                <a:tileRect/>
              </a:gradFill>
              <a:ln w="25400">
                <a:gradFill flip="none" rotWithShape="1">
                  <a:gsLst>
                    <a:gs pos="29000">
                      <a:srgbClr val="E0E0E0"/>
                    </a:gs>
                    <a:gs pos="0">
                      <a:schemeClr val="bg1">
                        <a:lumMod val="65000"/>
                      </a:schemeClr>
                    </a:gs>
                    <a:gs pos="83000">
                      <a:schemeClr val="bg1"/>
                    </a:gs>
                  </a:gsLst>
                  <a:lin ang="2700000" scaled="1"/>
                  <a:tileRect/>
                </a:gradFill>
              </a:ln>
              <a:effectLst>
                <a:outerShdw blurRad="355600" dist="88900" dir="2700000" algn="tl" rotWithShape="0">
                  <a:prstClr val="black">
                    <a:alpha val="35000"/>
                  </a:prstClr>
                </a:outerShdw>
              </a:effectLst>
            </p:spPr>
            <p:txBody>
              <a:bodyPr vert="horz" wrap="square" lIns="121920" tIns="60960" rIns="121920" bIns="60960" numCol="1" anchor="t" anchorCtr="0" compatLnSpc="1"/>
              <a:lstStyle/>
              <a:p>
                <a:endParaRPr lang="zh-CN" altLang="en-US" sz="3600">
                  <a:solidFill>
                    <a:prstClr val="black"/>
                  </a:solidFill>
                </a:endParaRPr>
              </a:p>
            </p:txBody>
          </p:sp>
          <p:sp>
            <p:nvSpPr>
              <p:cNvPr id="22" name="Freeform 5"/>
              <p:cNvSpPr/>
              <p:nvPr/>
            </p:nvSpPr>
            <p:spPr bwMode="auto">
              <a:xfrm rot="10800000">
                <a:off x="2159391" y="1675388"/>
                <a:ext cx="1166400" cy="1167066"/>
              </a:xfrm>
              <a:prstGeom prst="ellipse">
                <a:avLst/>
              </a:prstGeom>
              <a:solidFill>
                <a:srgbClr val="009A8B"/>
              </a:solidFill>
              <a:ln w="25400">
                <a:noFill/>
              </a:ln>
              <a:effectLst>
                <a:outerShdw blurRad="254000" dist="114300" dir="2700000" algn="tl" rotWithShape="0">
                  <a:prstClr val="black">
                    <a:alpha val="25000"/>
                  </a:prstClr>
                </a:outerShdw>
              </a:effectLst>
            </p:spPr>
            <p:txBody>
              <a:bodyPr vert="horz" wrap="square" lIns="121920" tIns="60960" rIns="121920" bIns="60960" numCol="1" anchor="t" anchorCtr="0" compatLnSpc="1"/>
              <a:lstStyle/>
              <a:p>
                <a:endParaRPr lang="zh-CN" altLang="en-US" sz="3600" dirty="0">
                  <a:solidFill>
                    <a:prstClr val="black"/>
                  </a:solidFill>
                </a:endParaRPr>
              </a:p>
            </p:txBody>
          </p:sp>
          <p:sp>
            <p:nvSpPr>
              <p:cNvPr id="23" name="TextBox 12"/>
              <p:cNvSpPr txBox="1"/>
              <p:nvPr/>
            </p:nvSpPr>
            <p:spPr>
              <a:xfrm>
                <a:off x="2423876" y="1851271"/>
                <a:ext cx="637430" cy="815299"/>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defPPr>
                  <a:defRPr lang="zh-CN"/>
                </a:defPPr>
                <a:lvl1pPr algn="ctr" fontAlgn="auto">
                  <a:spcBef>
                    <a:spcPts val="0"/>
                  </a:spcBef>
                  <a:spcAft>
                    <a:spcPts val="0"/>
                  </a:spcAft>
                  <a:defRPr sz="14000" b="1">
                    <a:ln w="12700">
                      <a:gradFill flip="none" rotWithShape="1">
                        <a:gsLst>
                          <a:gs pos="20000">
                            <a:schemeClr val="bg1">
                              <a:alpha val="0"/>
                            </a:schemeClr>
                          </a:gs>
                          <a:gs pos="80000">
                            <a:schemeClr val="bg1"/>
                          </a:gs>
                        </a:gsLst>
                        <a:lin ang="8100000" scaled="1"/>
                        <a:tileRect/>
                      </a:gradFill>
                    </a:ln>
                    <a:solidFill>
                      <a:schemeClr val="bg2">
                        <a:lumMod val="50000"/>
                      </a:schemeClr>
                    </a:solidFill>
                    <a:effectLst>
                      <a:innerShdw blurRad="38100" dist="25400" dir="18900000">
                        <a:prstClr val="black">
                          <a:alpha val="50000"/>
                        </a:prstClr>
                      </a:innerShdw>
                    </a:effectLst>
                    <a:latin typeface="Agency FB" panose="020B0503020202020204" pitchFamily="34" charset="0"/>
                    <a:ea typeface="微软雅黑" panose="020B0503020204020204" pitchFamily="34" charset="-122"/>
                  </a:defRPr>
                </a:lvl1pPr>
              </a:lstStyle>
              <a:p>
                <a:r>
                  <a:rPr lang="en-US" altLang="zh-CN" sz="6600" b="0" dirty="0">
                    <a:ln w="12700">
                      <a:noFill/>
                    </a:ln>
                    <a:solidFill>
                      <a:schemeClr val="bg1"/>
                    </a:solidFill>
                    <a:effectLst/>
                  </a:rPr>
                  <a:t>01</a:t>
                </a:r>
                <a:endParaRPr lang="zh-CN" altLang="en-US" sz="6600" b="0" dirty="0">
                  <a:ln w="12700">
                    <a:noFill/>
                  </a:ln>
                  <a:solidFill>
                    <a:schemeClr val="bg1"/>
                  </a:solidFill>
                  <a:effectLst/>
                </a:endParaRPr>
              </a:p>
            </p:txBody>
          </p:sp>
        </p:grpSp>
      </p:grpSp>
    </p:spTree>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任意多边形 26"/>
          <p:cNvSpPr/>
          <p:nvPr/>
        </p:nvSpPr>
        <p:spPr bwMode="auto">
          <a:xfrm>
            <a:off x="0" y="311150"/>
            <a:ext cx="5116513" cy="898525"/>
          </a:xfrm>
          <a:custGeom>
            <a:avLst/>
            <a:gdLst/>
            <a:ahLst/>
            <a:cxnLst/>
            <a:rect l="l" t="t" r="r" b="b"/>
            <a:pathLst>
              <a:path w="5116513" h="898525">
                <a:moveTo>
                  <a:pt x="4666612" y="0"/>
                </a:moveTo>
                <a:cubicBezTo>
                  <a:pt x="4915086" y="0"/>
                  <a:pt x="5116513" y="201141"/>
                  <a:pt x="5116513" y="449263"/>
                </a:cubicBezTo>
                <a:cubicBezTo>
                  <a:pt x="5116513" y="697384"/>
                  <a:pt x="4915086" y="898525"/>
                  <a:pt x="4666612" y="898525"/>
                </a:cubicBezTo>
                <a:cubicBezTo>
                  <a:pt x="4542375" y="898525"/>
                  <a:pt x="4429899" y="848240"/>
                  <a:pt x="4348483" y="766939"/>
                </a:cubicBezTo>
                <a:lnTo>
                  <a:pt x="4318243" y="730340"/>
                </a:lnTo>
                <a:lnTo>
                  <a:pt x="0" y="730340"/>
                </a:lnTo>
                <a:lnTo>
                  <a:pt x="0" y="168185"/>
                </a:lnTo>
                <a:lnTo>
                  <a:pt x="4318243" y="168185"/>
                </a:lnTo>
                <a:lnTo>
                  <a:pt x="4348483" y="131586"/>
                </a:lnTo>
                <a:cubicBezTo>
                  <a:pt x="4429899" y="50285"/>
                  <a:pt x="4542375" y="0"/>
                  <a:pt x="4666612" y="0"/>
                </a:cubicBezTo>
                <a:close/>
              </a:path>
            </a:pathLst>
          </a:custGeom>
          <a:solidFill>
            <a:srgbClr val="0099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 name="文本框 1"/>
          <p:cNvSpPr txBox="1"/>
          <p:nvPr/>
        </p:nvSpPr>
        <p:spPr bwMode="auto">
          <a:xfrm>
            <a:off x="615950" y="498475"/>
            <a:ext cx="3595688" cy="523875"/>
          </a:xfrm>
          <a:prstGeom prst="rect">
            <a:avLst/>
          </a:prstGeom>
          <a:noFill/>
        </p:spPr>
        <p:txBody>
          <a:bodyPr>
            <a:spAutoFit/>
          </a:bodyPr>
          <a:lstStyle/>
          <a:p>
            <a:pPr eaLnBrk="1" fontAlgn="auto" hangingPunct="1">
              <a:spcBef>
                <a:spcPts val="0"/>
              </a:spcBef>
              <a:spcAft>
                <a:spcPts val="0"/>
              </a:spcAft>
              <a:defRPr/>
            </a:pPr>
            <a:r>
              <a:rPr lang="zh-CN" altLang="en-US" sz="2800" b="1" spc="300" dirty="0">
                <a:solidFill>
                  <a:schemeClr val="bg1"/>
                </a:solidFill>
                <a:latin typeface="微软雅黑" panose="020B0503020204020204" pitchFamily="34" charset="-122"/>
                <a:ea typeface="微软雅黑" panose="020B0503020204020204" pitchFamily="34" charset="-122"/>
              </a:rPr>
              <a:t>此处添加目录标题</a:t>
            </a:r>
          </a:p>
        </p:txBody>
      </p:sp>
      <p:sp>
        <p:nvSpPr>
          <p:cNvPr id="46" name="矩形 45"/>
          <p:cNvSpPr>
            <a:spLocks noChangeAspect="1"/>
          </p:cNvSpPr>
          <p:nvPr/>
        </p:nvSpPr>
        <p:spPr>
          <a:xfrm>
            <a:off x="899475" y="3171825"/>
            <a:ext cx="2520000" cy="1512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a:effectLst>
            <a:outerShdw blurRad="2540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a:spLocks noChangeAspect="1"/>
          </p:cNvSpPr>
          <p:nvPr/>
        </p:nvSpPr>
        <p:spPr>
          <a:xfrm>
            <a:off x="899475" y="4732350"/>
            <a:ext cx="2520000" cy="252000"/>
          </a:xfrm>
          <a:prstGeom prst="rect">
            <a:avLst/>
          </a:prstGeom>
          <a:solidFill>
            <a:schemeClr val="accent1"/>
          </a:solidFill>
          <a:ln>
            <a:noFill/>
          </a:ln>
          <a:effectLst>
            <a:outerShdw blurRad="2540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a:spLocks noChangeAspect="1"/>
          </p:cNvSpPr>
          <p:nvPr/>
        </p:nvSpPr>
        <p:spPr>
          <a:xfrm>
            <a:off x="3523825" y="2115300"/>
            <a:ext cx="2520000" cy="15120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a:outerShdw blurRad="2540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a:spLocks noChangeAspect="1"/>
          </p:cNvSpPr>
          <p:nvPr/>
        </p:nvSpPr>
        <p:spPr>
          <a:xfrm>
            <a:off x="3523825" y="3675825"/>
            <a:ext cx="2520000" cy="252000"/>
          </a:xfrm>
          <a:prstGeom prst="rect">
            <a:avLst/>
          </a:prstGeom>
          <a:solidFill>
            <a:schemeClr val="accent2"/>
          </a:solidFill>
          <a:ln>
            <a:noFill/>
          </a:ln>
          <a:effectLst>
            <a:outerShdw blurRad="2540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a:spLocks noChangeAspect="1"/>
          </p:cNvSpPr>
          <p:nvPr/>
        </p:nvSpPr>
        <p:spPr>
          <a:xfrm>
            <a:off x="6148175" y="3171825"/>
            <a:ext cx="2520000" cy="1512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a:effectLst>
            <a:outerShdw blurRad="2540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a:spLocks noChangeAspect="1"/>
          </p:cNvSpPr>
          <p:nvPr/>
        </p:nvSpPr>
        <p:spPr>
          <a:xfrm>
            <a:off x="6148175" y="4732350"/>
            <a:ext cx="2520000" cy="252000"/>
          </a:xfrm>
          <a:prstGeom prst="rect">
            <a:avLst/>
          </a:prstGeom>
          <a:solidFill>
            <a:schemeClr val="accent3"/>
          </a:solidFill>
          <a:ln>
            <a:noFill/>
          </a:ln>
          <a:effectLst>
            <a:outerShdw blurRad="2540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a:spLocks noChangeAspect="1"/>
          </p:cNvSpPr>
          <p:nvPr/>
        </p:nvSpPr>
        <p:spPr>
          <a:xfrm>
            <a:off x="8772525" y="2115300"/>
            <a:ext cx="2520000" cy="15120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a:outerShdw blurRad="2540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a:spLocks noChangeAspect="1"/>
          </p:cNvSpPr>
          <p:nvPr/>
        </p:nvSpPr>
        <p:spPr>
          <a:xfrm>
            <a:off x="8772525" y="3675825"/>
            <a:ext cx="2520000" cy="252000"/>
          </a:xfrm>
          <a:prstGeom prst="rect">
            <a:avLst/>
          </a:prstGeom>
          <a:solidFill>
            <a:schemeClr val="accent4"/>
          </a:solidFill>
          <a:ln>
            <a:noFill/>
          </a:ln>
          <a:effectLst>
            <a:outerShdw blurRad="2540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p:cNvSpPr/>
          <p:nvPr/>
        </p:nvSpPr>
        <p:spPr>
          <a:xfrm>
            <a:off x="899475" y="5086843"/>
            <a:ext cx="2504475" cy="646331"/>
          </a:xfrm>
          <a:prstGeom prst="rect">
            <a:avLst/>
          </a:prstGeom>
        </p:spPr>
        <p:txBody>
          <a:bodyPr wrap="square">
            <a:spAutoFit/>
          </a:bodyPr>
          <a:lstStyle/>
          <a:p>
            <a:pPr>
              <a:lnSpc>
                <a:spcPct val="150000"/>
              </a:lnSpc>
            </a:pPr>
            <a:r>
              <a:rPr lang="zh-CN" altLang="en-US" sz="1200" dirty="0">
                <a:latin typeface="方正兰亭中黑_GBK" panose="02000000000000000000" pitchFamily="2" charset="-122"/>
                <a:ea typeface="方正兰亭中黑_GBK" panose="02000000000000000000" pitchFamily="2" charset="-122"/>
              </a:rPr>
              <a:t>●</a:t>
            </a:r>
            <a:r>
              <a:rPr lang="zh-CN" altLang="en-US" sz="1200" dirty="0">
                <a:latin typeface="微软雅黑" panose="020B0503020204020204" pitchFamily="34" charset="-122"/>
                <a:ea typeface="微软雅黑" panose="020B0503020204020204" pitchFamily="34" charset="-122"/>
              </a:rPr>
              <a:t>先裁剪图片至原图尺寸比例</a:t>
            </a:r>
            <a:endParaRPr lang="en-US" altLang="zh-CN" sz="1200" dirty="0">
              <a:latin typeface="微软雅黑" panose="020B0503020204020204" pitchFamily="34" charset="-122"/>
              <a:ea typeface="微软雅黑" panose="020B0503020204020204" pitchFamily="34" charset="-122"/>
            </a:endParaRPr>
          </a:p>
          <a:p>
            <a:pPr>
              <a:lnSpc>
                <a:spcPct val="150000"/>
              </a:lnSpc>
            </a:pPr>
            <a:r>
              <a:rPr lang="zh-CN" altLang="en-US" sz="1200" dirty="0">
                <a:latin typeface="方正兰亭中黑_GBK" panose="02000000000000000000" pitchFamily="2" charset="-122"/>
                <a:ea typeface="方正兰亭中黑_GBK" panose="02000000000000000000" pitchFamily="2" charset="-122"/>
              </a:rPr>
              <a:t>●</a:t>
            </a:r>
            <a:r>
              <a:rPr lang="zh-CN" altLang="en-US" sz="1200" dirty="0">
                <a:latin typeface="微软雅黑" panose="020B0503020204020204" pitchFamily="34" charset="-122"/>
                <a:ea typeface="微软雅黑" panose="020B0503020204020204" pitchFamily="34" charset="-122"/>
              </a:rPr>
              <a:t>然后再右键单击原图选择填充图</a:t>
            </a:r>
          </a:p>
        </p:txBody>
      </p:sp>
      <p:sp>
        <p:nvSpPr>
          <p:cNvPr id="55" name="矩形 54"/>
          <p:cNvSpPr/>
          <p:nvPr/>
        </p:nvSpPr>
        <p:spPr>
          <a:xfrm>
            <a:off x="899474" y="4704680"/>
            <a:ext cx="2504475" cy="307777"/>
          </a:xfrm>
          <a:prstGeom prst="rect">
            <a:avLst/>
          </a:prstGeom>
        </p:spPr>
        <p:txBody>
          <a:bodyPr wrap="square">
            <a:spAutoFit/>
          </a:bodyPr>
          <a:lstStyle/>
          <a:p>
            <a:pPr algn="ctr"/>
            <a:r>
              <a:rPr lang="zh-CN" altLang="en-US" sz="1400" dirty="0">
                <a:solidFill>
                  <a:schemeClr val="bg1"/>
                </a:solidFill>
                <a:latin typeface="方正兰亭中黑_GBK" panose="02000000000000000000" pitchFamily="2" charset="-122"/>
                <a:ea typeface="方正兰亭中黑_GBK" panose="02000000000000000000" pitchFamily="2" charset="-122"/>
              </a:rPr>
              <a:t>在这里输入您的文字内容</a:t>
            </a:r>
          </a:p>
        </p:txBody>
      </p:sp>
      <p:sp>
        <p:nvSpPr>
          <p:cNvPr id="56" name="矩形 55"/>
          <p:cNvSpPr/>
          <p:nvPr/>
        </p:nvSpPr>
        <p:spPr>
          <a:xfrm>
            <a:off x="6148175" y="5086843"/>
            <a:ext cx="2504475" cy="646331"/>
          </a:xfrm>
          <a:prstGeom prst="rect">
            <a:avLst/>
          </a:prstGeom>
        </p:spPr>
        <p:txBody>
          <a:bodyPr wrap="square">
            <a:spAutoFit/>
          </a:bodyPr>
          <a:lstStyle/>
          <a:p>
            <a:pPr>
              <a:lnSpc>
                <a:spcPct val="150000"/>
              </a:lnSpc>
            </a:pPr>
            <a:r>
              <a:rPr lang="zh-CN" altLang="en-US" sz="1200" dirty="0">
                <a:latin typeface="方正兰亭中黑_GBK" panose="02000000000000000000" pitchFamily="2" charset="-122"/>
                <a:ea typeface="方正兰亭中黑_GBK" panose="02000000000000000000" pitchFamily="2" charset="-122"/>
              </a:rPr>
              <a:t>●</a:t>
            </a:r>
            <a:r>
              <a:rPr lang="zh-CN" altLang="en-US" sz="1200" dirty="0">
                <a:latin typeface="微软雅黑" panose="020B0503020204020204" pitchFamily="34" charset="-122"/>
                <a:ea typeface="微软雅黑" panose="020B0503020204020204" pitchFamily="34" charset="-122"/>
              </a:rPr>
              <a:t>先裁剪图片至原图尺寸比例</a:t>
            </a:r>
            <a:endParaRPr lang="en-US" altLang="zh-CN" sz="1200" dirty="0">
              <a:latin typeface="微软雅黑" panose="020B0503020204020204" pitchFamily="34" charset="-122"/>
              <a:ea typeface="微软雅黑" panose="020B0503020204020204" pitchFamily="34" charset="-122"/>
            </a:endParaRPr>
          </a:p>
          <a:p>
            <a:pPr>
              <a:lnSpc>
                <a:spcPct val="150000"/>
              </a:lnSpc>
            </a:pPr>
            <a:r>
              <a:rPr lang="zh-CN" altLang="en-US" sz="1200" dirty="0">
                <a:latin typeface="方正兰亭中黑_GBK" panose="02000000000000000000" pitchFamily="2" charset="-122"/>
                <a:ea typeface="方正兰亭中黑_GBK" panose="02000000000000000000" pitchFamily="2" charset="-122"/>
              </a:rPr>
              <a:t>●</a:t>
            </a:r>
            <a:r>
              <a:rPr lang="zh-CN" altLang="en-US" sz="1200" dirty="0">
                <a:latin typeface="微软雅黑" panose="020B0503020204020204" pitchFamily="34" charset="-122"/>
                <a:ea typeface="微软雅黑" panose="020B0503020204020204" pitchFamily="34" charset="-122"/>
              </a:rPr>
              <a:t>然后再右键单击原图选择填充图</a:t>
            </a:r>
          </a:p>
        </p:txBody>
      </p:sp>
      <p:sp>
        <p:nvSpPr>
          <p:cNvPr id="57" name="矩形 56"/>
          <p:cNvSpPr/>
          <p:nvPr/>
        </p:nvSpPr>
        <p:spPr>
          <a:xfrm>
            <a:off x="3523825" y="4055931"/>
            <a:ext cx="2504475" cy="646331"/>
          </a:xfrm>
          <a:prstGeom prst="rect">
            <a:avLst/>
          </a:prstGeom>
        </p:spPr>
        <p:txBody>
          <a:bodyPr wrap="square">
            <a:spAutoFit/>
          </a:bodyPr>
          <a:lstStyle/>
          <a:p>
            <a:pPr>
              <a:lnSpc>
                <a:spcPct val="150000"/>
              </a:lnSpc>
            </a:pPr>
            <a:r>
              <a:rPr lang="zh-CN" altLang="en-US" sz="1200" dirty="0">
                <a:latin typeface="方正兰亭中黑_GBK" panose="02000000000000000000" pitchFamily="2" charset="-122"/>
                <a:ea typeface="方正兰亭中黑_GBK" panose="02000000000000000000" pitchFamily="2" charset="-122"/>
              </a:rPr>
              <a:t>●</a:t>
            </a:r>
            <a:r>
              <a:rPr lang="zh-CN" altLang="en-US" sz="1200" dirty="0">
                <a:latin typeface="微软雅黑" panose="020B0503020204020204" pitchFamily="34" charset="-122"/>
                <a:ea typeface="微软雅黑" panose="020B0503020204020204" pitchFamily="34" charset="-122"/>
              </a:rPr>
              <a:t>先裁剪图片至原图尺寸比例</a:t>
            </a:r>
            <a:endParaRPr lang="en-US" altLang="zh-CN" sz="1200" dirty="0">
              <a:latin typeface="微软雅黑" panose="020B0503020204020204" pitchFamily="34" charset="-122"/>
              <a:ea typeface="微软雅黑" panose="020B0503020204020204" pitchFamily="34" charset="-122"/>
            </a:endParaRPr>
          </a:p>
          <a:p>
            <a:pPr>
              <a:lnSpc>
                <a:spcPct val="150000"/>
              </a:lnSpc>
            </a:pPr>
            <a:r>
              <a:rPr lang="zh-CN" altLang="en-US" sz="1200" dirty="0">
                <a:latin typeface="方正兰亭中黑_GBK" panose="02000000000000000000" pitchFamily="2" charset="-122"/>
                <a:ea typeface="方正兰亭中黑_GBK" panose="02000000000000000000" pitchFamily="2" charset="-122"/>
              </a:rPr>
              <a:t>●</a:t>
            </a:r>
            <a:r>
              <a:rPr lang="zh-CN" altLang="en-US" sz="1200" dirty="0">
                <a:latin typeface="微软雅黑" panose="020B0503020204020204" pitchFamily="34" charset="-122"/>
                <a:ea typeface="微软雅黑" panose="020B0503020204020204" pitchFamily="34" charset="-122"/>
              </a:rPr>
              <a:t>然后再右键单击原图选择填充图</a:t>
            </a:r>
          </a:p>
        </p:txBody>
      </p:sp>
      <p:sp>
        <p:nvSpPr>
          <p:cNvPr id="58" name="矩形 57"/>
          <p:cNvSpPr/>
          <p:nvPr/>
        </p:nvSpPr>
        <p:spPr>
          <a:xfrm>
            <a:off x="8788050" y="4055931"/>
            <a:ext cx="2504475" cy="646331"/>
          </a:xfrm>
          <a:prstGeom prst="rect">
            <a:avLst/>
          </a:prstGeom>
        </p:spPr>
        <p:txBody>
          <a:bodyPr wrap="square">
            <a:spAutoFit/>
          </a:bodyPr>
          <a:lstStyle/>
          <a:p>
            <a:pPr>
              <a:lnSpc>
                <a:spcPct val="150000"/>
              </a:lnSpc>
            </a:pPr>
            <a:r>
              <a:rPr lang="zh-CN" altLang="en-US" sz="1200" dirty="0">
                <a:latin typeface="方正兰亭中黑_GBK" panose="02000000000000000000" pitchFamily="2" charset="-122"/>
                <a:ea typeface="方正兰亭中黑_GBK" panose="02000000000000000000" pitchFamily="2" charset="-122"/>
              </a:rPr>
              <a:t>●</a:t>
            </a:r>
            <a:r>
              <a:rPr lang="zh-CN" altLang="en-US" sz="1200" dirty="0">
                <a:latin typeface="微软雅黑" panose="020B0503020204020204" pitchFamily="34" charset="-122"/>
                <a:ea typeface="微软雅黑" panose="020B0503020204020204" pitchFamily="34" charset="-122"/>
              </a:rPr>
              <a:t>先裁剪图片至原图尺寸比例</a:t>
            </a:r>
            <a:endParaRPr lang="en-US" altLang="zh-CN" sz="1200" dirty="0">
              <a:latin typeface="微软雅黑" panose="020B0503020204020204" pitchFamily="34" charset="-122"/>
              <a:ea typeface="微软雅黑" panose="020B0503020204020204" pitchFamily="34" charset="-122"/>
            </a:endParaRPr>
          </a:p>
          <a:p>
            <a:pPr>
              <a:lnSpc>
                <a:spcPct val="150000"/>
              </a:lnSpc>
            </a:pPr>
            <a:r>
              <a:rPr lang="zh-CN" altLang="en-US" sz="1200" dirty="0">
                <a:latin typeface="方正兰亭中黑_GBK" panose="02000000000000000000" pitchFamily="2" charset="-122"/>
                <a:ea typeface="方正兰亭中黑_GBK" panose="02000000000000000000" pitchFamily="2" charset="-122"/>
              </a:rPr>
              <a:t>●</a:t>
            </a:r>
            <a:r>
              <a:rPr lang="zh-CN" altLang="en-US" sz="1200" dirty="0">
                <a:latin typeface="微软雅黑" panose="020B0503020204020204" pitchFamily="34" charset="-122"/>
                <a:ea typeface="微软雅黑" panose="020B0503020204020204" pitchFamily="34" charset="-122"/>
              </a:rPr>
              <a:t>然后再右键单击原图选择填充图</a:t>
            </a:r>
          </a:p>
        </p:txBody>
      </p:sp>
      <p:sp>
        <p:nvSpPr>
          <p:cNvPr id="59" name="矩形 58"/>
          <p:cNvSpPr/>
          <p:nvPr/>
        </p:nvSpPr>
        <p:spPr>
          <a:xfrm>
            <a:off x="3523824" y="3636010"/>
            <a:ext cx="2504475" cy="307777"/>
          </a:xfrm>
          <a:prstGeom prst="rect">
            <a:avLst/>
          </a:prstGeom>
        </p:spPr>
        <p:txBody>
          <a:bodyPr wrap="square">
            <a:spAutoFit/>
          </a:bodyPr>
          <a:lstStyle/>
          <a:p>
            <a:pPr algn="ctr"/>
            <a:r>
              <a:rPr lang="zh-CN" altLang="en-US" sz="1400" dirty="0">
                <a:solidFill>
                  <a:schemeClr val="bg1"/>
                </a:solidFill>
                <a:latin typeface="方正兰亭中黑_GBK" panose="02000000000000000000" pitchFamily="2" charset="-122"/>
                <a:ea typeface="方正兰亭中黑_GBK" panose="02000000000000000000" pitchFamily="2" charset="-122"/>
              </a:rPr>
              <a:t>在这里输入您的文字内容</a:t>
            </a:r>
          </a:p>
        </p:txBody>
      </p:sp>
      <p:sp>
        <p:nvSpPr>
          <p:cNvPr id="60" name="矩形 59"/>
          <p:cNvSpPr/>
          <p:nvPr/>
        </p:nvSpPr>
        <p:spPr>
          <a:xfrm>
            <a:off x="6155937" y="4704461"/>
            <a:ext cx="2504475" cy="307777"/>
          </a:xfrm>
          <a:prstGeom prst="rect">
            <a:avLst/>
          </a:prstGeom>
        </p:spPr>
        <p:txBody>
          <a:bodyPr wrap="square">
            <a:spAutoFit/>
          </a:bodyPr>
          <a:lstStyle/>
          <a:p>
            <a:pPr algn="ctr"/>
            <a:r>
              <a:rPr lang="zh-CN" altLang="en-US" sz="1400" dirty="0">
                <a:solidFill>
                  <a:schemeClr val="bg1"/>
                </a:solidFill>
                <a:latin typeface="方正兰亭中黑_GBK" panose="02000000000000000000" pitchFamily="2" charset="-122"/>
                <a:ea typeface="方正兰亭中黑_GBK" panose="02000000000000000000" pitchFamily="2" charset="-122"/>
              </a:rPr>
              <a:t>在这里输入您的文字内容</a:t>
            </a:r>
          </a:p>
        </p:txBody>
      </p:sp>
      <p:sp>
        <p:nvSpPr>
          <p:cNvPr id="61" name="矩形 60"/>
          <p:cNvSpPr/>
          <p:nvPr/>
        </p:nvSpPr>
        <p:spPr>
          <a:xfrm>
            <a:off x="8772525" y="3636825"/>
            <a:ext cx="2504475" cy="307777"/>
          </a:xfrm>
          <a:prstGeom prst="rect">
            <a:avLst/>
          </a:prstGeom>
        </p:spPr>
        <p:txBody>
          <a:bodyPr wrap="square">
            <a:spAutoFit/>
          </a:bodyPr>
          <a:lstStyle/>
          <a:p>
            <a:pPr algn="ctr"/>
            <a:r>
              <a:rPr lang="zh-CN" altLang="en-US" sz="1400" dirty="0">
                <a:solidFill>
                  <a:schemeClr val="bg1"/>
                </a:solidFill>
                <a:latin typeface="方正兰亭中黑_GBK" panose="02000000000000000000" pitchFamily="2" charset="-122"/>
                <a:ea typeface="方正兰亭中黑_GBK" panose="02000000000000000000" pitchFamily="2" charset="-122"/>
              </a:rPr>
              <a:t>在这里输入您的文字内容</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par>
                                <p:cTn id="9" presetID="2" presetClass="entr" presetSubtype="1" fill="hold" grpId="0" nodeType="withEffect">
                                  <p:stCondLst>
                                    <p:cond delay="0"/>
                                  </p:stCondLst>
                                  <p:iterate type="wd">
                                    <p:tmPct val="10000"/>
                                  </p:iterate>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0-#ppt_h/2"/>
                                          </p:val>
                                        </p:tav>
                                        <p:tav tm="100000">
                                          <p:val>
                                            <p:strVal val="#ppt_y"/>
                                          </p:val>
                                        </p:tav>
                                      </p:tavLst>
                                    </p:anim>
                                  </p:childTnLst>
                                </p:cTn>
                              </p:par>
                            </p:childTnLst>
                          </p:cTn>
                        </p:par>
                        <p:par>
                          <p:cTn id="13" fill="hold">
                            <p:stCondLst>
                              <p:cond delay="0"/>
                            </p:stCondLst>
                            <p:childTnLst>
                              <p:par>
                                <p:cTn id="14" presetID="10" presetClass="entr" presetSubtype="0"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fade">
                                      <p:cBhvr>
                                        <p:cTn id="16" dur="500"/>
                                        <p:tgtEl>
                                          <p:spTgt spid="46"/>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fade">
                                      <p:cBhvr>
                                        <p:cTn id="20" dur="500"/>
                                        <p:tgtEl>
                                          <p:spTgt spid="48"/>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Effect transition="in" filter="fade">
                                      <p:cBhvr>
                                        <p:cTn id="24" dur="500"/>
                                        <p:tgtEl>
                                          <p:spTgt spid="50"/>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Effect transition="in" filter="fade">
                                      <p:cBhvr>
                                        <p:cTn id="28" dur="500"/>
                                        <p:tgtEl>
                                          <p:spTgt spid="52"/>
                                        </p:tgtEl>
                                      </p:cBhvr>
                                    </p:animEffect>
                                  </p:childTnLst>
                                </p:cTn>
                              </p:par>
                            </p:childTnLst>
                          </p:cTn>
                        </p:par>
                        <p:par>
                          <p:cTn id="29" fill="hold">
                            <p:stCondLst>
                              <p:cond delay="2000"/>
                            </p:stCondLst>
                            <p:childTnLst>
                              <p:par>
                                <p:cTn id="30" presetID="47" presetClass="entr" presetSubtype="0"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fade">
                                      <p:cBhvr>
                                        <p:cTn id="32" dur="250"/>
                                        <p:tgtEl>
                                          <p:spTgt spid="47"/>
                                        </p:tgtEl>
                                      </p:cBhvr>
                                    </p:animEffect>
                                    <p:anim calcmode="lin" valueType="num">
                                      <p:cBhvr>
                                        <p:cTn id="33" dur="250" fill="hold"/>
                                        <p:tgtEl>
                                          <p:spTgt spid="47"/>
                                        </p:tgtEl>
                                        <p:attrNameLst>
                                          <p:attrName>ppt_x</p:attrName>
                                        </p:attrNameLst>
                                      </p:cBhvr>
                                      <p:tavLst>
                                        <p:tav tm="0">
                                          <p:val>
                                            <p:strVal val="#ppt_x"/>
                                          </p:val>
                                        </p:tav>
                                        <p:tav tm="100000">
                                          <p:val>
                                            <p:strVal val="#ppt_x"/>
                                          </p:val>
                                        </p:tav>
                                      </p:tavLst>
                                    </p:anim>
                                    <p:anim calcmode="lin" valueType="num">
                                      <p:cBhvr>
                                        <p:cTn id="34" dur="250" fill="hold"/>
                                        <p:tgtEl>
                                          <p:spTgt spid="47"/>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7" presetClass="entr" presetSubtype="0"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250"/>
                                        <p:tgtEl>
                                          <p:spTgt spid="55"/>
                                        </p:tgtEl>
                                      </p:cBhvr>
                                    </p:animEffect>
                                    <p:anim calcmode="lin" valueType="num">
                                      <p:cBhvr>
                                        <p:cTn id="39" dur="250" fill="hold"/>
                                        <p:tgtEl>
                                          <p:spTgt spid="55"/>
                                        </p:tgtEl>
                                        <p:attrNameLst>
                                          <p:attrName>ppt_x</p:attrName>
                                        </p:attrNameLst>
                                      </p:cBhvr>
                                      <p:tavLst>
                                        <p:tav tm="0">
                                          <p:val>
                                            <p:strVal val="#ppt_x"/>
                                          </p:val>
                                        </p:tav>
                                        <p:tav tm="100000">
                                          <p:val>
                                            <p:strVal val="#ppt_x"/>
                                          </p:val>
                                        </p:tav>
                                      </p:tavLst>
                                    </p:anim>
                                    <p:anim calcmode="lin" valueType="num">
                                      <p:cBhvr>
                                        <p:cTn id="40" dur="25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7" presetClass="entr" presetSubtype="0" fill="hold" grpId="0"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fade">
                                      <p:cBhvr>
                                        <p:cTn id="44" dur="250"/>
                                        <p:tgtEl>
                                          <p:spTgt spid="54"/>
                                        </p:tgtEl>
                                      </p:cBhvr>
                                    </p:animEffect>
                                    <p:anim calcmode="lin" valueType="num">
                                      <p:cBhvr>
                                        <p:cTn id="45" dur="250" fill="hold"/>
                                        <p:tgtEl>
                                          <p:spTgt spid="54"/>
                                        </p:tgtEl>
                                        <p:attrNameLst>
                                          <p:attrName>ppt_x</p:attrName>
                                        </p:attrNameLst>
                                      </p:cBhvr>
                                      <p:tavLst>
                                        <p:tav tm="0">
                                          <p:val>
                                            <p:strVal val="#ppt_x"/>
                                          </p:val>
                                        </p:tav>
                                        <p:tav tm="100000">
                                          <p:val>
                                            <p:strVal val="#ppt_x"/>
                                          </p:val>
                                        </p:tav>
                                      </p:tavLst>
                                    </p:anim>
                                    <p:anim calcmode="lin" valueType="num">
                                      <p:cBhvr>
                                        <p:cTn id="46" dur="250" fill="hold"/>
                                        <p:tgtEl>
                                          <p:spTgt spid="54"/>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250"/>
                                        <p:tgtEl>
                                          <p:spTgt spid="49"/>
                                        </p:tgtEl>
                                      </p:cBhvr>
                                    </p:animEffect>
                                    <p:anim calcmode="lin" valueType="num">
                                      <p:cBhvr>
                                        <p:cTn id="51" dur="250" fill="hold"/>
                                        <p:tgtEl>
                                          <p:spTgt spid="49"/>
                                        </p:tgtEl>
                                        <p:attrNameLst>
                                          <p:attrName>ppt_x</p:attrName>
                                        </p:attrNameLst>
                                      </p:cBhvr>
                                      <p:tavLst>
                                        <p:tav tm="0">
                                          <p:val>
                                            <p:strVal val="#ppt_x"/>
                                          </p:val>
                                        </p:tav>
                                        <p:tav tm="100000">
                                          <p:val>
                                            <p:strVal val="#ppt_x"/>
                                          </p:val>
                                        </p:tav>
                                      </p:tavLst>
                                    </p:anim>
                                    <p:anim calcmode="lin" valueType="num">
                                      <p:cBhvr>
                                        <p:cTn id="52" dur="25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47" presetClass="entr" presetSubtype="0" fill="hold" grpId="0" nodeType="afterEffect">
                                  <p:stCondLst>
                                    <p:cond delay="0"/>
                                  </p:stCondLst>
                                  <p:childTnLst>
                                    <p:set>
                                      <p:cBhvr>
                                        <p:cTn id="55" dur="1" fill="hold">
                                          <p:stCondLst>
                                            <p:cond delay="0"/>
                                          </p:stCondLst>
                                        </p:cTn>
                                        <p:tgtEl>
                                          <p:spTgt spid="59"/>
                                        </p:tgtEl>
                                        <p:attrNameLst>
                                          <p:attrName>style.visibility</p:attrName>
                                        </p:attrNameLst>
                                      </p:cBhvr>
                                      <p:to>
                                        <p:strVal val="visible"/>
                                      </p:to>
                                    </p:set>
                                    <p:animEffect transition="in" filter="fade">
                                      <p:cBhvr>
                                        <p:cTn id="56" dur="250"/>
                                        <p:tgtEl>
                                          <p:spTgt spid="59"/>
                                        </p:tgtEl>
                                      </p:cBhvr>
                                    </p:animEffect>
                                    <p:anim calcmode="lin" valueType="num">
                                      <p:cBhvr>
                                        <p:cTn id="57" dur="250" fill="hold"/>
                                        <p:tgtEl>
                                          <p:spTgt spid="59"/>
                                        </p:tgtEl>
                                        <p:attrNameLst>
                                          <p:attrName>ppt_x</p:attrName>
                                        </p:attrNameLst>
                                      </p:cBhvr>
                                      <p:tavLst>
                                        <p:tav tm="0">
                                          <p:val>
                                            <p:strVal val="#ppt_x"/>
                                          </p:val>
                                        </p:tav>
                                        <p:tav tm="100000">
                                          <p:val>
                                            <p:strVal val="#ppt_x"/>
                                          </p:val>
                                        </p:tav>
                                      </p:tavLst>
                                    </p:anim>
                                    <p:anim calcmode="lin" valueType="num">
                                      <p:cBhvr>
                                        <p:cTn id="58" dur="250" fill="hold"/>
                                        <p:tgtEl>
                                          <p:spTgt spid="59"/>
                                        </p:tgtEl>
                                        <p:attrNameLst>
                                          <p:attrName>ppt_y</p:attrName>
                                        </p:attrNameLst>
                                      </p:cBhvr>
                                      <p:tavLst>
                                        <p:tav tm="0">
                                          <p:val>
                                            <p:strVal val="#ppt_y-.1"/>
                                          </p:val>
                                        </p:tav>
                                        <p:tav tm="100000">
                                          <p:val>
                                            <p:strVal val="#ppt_y"/>
                                          </p:val>
                                        </p:tav>
                                      </p:tavLst>
                                    </p:anim>
                                  </p:childTnLst>
                                </p:cTn>
                              </p:par>
                            </p:childTnLst>
                          </p:cTn>
                        </p:par>
                        <p:par>
                          <p:cTn id="59" fill="hold">
                            <p:stCondLst>
                              <p:cond delay="4500"/>
                            </p:stCondLst>
                            <p:childTnLst>
                              <p:par>
                                <p:cTn id="60" presetID="47" presetClass="entr" presetSubtype="0" fill="hold" grpId="0" nodeType="afterEffect">
                                  <p:stCondLst>
                                    <p:cond delay="0"/>
                                  </p:stCondLst>
                                  <p:childTnLst>
                                    <p:set>
                                      <p:cBhvr>
                                        <p:cTn id="61" dur="1" fill="hold">
                                          <p:stCondLst>
                                            <p:cond delay="0"/>
                                          </p:stCondLst>
                                        </p:cTn>
                                        <p:tgtEl>
                                          <p:spTgt spid="57"/>
                                        </p:tgtEl>
                                        <p:attrNameLst>
                                          <p:attrName>style.visibility</p:attrName>
                                        </p:attrNameLst>
                                      </p:cBhvr>
                                      <p:to>
                                        <p:strVal val="visible"/>
                                      </p:to>
                                    </p:set>
                                    <p:animEffect transition="in" filter="fade">
                                      <p:cBhvr>
                                        <p:cTn id="62" dur="250"/>
                                        <p:tgtEl>
                                          <p:spTgt spid="57"/>
                                        </p:tgtEl>
                                      </p:cBhvr>
                                    </p:animEffect>
                                    <p:anim calcmode="lin" valueType="num">
                                      <p:cBhvr>
                                        <p:cTn id="63" dur="250" fill="hold"/>
                                        <p:tgtEl>
                                          <p:spTgt spid="57"/>
                                        </p:tgtEl>
                                        <p:attrNameLst>
                                          <p:attrName>ppt_x</p:attrName>
                                        </p:attrNameLst>
                                      </p:cBhvr>
                                      <p:tavLst>
                                        <p:tav tm="0">
                                          <p:val>
                                            <p:strVal val="#ppt_x"/>
                                          </p:val>
                                        </p:tav>
                                        <p:tav tm="100000">
                                          <p:val>
                                            <p:strVal val="#ppt_x"/>
                                          </p:val>
                                        </p:tav>
                                      </p:tavLst>
                                    </p:anim>
                                    <p:anim calcmode="lin" valueType="num">
                                      <p:cBhvr>
                                        <p:cTn id="64" dur="250" fill="hold"/>
                                        <p:tgtEl>
                                          <p:spTgt spid="57"/>
                                        </p:tgtEl>
                                        <p:attrNameLst>
                                          <p:attrName>ppt_y</p:attrName>
                                        </p:attrNameLst>
                                      </p:cBhvr>
                                      <p:tavLst>
                                        <p:tav tm="0">
                                          <p:val>
                                            <p:strVal val="#ppt_y-.1"/>
                                          </p:val>
                                        </p:tav>
                                        <p:tav tm="100000">
                                          <p:val>
                                            <p:strVal val="#ppt_y"/>
                                          </p:val>
                                        </p:tav>
                                      </p:tavLst>
                                    </p:anim>
                                  </p:childTnLst>
                                </p:cTn>
                              </p:par>
                            </p:childTnLst>
                          </p:cTn>
                        </p:par>
                        <p:par>
                          <p:cTn id="65" fill="hold">
                            <p:stCondLst>
                              <p:cond delay="5000"/>
                            </p:stCondLst>
                            <p:childTnLst>
                              <p:par>
                                <p:cTn id="66" presetID="47" presetClass="entr" presetSubtype="0"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fade">
                                      <p:cBhvr>
                                        <p:cTn id="68" dur="250"/>
                                        <p:tgtEl>
                                          <p:spTgt spid="51"/>
                                        </p:tgtEl>
                                      </p:cBhvr>
                                    </p:animEffect>
                                    <p:anim calcmode="lin" valueType="num">
                                      <p:cBhvr>
                                        <p:cTn id="69" dur="250" fill="hold"/>
                                        <p:tgtEl>
                                          <p:spTgt spid="51"/>
                                        </p:tgtEl>
                                        <p:attrNameLst>
                                          <p:attrName>ppt_x</p:attrName>
                                        </p:attrNameLst>
                                      </p:cBhvr>
                                      <p:tavLst>
                                        <p:tav tm="0">
                                          <p:val>
                                            <p:strVal val="#ppt_x"/>
                                          </p:val>
                                        </p:tav>
                                        <p:tav tm="100000">
                                          <p:val>
                                            <p:strVal val="#ppt_x"/>
                                          </p:val>
                                        </p:tav>
                                      </p:tavLst>
                                    </p:anim>
                                    <p:anim calcmode="lin" valueType="num">
                                      <p:cBhvr>
                                        <p:cTn id="70" dur="250" fill="hold"/>
                                        <p:tgtEl>
                                          <p:spTgt spid="51"/>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47" presetClass="entr" presetSubtype="0" fill="hold" grpId="0" nodeType="afterEffect">
                                  <p:stCondLst>
                                    <p:cond delay="0"/>
                                  </p:stCondLst>
                                  <p:childTnLst>
                                    <p:set>
                                      <p:cBhvr>
                                        <p:cTn id="73" dur="1" fill="hold">
                                          <p:stCondLst>
                                            <p:cond delay="0"/>
                                          </p:stCondLst>
                                        </p:cTn>
                                        <p:tgtEl>
                                          <p:spTgt spid="60"/>
                                        </p:tgtEl>
                                        <p:attrNameLst>
                                          <p:attrName>style.visibility</p:attrName>
                                        </p:attrNameLst>
                                      </p:cBhvr>
                                      <p:to>
                                        <p:strVal val="visible"/>
                                      </p:to>
                                    </p:set>
                                    <p:animEffect transition="in" filter="fade">
                                      <p:cBhvr>
                                        <p:cTn id="74" dur="250"/>
                                        <p:tgtEl>
                                          <p:spTgt spid="60"/>
                                        </p:tgtEl>
                                      </p:cBhvr>
                                    </p:animEffect>
                                    <p:anim calcmode="lin" valueType="num">
                                      <p:cBhvr>
                                        <p:cTn id="75" dur="250" fill="hold"/>
                                        <p:tgtEl>
                                          <p:spTgt spid="60"/>
                                        </p:tgtEl>
                                        <p:attrNameLst>
                                          <p:attrName>ppt_x</p:attrName>
                                        </p:attrNameLst>
                                      </p:cBhvr>
                                      <p:tavLst>
                                        <p:tav tm="0">
                                          <p:val>
                                            <p:strVal val="#ppt_x"/>
                                          </p:val>
                                        </p:tav>
                                        <p:tav tm="100000">
                                          <p:val>
                                            <p:strVal val="#ppt_x"/>
                                          </p:val>
                                        </p:tav>
                                      </p:tavLst>
                                    </p:anim>
                                    <p:anim calcmode="lin" valueType="num">
                                      <p:cBhvr>
                                        <p:cTn id="76" dur="250" fill="hold"/>
                                        <p:tgtEl>
                                          <p:spTgt spid="60"/>
                                        </p:tgtEl>
                                        <p:attrNameLst>
                                          <p:attrName>ppt_y</p:attrName>
                                        </p:attrNameLst>
                                      </p:cBhvr>
                                      <p:tavLst>
                                        <p:tav tm="0">
                                          <p:val>
                                            <p:strVal val="#ppt_y-.1"/>
                                          </p:val>
                                        </p:tav>
                                        <p:tav tm="100000">
                                          <p:val>
                                            <p:strVal val="#ppt_y"/>
                                          </p:val>
                                        </p:tav>
                                      </p:tavLst>
                                    </p:anim>
                                  </p:childTnLst>
                                </p:cTn>
                              </p:par>
                            </p:childTnLst>
                          </p:cTn>
                        </p:par>
                        <p:par>
                          <p:cTn id="77" fill="hold">
                            <p:stCondLst>
                              <p:cond delay="6000"/>
                            </p:stCondLst>
                            <p:childTnLst>
                              <p:par>
                                <p:cTn id="78" presetID="47" presetClass="entr" presetSubtype="0" fill="hold" grpId="0" nodeType="afterEffect">
                                  <p:stCondLst>
                                    <p:cond delay="0"/>
                                  </p:stCondLst>
                                  <p:childTnLst>
                                    <p:set>
                                      <p:cBhvr>
                                        <p:cTn id="79" dur="1" fill="hold">
                                          <p:stCondLst>
                                            <p:cond delay="0"/>
                                          </p:stCondLst>
                                        </p:cTn>
                                        <p:tgtEl>
                                          <p:spTgt spid="56"/>
                                        </p:tgtEl>
                                        <p:attrNameLst>
                                          <p:attrName>style.visibility</p:attrName>
                                        </p:attrNameLst>
                                      </p:cBhvr>
                                      <p:to>
                                        <p:strVal val="visible"/>
                                      </p:to>
                                    </p:set>
                                    <p:animEffect transition="in" filter="fade">
                                      <p:cBhvr>
                                        <p:cTn id="80" dur="250"/>
                                        <p:tgtEl>
                                          <p:spTgt spid="56"/>
                                        </p:tgtEl>
                                      </p:cBhvr>
                                    </p:animEffect>
                                    <p:anim calcmode="lin" valueType="num">
                                      <p:cBhvr>
                                        <p:cTn id="81" dur="250" fill="hold"/>
                                        <p:tgtEl>
                                          <p:spTgt spid="56"/>
                                        </p:tgtEl>
                                        <p:attrNameLst>
                                          <p:attrName>ppt_x</p:attrName>
                                        </p:attrNameLst>
                                      </p:cBhvr>
                                      <p:tavLst>
                                        <p:tav tm="0">
                                          <p:val>
                                            <p:strVal val="#ppt_x"/>
                                          </p:val>
                                        </p:tav>
                                        <p:tav tm="100000">
                                          <p:val>
                                            <p:strVal val="#ppt_x"/>
                                          </p:val>
                                        </p:tav>
                                      </p:tavLst>
                                    </p:anim>
                                    <p:anim calcmode="lin" valueType="num">
                                      <p:cBhvr>
                                        <p:cTn id="82" dur="250" fill="hold"/>
                                        <p:tgtEl>
                                          <p:spTgt spid="56"/>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47" presetClass="entr" presetSubtype="0"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Effect transition="in" filter="fade">
                                      <p:cBhvr>
                                        <p:cTn id="86" dur="250"/>
                                        <p:tgtEl>
                                          <p:spTgt spid="53"/>
                                        </p:tgtEl>
                                      </p:cBhvr>
                                    </p:animEffect>
                                    <p:anim calcmode="lin" valueType="num">
                                      <p:cBhvr>
                                        <p:cTn id="87" dur="250" fill="hold"/>
                                        <p:tgtEl>
                                          <p:spTgt spid="53"/>
                                        </p:tgtEl>
                                        <p:attrNameLst>
                                          <p:attrName>ppt_x</p:attrName>
                                        </p:attrNameLst>
                                      </p:cBhvr>
                                      <p:tavLst>
                                        <p:tav tm="0">
                                          <p:val>
                                            <p:strVal val="#ppt_x"/>
                                          </p:val>
                                        </p:tav>
                                        <p:tav tm="100000">
                                          <p:val>
                                            <p:strVal val="#ppt_x"/>
                                          </p:val>
                                        </p:tav>
                                      </p:tavLst>
                                    </p:anim>
                                    <p:anim calcmode="lin" valueType="num">
                                      <p:cBhvr>
                                        <p:cTn id="88" dur="250" fill="hold"/>
                                        <p:tgtEl>
                                          <p:spTgt spid="53"/>
                                        </p:tgtEl>
                                        <p:attrNameLst>
                                          <p:attrName>ppt_y</p:attrName>
                                        </p:attrNameLst>
                                      </p:cBhvr>
                                      <p:tavLst>
                                        <p:tav tm="0">
                                          <p:val>
                                            <p:strVal val="#ppt_y-.1"/>
                                          </p:val>
                                        </p:tav>
                                        <p:tav tm="100000">
                                          <p:val>
                                            <p:strVal val="#ppt_y"/>
                                          </p:val>
                                        </p:tav>
                                      </p:tavLst>
                                    </p:anim>
                                  </p:childTnLst>
                                </p:cTn>
                              </p:par>
                            </p:childTnLst>
                          </p:cTn>
                        </p:par>
                        <p:par>
                          <p:cTn id="89" fill="hold">
                            <p:stCondLst>
                              <p:cond delay="7000"/>
                            </p:stCondLst>
                            <p:childTnLst>
                              <p:par>
                                <p:cTn id="90" presetID="47" presetClass="entr" presetSubtype="0" fill="hold" grpId="0" nodeType="after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250"/>
                                        <p:tgtEl>
                                          <p:spTgt spid="61"/>
                                        </p:tgtEl>
                                      </p:cBhvr>
                                    </p:animEffect>
                                    <p:anim calcmode="lin" valueType="num">
                                      <p:cBhvr>
                                        <p:cTn id="93" dur="250" fill="hold"/>
                                        <p:tgtEl>
                                          <p:spTgt spid="61"/>
                                        </p:tgtEl>
                                        <p:attrNameLst>
                                          <p:attrName>ppt_x</p:attrName>
                                        </p:attrNameLst>
                                      </p:cBhvr>
                                      <p:tavLst>
                                        <p:tav tm="0">
                                          <p:val>
                                            <p:strVal val="#ppt_x"/>
                                          </p:val>
                                        </p:tav>
                                        <p:tav tm="100000">
                                          <p:val>
                                            <p:strVal val="#ppt_x"/>
                                          </p:val>
                                        </p:tav>
                                      </p:tavLst>
                                    </p:anim>
                                    <p:anim calcmode="lin" valueType="num">
                                      <p:cBhvr>
                                        <p:cTn id="94" dur="25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7500"/>
                            </p:stCondLst>
                            <p:childTnLst>
                              <p:par>
                                <p:cTn id="96" presetID="47" presetClass="entr" presetSubtype="0" fill="hold" grpId="0" nodeType="afterEffect">
                                  <p:stCondLst>
                                    <p:cond delay="0"/>
                                  </p:stCondLst>
                                  <p:childTnLst>
                                    <p:set>
                                      <p:cBhvr>
                                        <p:cTn id="97" dur="1" fill="hold">
                                          <p:stCondLst>
                                            <p:cond delay="0"/>
                                          </p:stCondLst>
                                        </p:cTn>
                                        <p:tgtEl>
                                          <p:spTgt spid="58"/>
                                        </p:tgtEl>
                                        <p:attrNameLst>
                                          <p:attrName>style.visibility</p:attrName>
                                        </p:attrNameLst>
                                      </p:cBhvr>
                                      <p:to>
                                        <p:strVal val="visible"/>
                                      </p:to>
                                    </p:set>
                                    <p:animEffect transition="in" filter="fade">
                                      <p:cBhvr>
                                        <p:cTn id="98" dur="250"/>
                                        <p:tgtEl>
                                          <p:spTgt spid="58"/>
                                        </p:tgtEl>
                                      </p:cBhvr>
                                    </p:animEffect>
                                    <p:anim calcmode="lin" valueType="num">
                                      <p:cBhvr>
                                        <p:cTn id="99" dur="250" fill="hold"/>
                                        <p:tgtEl>
                                          <p:spTgt spid="58"/>
                                        </p:tgtEl>
                                        <p:attrNameLst>
                                          <p:attrName>ppt_x</p:attrName>
                                        </p:attrNameLst>
                                      </p:cBhvr>
                                      <p:tavLst>
                                        <p:tav tm="0">
                                          <p:val>
                                            <p:strVal val="#ppt_x"/>
                                          </p:val>
                                        </p:tav>
                                        <p:tav tm="100000">
                                          <p:val>
                                            <p:strVal val="#ppt_x"/>
                                          </p:val>
                                        </p:tav>
                                      </p:tavLst>
                                    </p:anim>
                                    <p:anim calcmode="lin" valueType="num">
                                      <p:cBhvr>
                                        <p:cTn id="100" dur="25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6" grpId="0" bldLvl="0" animBg="1"/>
      <p:bldP spid="47" grpId="0" bldLvl="0" animBg="1"/>
      <p:bldP spid="48" grpId="0" bldLvl="0" animBg="1"/>
      <p:bldP spid="49" grpId="0" bldLvl="0" animBg="1"/>
      <p:bldP spid="50" grpId="0" bldLvl="0" animBg="1"/>
      <p:bldP spid="51" grpId="0" bldLvl="0" animBg="1"/>
      <p:bldP spid="52" grpId="0" bldLvl="0" animBg="1"/>
      <p:bldP spid="53" grpId="0" bldLvl="0" animBg="1"/>
      <p:bldP spid="54" grpId="0"/>
      <p:bldP spid="55" grpId="0"/>
      <p:bldP spid="56" grpId="0"/>
      <p:bldP spid="57" grpId="0"/>
      <p:bldP spid="58" grpId="0"/>
      <p:bldP spid="59" grpId="0"/>
      <p:bldP spid="60" grpId="0"/>
      <p:bldP spid="6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任意多边形 33"/>
          <p:cNvSpPr/>
          <p:nvPr/>
        </p:nvSpPr>
        <p:spPr bwMode="auto">
          <a:xfrm>
            <a:off x="0" y="311150"/>
            <a:ext cx="5116513" cy="898525"/>
          </a:xfrm>
          <a:custGeom>
            <a:avLst/>
            <a:gdLst/>
            <a:ahLst/>
            <a:cxnLst/>
            <a:rect l="l" t="t" r="r" b="b"/>
            <a:pathLst>
              <a:path w="5116513" h="898525">
                <a:moveTo>
                  <a:pt x="4666612" y="0"/>
                </a:moveTo>
                <a:cubicBezTo>
                  <a:pt x="4915086" y="0"/>
                  <a:pt x="5116513" y="201141"/>
                  <a:pt x="5116513" y="449263"/>
                </a:cubicBezTo>
                <a:cubicBezTo>
                  <a:pt x="5116513" y="697384"/>
                  <a:pt x="4915086" y="898525"/>
                  <a:pt x="4666612" y="898525"/>
                </a:cubicBezTo>
                <a:cubicBezTo>
                  <a:pt x="4542375" y="898525"/>
                  <a:pt x="4429899" y="848240"/>
                  <a:pt x="4348483" y="766939"/>
                </a:cubicBezTo>
                <a:lnTo>
                  <a:pt x="4318243" y="730340"/>
                </a:lnTo>
                <a:lnTo>
                  <a:pt x="0" y="730340"/>
                </a:lnTo>
                <a:lnTo>
                  <a:pt x="0" y="168185"/>
                </a:lnTo>
                <a:lnTo>
                  <a:pt x="4318243" y="168185"/>
                </a:lnTo>
                <a:lnTo>
                  <a:pt x="4348483" y="131586"/>
                </a:lnTo>
                <a:cubicBezTo>
                  <a:pt x="4429899" y="50285"/>
                  <a:pt x="4542375" y="0"/>
                  <a:pt x="4666612" y="0"/>
                </a:cubicBezTo>
                <a:close/>
              </a:path>
            </a:pathLst>
          </a:custGeom>
          <a:solidFill>
            <a:srgbClr val="0099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5" name="文本框 1"/>
          <p:cNvSpPr txBox="1"/>
          <p:nvPr/>
        </p:nvSpPr>
        <p:spPr bwMode="auto">
          <a:xfrm>
            <a:off x="615950" y="498475"/>
            <a:ext cx="3595688" cy="523875"/>
          </a:xfrm>
          <a:prstGeom prst="rect">
            <a:avLst/>
          </a:prstGeom>
          <a:noFill/>
        </p:spPr>
        <p:txBody>
          <a:bodyPr>
            <a:spAutoFit/>
          </a:bodyPr>
          <a:lstStyle/>
          <a:p>
            <a:pPr eaLnBrk="1" fontAlgn="auto" hangingPunct="1">
              <a:spcBef>
                <a:spcPts val="0"/>
              </a:spcBef>
              <a:spcAft>
                <a:spcPts val="0"/>
              </a:spcAft>
              <a:defRPr/>
            </a:pPr>
            <a:r>
              <a:rPr lang="zh-CN" altLang="en-US" sz="2800" b="1" spc="300" dirty="0">
                <a:solidFill>
                  <a:schemeClr val="bg1"/>
                </a:solidFill>
                <a:latin typeface="微软雅黑" panose="020B0503020204020204" pitchFamily="34" charset="-122"/>
                <a:ea typeface="微软雅黑" panose="020B0503020204020204" pitchFamily="34" charset="-122"/>
              </a:rPr>
              <a:t>此处添加目录标题</a:t>
            </a:r>
          </a:p>
        </p:txBody>
      </p:sp>
      <p:sp>
        <p:nvSpPr>
          <p:cNvPr id="31" name="Oval 53"/>
          <p:cNvSpPr>
            <a:spLocks noChangeArrowheads="1"/>
          </p:cNvSpPr>
          <p:nvPr/>
        </p:nvSpPr>
        <p:spPr bwMode="auto">
          <a:xfrm>
            <a:off x="5273474" y="1589006"/>
            <a:ext cx="1293561" cy="1294297"/>
          </a:xfrm>
          <a:prstGeom prst="ellipse">
            <a:avLst/>
          </a:prstGeom>
          <a:gradFill>
            <a:gsLst>
              <a:gs pos="0">
                <a:schemeClr val="accent2">
                  <a:lumMod val="75000"/>
                </a:schemeClr>
              </a:gs>
              <a:gs pos="100000">
                <a:schemeClr val="accent2"/>
              </a:gs>
            </a:gsLst>
            <a:lin ang="5400000" scaled="0"/>
          </a:gradFill>
          <a:ln w="28575">
            <a:gradFill>
              <a:gsLst>
                <a:gs pos="0">
                  <a:schemeClr val="accent2"/>
                </a:gs>
                <a:gs pos="100000">
                  <a:schemeClr val="accent1">
                    <a:lumMod val="75000"/>
                  </a:schemeClr>
                </a:gs>
              </a:gsLst>
              <a:lin ang="5400000" scaled="0"/>
            </a:gradFill>
          </a:ln>
          <a:effectLst>
            <a:outerShdw blurRad="228600" dist="228600" dir="54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6" name="Oval 53"/>
          <p:cNvSpPr>
            <a:spLocks noChangeArrowheads="1"/>
          </p:cNvSpPr>
          <p:nvPr/>
        </p:nvSpPr>
        <p:spPr bwMode="auto">
          <a:xfrm>
            <a:off x="6864357" y="1589006"/>
            <a:ext cx="1293561" cy="1294297"/>
          </a:xfrm>
          <a:prstGeom prst="ellipse">
            <a:avLst/>
          </a:prstGeom>
          <a:gradFill>
            <a:gsLst>
              <a:gs pos="0">
                <a:schemeClr val="accent3">
                  <a:lumMod val="75000"/>
                </a:schemeClr>
              </a:gs>
              <a:gs pos="100000">
                <a:schemeClr val="accent3"/>
              </a:gs>
            </a:gsLst>
            <a:lin ang="5400000" scaled="0"/>
          </a:gradFill>
          <a:ln w="28575">
            <a:gradFill>
              <a:gsLst>
                <a:gs pos="0">
                  <a:schemeClr val="accent3"/>
                </a:gs>
                <a:gs pos="100000">
                  <a:schemeClr val="accent3">
                    <a:lumMod val="75000"/>
                  </a:schemeClr>
                </a:gs>
              </a:gsLst>
              <a:lin ang="5400000" scaled="0"/>
            </a:gradFill>
          </a:ln>
          <a:effectLst>
            <a:outerShdw blurRad="228600" dist="228600" dir="54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33" name="Oval 53"/>
          <p:cNvSpPr>
            <a:spLocks noChangeArrowheads="1"/>
          </p:cNvSpPr>
          <p:nvPr/>
        </p:nvSpPr>
        <p:spPr bwMode="auto">
          <a:xfrm>
            <a:off x="8426660" y="1589006"/>
            <a:ext cx="1293561" cy="1294297"/>
          </a:xfrm>
          <a:prstGeom prst="ellipse">
            <a:avLst/>
          </a:prstGeom>
          <a:gradFill>
            <a:gsLst>
              <a:gs pos="0">
                <a:schemeClr val="accent1">
                  <a:lumMod val="75000"/>
                </a:schemeClr>
              </a:gs>
              <a:gs pos="100000">
                <a:schemeClr val="accent1"/>
              </a:gs>
            </a:gsLst>
            <a:lin ang="5400000" scaled="0"/>
          </a:gradFill>
          <a:ln w="28575">
            <a:gradFill>
              <a:gsLst>
                <a:gs pos="0">
                  <a:schemeClr val="accent1"/>
                </a:gs>
                <a:gs pos="100000">
                  <a:schemeClr val="accent1">
                    <a:lumMod val="75000"/>
                  </a:schemeClr>
                </a:gs>
              </a:gsLst>
              <a:lin ang="5400000" scaled="0"/>
            </a:gradFill>
          </a:ln>
          <a:effectLst>
            <a:outerShdw blurRad="228600" dist="228600" dir="54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49" name="Oval 53"/>
          <p:cNvSpPr>
            <a:spLocks noChangeArrowheads="1"/>
          </p:cNvSpPr>
          <p:nvPr/>
        </p:nvSpPr>
        <p:spPr bwMode="auto">
          <a:xfrm>
            <a:off x="10013086" y="1589006"/>
            <a:ext cx="1293561" cy="1294297"/>
          </a:xfrm>
          <a:prstGeom prst="ellipse">
            <a:avLst/>
          </a:prstGeom>
          <a:gradFill>
            <a:gsLst>
              <a:gs pos="0">
                <a:schemeClr val="accent5">
                  <a:lumMod val="75000"/>
                </a:schemeClr>
              </a:gs>
              <a:gs pos="100000">
                <a:schemeClr val="accent5"/>
              </a:gs>
            </a:gsLst>
            <a:lin ang="5400000" scaled="0"/>
          </a:gradFill>
          <a:ln w="28575">
            <a:gradFill>
              <a:gsLst>
                <a:gs pos="0">
                  <a:schemeClr val="accent5"/>
                </a:gs>
                <a:gs pos="100000">
                  <a:schemeClr val="accent5">
                    <a:lumMod val="75000"/>
                  </a:schemeClr>
                </a:gs>
              </a:gsLst>
              <a:lin ang="5400000" scaled="0"/>
            </a:gradFill>
          </a:ln>
          <a:effectLst>
            <a:outerShdw blurRad="228600" dist="228600" dir="54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50" name="Text Box 25"/>
          <p:cNvSpPr txBox="1">
            <a:spLocks noChangeArrowheads="1"/>
          </p:cNvSpPr>
          <p:nvPr/>
        </p:nvSpPr>
        <p:spPr bwMode="auto">
          <a:xfrm>
            <a:off x="6977998" y="1962872"/>
            <a:ext cx="108122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spAutoFit/>
          </a:bodyPr>
          <a:lstStyle/>
          <a:p>
            <a:r>
              <a:rPr lang="zh-CN" altLang="en-US" sz="3200">
                <a:solidFill>
                  <a:schemeClr val="bg1"/>
                </a:solidFill>
                <a:latin typeface="微软雅黑" panose="020B0503020204020204" pitchFamily="34" charset="-122"/>
                <a:ea typeface="微软雅黑" panose="020B0503020204020204" pitchFamily="34" charset="-122"/>
              </a:rPr>
              <a:t>正直</a:t>
            </a:r>
          </a:p>
        </p:txBody>
      </p:sp>
      <p:sp>
        <p:nvSpPr>
          <p:cNvPr id="52" name="Rectangle 26"/>
          <p:cNvSpPr>
            <a:spLocks noChangeArrowheads="1"/>
          </p:cNvSpPr>
          <p:nvPr/>
        </p:nvSpPr>
        <p:spPr bwMode="auto">
          <a:xfrm>
            <a:off x="5404578" y="1951759"/>
            <a:ext cx="100540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40" tIns="45720" rIns="91440" bIns="45720">
            <a:spAutoFit/>
          </a:bodyPr>
          <a:lstStyle/>
          <a:p>
            <a:r>
              <a:rPr lang="zh-CN" altLang="en-US" sz="3200">
                <a:solidFill>
                  <a:schemeClr val="bg1"/>
                </a:solidFill>
                <a:latin typeface="微软雅黑" panose="020B0503020204020204" pitchFamily="34" charset="-122"/>
                <a:ea typeface="微软雅黑" panose="020B0503020204020204" pitchFamily="34" charset="-122"/>
              </a:rPr>
              <a:t>简单</a:t>
            </a:r>
          </a:p>
        </p:txBody>
      </p:sp>
      <p:sp>
        <p:nvSpPr>
          <p:cNvPr id="53" name="Rectangle 27"/>
          <p:cNvSpPr>
            <a:spLocks noChangeArrowheads="1"/>
          </p:cNvSpPr>
          <p:nvPr/>
        </p:nvSpPr>
        <p:spPr bwMode="auto">
          <a:xfrm>
            <a:off x="8572053" y="1962871"/>
            <a:ext cx="100540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40" tIns="45720" rIns="91440" bIns="45720">
            <a:spAutoFit/>
          </a:bodyPr>
          <a:lstStyle/>
          <a:p>
            <a:r>
              <a:rPr lang="zh-CN" altLang="en-US" sz="3200" dirty="0">
                <a:solidFill>
                  <a:schemeClr val="bg1"/>
                </a:solidFill>
                <a:latin typeface="微软雅黑" panose="020B0503020204020204" pitchFamily="34" charset="-122"/>
                <a:ea typeface="微软雅黑" panose="020B0503020204020204" pitchFamily="34" charset="-122"/>
              </a:rPr>
              <a:t>创新</a:t>
            </a:r>
          </a:p>
        </p:txBody>
      </p:sp>
      <p:sp>
        <p:nvSpPr>
          <p:cNvPr id="54" name="Rectangle 28"/>
          <p:cNvSpPr>
            <a:spLocks noChangeArrowheads="1"/>
          </p:cNvSpPr>
          <p:nvPr/>
        </p:nvSpPr>
        <p:spPr bwMode="auto">
          <a:xfrm>
            <a:off x="10157163" y="1946432"/>
            <a:ext cx="100540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40" tIns="45720" rIns="91440" bIns="45720">
            <a:spAutoFit/>
          </a:bodyPr>
          <a:lstStyle/>
          <a:p>
            <a:r>
              <a:rPr lang="zh-CN" altLang="en-US" sz="3200" dirty="0">
                <a:solidFill>
                  <a:schemeClr val="bg1"/>
                </a:solidFill>
                <a:latin typeface="微软雅黑" panose="020B0503020204020204" pitchFamily="34" charset="-122"/>
                <a:ea typeface="微软雅黑" panose="020B0503020204020204" pitchFamily="34" charset="-122"/>
              </a:rPr>
              <a:t>极致</a:t>
            </a:r>
          </a:p>
        </p:txBody>
      </p:sp>
      <p:sp>
        <p:nvSpPr>
          <p:cNvPr id="55" name="Text Box 29"/>
          <p:cNvSpPr txBox="1">
            <a:spLocks noChangeArrowheads="1"/>
          </p:cNvSpPr>
          <p:nvPr/>
        </p:nvSpPr>
        <p:spPr bwMode="auto">
          <a:xfrm>
            <a:off x="5331607" y="3240729"/>
            <a:ext cx="6190105" cy="2732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p>
            <a:pPr>
              <a:lnSpc>
                <a:spcPct val="120000"/>
              </a:lnSpc>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简单：</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人与人之间交流的简单，追求设计产品的简单。</a:t>
            </a: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0000"/>
              </a:lnSpc>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正直：</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信守承诺，做正直的事，做正直的人。</a:t>
            </a: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0000"/>
              </a:lnSpc>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创新：</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创新是进步的灵魂，勇与尝试，大胆想象。</a:t>
            </a: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0000"/>
              </a:lnSpc>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极致：</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从优秀走向卓越，不断超越，锐意进取。</a:t>
            </a: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0000"/>
              </a:lnSpc>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成长：</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广阔的成长空间，让成长进步贯穿金山网络每一天。</a:t>
            </a:r>
          </a:p>
          <a:p>
            <a:pPr>
              <a:lnSpc>
                <a:spcPct val="12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       我们是一支专业的团队。我们的成员拥有多年的信息安全专业技术背景，来自国内知名安全公司的一线骨干。</a:t>
            </a:r>
          </a:p>
          <a:p>
            <a:pPr>
              <a:lnSpc>
                <a:spcPct val="12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我们是一支年轻的团队。我们的平均年龄仅有</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26</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岁，充满了朝气和创新精神。</a:t>
            </a:r>
          </a:p>
          <a:p>
            <a:pPr>
              <a:lnSpc>
                <a:spcPct val="12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       我们是一支专注的团队。我们坚信，安全的品牌源自客户的信任。只有专注，才能做好安全。</a:t>
            </a:r>
          </a:p>
          <a:p>
            <a:pPr>
              <a:lnSpc>
                <a:spcPct val="12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       我们是一支有梦想的团队。我们来自五湖四海，因为一个共同的梦想：做一家真正优秀的信息安全企业，为客户提供最可靠的互联网安全防护。</a:t>
            </a:r>
          </a:p>
        </p:txBody>
      </p:sp>
      <p:sp>
        <p:nvSpPr>
          <p:cNvPr id="57" name="矩形 56"/>
          <p:cNvSpPr/>
          <p:nvPr/>
        </p:nvSpPr>
        <p:spPr>
          <a:xfrm>
            <a:off x="1084098" y="1606891"/>
            <a:ext cx="3785503" cy="2361092"/>
          </a:xfrm>
          <a:prstGeom prst="rect">
            <a:avLst/>
          </a:prstGeom>
          <a:blipFill>
            <a:blip r:embed="rId2" cstate="print"/>
            <a:srcRect/>
            <a:stretch>
              <a:fillRect l="-8502" r="-8502"/>
            </a:stretch>
          </a:blipFill>
          <a:ln w="38100">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lIns="81885" tIns="40943" rIns="81885" bIns="40943" rtlCol="0" anchor="ctr"/>
          <a:lstStyle/>
          <a:p>
            <a:pPr algn="ctr"/>
            <a:endParaRPr lang="zh-CN" altLang="en-US" sz="2400">
              <a:solidFill>
                <a:schemeClr val="tx1"/>
              </a:solidFill>
            </a:endParaRPr>
          </a:p>
        </p:txBody>
      </p:sp>
      <p:pic>
        <p:nvPicPr>
          <p:cNvPr id="58" name="图片 5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094" y="4165915"/>
            <a:ext cx="3785501" cy="2202336"/>
          </a:xfrm>
          <a:prstGeom prst="rect">
            <a:avLst/>
          </a:prstGeom>
          <a:ln w="38100">
            <a:noFill/>
          </a:ln>
          <a:effectLst/>
          <a:scene3d>
            <a:camera prst="orthographicFront">
              <a:rot lat="0" lon="0" rev="0"/>
            </a:camera>
            <a:lightRig rig="glow" dir="t">
              <a:rot lat="0" lon="0" rev="14100000"/>
            </a:lightRig>
          </a:scene3d>
          <a:sp3d prstMaterial="softEdge">
            <a:bevelT w="127000" prst="artDeco"/>
          </a:sp3d>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par>
                                <p:cTn id="9" presetID="2" presetClass="entr" presetSubtype="1" fill="hold" grpId="0" nodeType="withEffect">
                                  <p:stCondLst>
                                    <p:cond delay="0"/>
                                  </p:stCondLst>
                                  <p:iterate type="wd">
                                    <p:tmPct val="10000"/>
                                  </p:iterate>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ppt_x"/>
                                          </p:val>
                                        </p:tav>
                                        <p:tav tm="100000">
                                          <p:val>
                                            <p:strVal val="#ppt_x"/>
                                          </p:val>
                                        </p:tav>
                                      </p:tavLst>
                                    </p:anim>
                                    <p:anim calcmode="lin" valueType="num">
                                      <p:cBhvr additive="base">
                                        <p:cTn id="12" dur="500" fill="hold"/>
                                        <p:tgtEl>
                                          <p:spTgt spid="35"/>
                                        </p:tgtEl>
                                        <p:attrNameLst>
                                          <p:attrName>ppt_y</p:attrName>
                                        </p:attrNameLst>
                                      </p:cBhvr>
                                      <p:tavLst>
                                        <p:tav tm="0">
                                          <p:val>
                                            <p:strVal val="0-#ppt_h/2"/>
                                          </p:val>
                                        </p:tav>
                                        <p:tav tm="100000">
                                          <p:val>
                                            <p:strVal val="#ppt_y"/>
                                          </p:val>
                                        </p:tav>
                                      </p:tavLst>
                                    </p:anim>
                                  </p:childTnLst>
                                </p:cTn>
                              </p:par>
                            </p:childTnLst>
                          </p:cTn>
                        </p:par>
                        <p:par>
                          <p:cTn id="13" fill="hold">
                            <p:stCondLst>
                              <p:cond delay="0"/>
                            </p:stCondLst>
                            <p:childTnLst>
                              <p:par>
                                <p:cTn id="14" presetID="2" presetClass="entr" presetSubtype="4" fill="hold" grpId="0" nodeType="afterEffect">
                                  <p:stCondLst>
                                    <p:cond delay="0"/>
                                  </p:stCondLst>
                                  <p:childTnLst>
                                    <p:set>
                                      <p:cBhvr>
                                        <p:cTn id="15" dur="1" fill="hold">
                                          <p:stCondLst>
                                            <p:cond delay="0"/>
                                          </p:stCondLst>
                                        </p:cTn>
                                        <p:tgtEl>
                                          <p:spTgt spid="57"/>
                                        </p:tgtEl>
                                        <p:attrNameLst>
                                          <p:attrName>style.visibility</p:attrName>
                                        </p:attrNameLst>
                                      </p:cBhvr>
                                      <p:to>
                                        <p:strVal val="visible"/>
                                      </p:to>
                                    </p:set>
                                    <p:anim calcmode="lin" valueType="num">
                                      <p:cBhvr additive="base">
                                        <p:cTn id="16" dur="500" fill="hold"/>
                                        <p:tgtEl>
                                          <p:spTgt spid="57"/>
                                        </p:tgtEl>
                                        <p:attrNameLst>
                                          <p:attrName>ppt_x</p:attrName>
                                        </p:attrNameLst>
                                      </p:cBhvr>
                                      <p:tavLst>
                                        <p:tav tm="0">
                                          <p:val>
                                            <p:strVal val="#ppt_x"/>
                                          </p:val>
                                        </p:tav>
                                        <p:tav tm="100000">
                                          <p:val>
                                            <p:strVal val="#ppt_x"/>
                                          </p:val>
                                        </p:tav>
                                      </p:tavLst>
                                    </p:anim>
                                    <p:anim calcmode="lin" valueType="num">
                                      <p:cBhvr additive="base">
                                        <p:cTn id="17" dur="500" fill="hold"/>
                                        <p:tgtEl>
                                          <p:spTgt spid="57"/>
                                        </p:tgtEl>
                                        <p:attrNameLst>
                                          <p:attrName>ppt_y</p:attrName>
                                        </p:attrNameLst>
                                      </p:cBhvr>
                                      <p:tavLst>
                                        <p:tav tm="0">
                                          <p:val>
                                            <p:strVal val="1+#ppt_h/2"/>
                                          </p:val>
                                        </p:tav>
                                        <p:tav tm="100000">
                                          <p:val>
                                            <p:strVal val="#ppt_y"/>
                                          </p:val>
                                        </p:tav>
                                      </p:tavLst>
                                    </p:anim>
                                  </p:childTnLst>
                                </p:cTn>
                              </p:par>
                            </p:childTnLst>
                          </p:cTn>
                        </p:par>
                        <p:par>
                          <p:cTn id="18" fill="hold">
                            <p:stCondLst>
                              <p:cond delay="500"/>
                            </p:stCondLst>
                            <p:childTnLst>
                              <p:par>
                                <p:cTn id="19" presetID="2" presetClass="entr" presetSubtype="4"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 calcmode="lin" valueType="num">
                                      <p:cBhvr additive="base">
                                        <p:cTn id="21" dur="500" fill="hold"/>
                                        <p:tgtEl>
                                          <p:spTgt spid="58"/>
                                        </p:tgtEl>
                                        <p:attrNameLst>
                                          <p:attrName>ppt_x</p:attrName>
                                        </p:attrNameLst>
                                      </p:cBhvr>
                                      <p:tavLst>
                                        <p:tav tm="0">
                                          <p:val>
                                            <p:strVal val="#ppt_x"/>
                                          </p:val>
                                        </p:tav>
                                        <p:tav tm="100000">
                                          <p:val>
                                            <p:strVal val="#ppt_x"/>
                                          </p:val>
                                        </p:tav>
                                      </p:tavLst>
                                    </p:anim>
                                    <p:anim calcmode="lin" valueType="num">
                                      <p:cBhvr additive="base">
                                        <p:cTn id="22" dur="500" fill="hold"/>
                                        <p:tgtEl>
                                          <p:spTgt spid="58"/>
                                        </p:tgtEl>
                                        <p:attrNameLst>
                                          <p:attrName>ppt_y</p:attrName>
                                        </p:attrNameLst>
                                      </p:cBhvr>
                                      <p:tavLst>
                                        <p:tav tm="0">
                                          <p:val>
                                            <p:strVal val="1+#ppt_h/2"/>
                                          </p:val>
                                        </p:tav>
                                        <p:tav tm="100000">
                                          <p:val>
                                            <p:strVal val="#ppt_y"/>
                                          </p:val>
                                        </p:tav>
                                      </p:tavLst>
                                    </p:anim>
                                  </p:childTnLst>
                                </p:cTn>
                              </p:par>
                            </p:childTnLst>
                          </p:cTn>
                        </p:par>
                        <p:par>
                          <p:cTn id="23" fill="hold">
                            <p:stCondLst>
                              <p:cond delay="1000"/>
                            </p:stCondLst>
                            <p:childTnLst>
                              <p:par>
                                <p:cTn id="24" presetID="18" presetClass="entr" presetSubtype="12" fill="hold" nodeType="after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strips(downLeft)">
                                      <p:cBhvr>
                                        <p:cTn id="26" dur="500"/>
                                        <p:tgtEl>
                                          <p:spTgt spid="31"/>
                                        </p:tgtEl>
                                      </p:cBhvr>
                                    </p:animEffect>
                                  </p:childTnLst>
                                </p:cTn>
                              </p:par>
                              <p:par>
                                <p:cTn id="27" presetID="18" presetClass="entr" presetSubtype="9"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strips(upLeft)">
                                      <p:cBhvr>
                                        <p:cTn id="29" dur="500"/>
                                        <p:tgtEl>
                                          <p:spTgt spid="6"/>
                                        </p:tgtEl>
                                      </p:cBhvr>
                                    </p:animEffect>
                                  </p:childTnLst>
                                </p:cTn>
                              </p:par>
                              <p:par>
                                <p:cTn id="30" presetID="18" presetClass="entr" presetSubtype="6" fill="hold" nodeType="with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strips(downRight)">
                                      <p:cBhvr>
                                        <p:cTn id="32" dur="500"/>
                                        <p:tgtEl>
                                          <p:spTgt spid="33"/>
                                        </p:tgtEl>
                                      </p:cBhvr>
                                    </p:animEffect>
                                  </p:childTnLst>
                                </p:cTn>
                              </p:par>
                              <p:par>
                                <p:cTn id="33" presetID="18" presetClass="entr" presetSubtype="3" fill="hold" nodeType="with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strips(upRight)">
                                      <p:cBhvr>
                                        <p:cTn id="35" dur="500"/>
                                        <p:tgtEl>
                                          <p:spTgt spid="49"/>
                                        </p:tgtEl>
                                      </p:cBhvr>
                                    </p:animEffect>
                                  </p:childTnLst>
                                </p:cTn>
                              </p:par>
                            </p:childTnLst>
                          </p:cTn>
                        </p:par>
                        <p:par>
                          <p:cTn id="36" fill="hold">
                            <p:stCondLst>
                              <p:cond delay="150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52"/>
                                        </p:tgtEl>
                                        <p:attrNameLst>
                                          <p:attrName>style.visibility</p:attrName>
                                        </p:attrNameLst>
                                      </p:cBhvr>
                                      <p:to>
                                        <p:strVal val="visible"/>
                                      </p:to>
                                    </p:set>
                                    <p:anim calcmode="lin" valueType="num">
                                      <p:cBhvr>
                                        <p:cTn id="39" dur="50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52"/>
                                        </p:tgtEl>
                                        <p:attrNameLst>
                                          <p:attrName>ppt_y</p:attrName>
                                        </p:attrNameLst>
                                      </p:cBhvr>
                                      <p:tavLst>
                                        <p:tav tm="0">
                                          <p:val>
                                            <p:strVal val="#ppt_y"/>
                                          </p:val>
                                        </p:tav>
                                        <p:tav tm="100000">
                                          <p:val>
                                            <p:strVal val="#ppt_y"/>
                                          </p:val>
                                        </p:tav>
                                      </p:tavLst>
                                    </p:anim>
                                    <p:anim calcmode="lin" valueType="num">
                                      <p:cBhvr>
                                        <p:cTn id="41" dur="50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52"/>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52"/>
                                        </p:tgtEl>
                                      </p:cBhvr>
                                    </p:animEffect>
                                  </p:childTnLst>
                                </p:cTn>
                              </p:par>
                            </p:childTnLst>
                          </p:cTn>
                        </p:par>
                        <p:par>
                          <p:cTn id="44" fill="hold">
                            <p:stCondLst>
                              <p:cond delay="2049"/>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50"/>
                                        </p:tgtEl>
                                        <p:attrNameLst>
                                          <p:attrName>style.visibility</p:attrName>
                                        </p:attrNameLst>
                                      </p:cBhvr>
                                      <p:to>
                                        <p:strVal val="visible"/>
                                      </p:to>
                                    </p:set>
                                    <p:anim calcmode="lin" valueType="num">
                                      <p:cBhvr>
                                        <p:cTn id="47" dur="500" fill="hold"/>
                                        <p:tgtEl>
                                          <p:spTgt spid="50"/>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50"/>
                                        </p:tgtEl>
                                        <p:attrNameLst>
                                          <p:attrName>ppt_y</p:attrName>
                                        </p:attrNameLst>
                                      </p:cBhvr>
                                      <p:tavLst>
                                        <p:tav tm="0">
                                          <p:val>
                                            <p:strVal val="#ppt_y"/>
                                          </p:val>
                                        </p:tav>
                                        <p:tav tm="100000">
                                          <p:val>
                                            <p:strVal val="#ppt_y"/>
                                          </p:val>
                                        </p:tav>
                                      </p:tavLst>
                                    </p:anim>
                                    <p:anim calcmode="lin" valueType="num">
                                      <p:cBhvr>
                                        <p:cTn id="49" dur="500" fill="hold"/>
                                        <p:tgtEl>
                                          <p:spTgt spid="50"/>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50"/>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50"/>
                                        </p:tgtEl>
                                      </p:cBhvr>
                                    </p:animEffect>
                                  </p:childTnLst>
                                </p:cTn>
                              </p:par>
                            </p:childTnLst>
                          </p:cTn>
                        </p:par>
                        <p:par>
                          <p:cTn id="52" fill="hold">
                            <p:stCondLst>
                              <p:cond delay="2599"/>
                            </p:stCondLst>
                            <p:childTnLst>
                              <p:par>
                                <p:cTn id="53" presetID="41" presetClass="entr" presetSubtype="0" fill="hold" grpId="0" nodeType="afterEffect">
                                  <p:stCondLst>
                                    <p:cond delay="0"/>
                                  </p:stCondLst>
                                  <p:iterate type="lt">
                                    <p:tmPct val="10000"/>
                                  </p:iterate>
                                  <p:childTnLst>
                                    <p:set>
                                      <p:cBhvr>
                                        <p:cTn id="54" dur="1" fill="hold">
                                          <p:stCondLst>
                                            <p:cond delay="0"/>
                                          </p:stCondLst>
                                        </p:cTn>
                                        <p:tgtEl>
                                          <p:spTgt spid="53"/>
                                        </p:tgtEl>
                                        <p:attrNameLst>
                                          <p:attrName>style.visibility</p:attrName>
                                        </p:attrNameLst>
                                      </p:cBhvr>
                                      <p:to>
                                        <p:strVal val="visible"/>
                                      </p:to>
                                    </p:set>
                                    <p:anim calcmode="lin" valueType="num">
                                      <p:cBhvr>
                                        <p:cTn id="55" dur="500" fill="hold"/>
                                        <p:tgtEl>
                                          <p:spTgt spid="53"/>
                                        </p:tgtEl>
                                        <p:attrNameLst>
                                          <p:attrName>ppt_x</p:attrName>
                                        </p:attrNameLst>
                                      </p:cBhvr>
                                      <p:tavLst>
                                        <p:tav tm="0">
                                          <p:val>
                                            <p:strVal val="#ppt_x"/>
                                          </p:val>
                                        </p:tav>
                                        <p:tav tm="50000">
                                          <p:val>
                                            <p:strVal val="#ppt_x+.1"/>
                                          </p:val>
                                        </p:tav>
                                        <p:tav tm="100000">
                                          <p:val>
                                            <p:strVal val="#ppt_x"/>
                                          </p:val>
                                        </p:tav>
                                      </p:tavLst>
                                    </p:anim>
                                    <p:anim calcmode="lin" valueType="num">
                                      <p:cBhvr>
                                        <p:cTn id="56" dur="500" fill="hold"/>
                                        <p:tgtEl>
                                          <p:spTgt spid="53"/>
                                        </p:tgtEl>
                                        <p:attrNameLst>
                                          <p:attrName>ppt_y</p:attrName>
                                        </p:attrNameLst>
                                      </p:cBhvr>
                                      <p:tavLst>
                                        <p:tav tm="0">
                                          <p:val>
                                            <p:strVal val="#ppt_y"/>
                                          </p:val>
                                        </p:tav>
                                        <p:tav tm="100000">
                                          <p:val>
                                            <p:strVal val="#ppt_y"/>
                                          </p:val>
                                        </p:tav>
                                      </p:tavLst>
                                    </p:anim>
                                    <p:anim calcmode="lin" valueType="num">
                                      <p:cBhvr>
                                        <p:cTn id="57" dur="500" fill="hold"/>
                                        <p:tgtEl>
                                          <p:spTgt spid="53"/>
                                        </p:tgtEl>
                                        <p:attrNameLst>
                                          <p:attrName>ppt_h</p:attrName>
                                        </p:attrNameLst>
                                      </p:cBhvr>
                                      <p:tavLst>
                                        <p:tav tm="0">
                                          <p:val>
                                            <p:strVal val="#ppt_h/10"/>
                                          </p:val>
                                        </p:tav>
                                        <p:tav tm="50000">
                                          <p:val>
                                            <p:strVal val="#ppt_h+.01"/>
                                          </p:val>
                                        </p:tav>
                                        <p:tav tm="100000">
                                          <p:val>
                                            <p:strVal val="#ppt_h"/>
                                          </p:val>
                                        </p:tav>
                                      </p:tavLst>
                                    </p:anim>
                                    <p:anim calcmode="lin" valueType="num">
                                      <p:cBhvr>
                                        <p:cTn id="58" dur="500" fill="hold"/>
                                        <p:tgtEl>
                                          <p:spTgt spid="53"/>
                                        </p:tgtEl>
                                        <p:attrNameLst>
                                          <p:attrName>ppt_w</p:attrName>
                                        </p:attrNameLst>
                                      </p:cBhvr>
                                      <p:tavLst>
                                        <p:tav tm="0">
                                          <p:val>
                                            <p:strVal val="#ppt_w/10"/>
                                          </p:val>
                                        </p:tav>
                                        <p:tav tm="50000">
                                          <p:val>
                                            <p:strVal val="#ppt_w+.01"/>
                                          </p:val>
                                        </p:tav>
                                        <p:tav tm="100000">
                                          <p:val>
                                            <p:strVal val="#ppt_w"/>
                                          </p:val>
                                        </p:tav>
                                      </p:tavLst>
                                    </p:anim>
                                    <p:animEffect transition="in" filter="fade">
                                      <p:cBhvr>
                                        <p:cTn id="59" dur="500" tmFilter="0,0; .5, 1; 1, 1"/>
                                        <p:tgtEl>
                                          <p:spTgt spid="53"/>
                                        </p:tgtEl>
                                      </p:cBhvr>
                                    </p:animEffect>
                                  </p:childTnLst>
                                </p:cTn>
                              </p:par>
                            </p:childTnLst>
                          </p:cTn>
                        </p:par>
                        <p:par>
                          <p:cTn id="60" fill="hold">
                            <p:stCondLst>
                              <p:cond delay="3150"/>
                            </p:stCondLst>
                            <p:childTnLst>
                              <p:par>
                                <p:cTn id="61" presetID="41" presetClass="entr" presetSubtype="0" fill="hold" grpId="0" nodeType="afterEffect">
                                  <p:stCondLst>
                                    <p:cond delay="0"/>
                                  </p:stCondLst>
                                  <p:iterate type="lt">
                                    <p:tmPct val="10000"/>
                                  </p:iterate>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ppt_x</p:attrName>
                                        </p:attrNameLst>
                                      </p:cBhvr>
                                      <p:tavLst>
                                        <p:tav tm="0">
                                          <p:val>
                                            <p:strVal val="#ppt_x"/>
                                          </p:val>
                                        </p:tav>
                                        <p:tav tm="50000">
                                          <p:val>
                                            <p:strVal val="#ppt_x+.1"/>
                                          </p:val>
                                        </p:tav>
                                        <p:tav tm="100000">
                                          <p:val>
                                            <p:strVal val="#ppt_x"/>
                                          </p:val>
                                        </p:tav>
                                      </p:tavLst>
                                    </p:anim>
                                    <p:anim calcmode="lin" valueType="num">
                                      <p:cBhvr>
                                        <p:cTn id="64" dur="500" fill="hold"/>
                                        <p:tgtEl>
                                          <p:spTgt spid="54"/>
                                        </p:tgtEl>
                                        <p:attrNameLst>
                                          <p:attrName>ppt_y</p:attrName>
                                        </p:attrNameLst>
                                      </p:cBhvr>
                                      <p:tavLst>
                                        <p:tav tm="0">
                                          <p:val>
                                            <p:strVal val="#ppt_y"/>
                                          </p:val>
                                        </p:tav>
                                        <p:tav tm="100000">
                                          <p:val>
                                            <p:strVal val="#ppt_y"/>
                                          </p:val>
                                        </p:tav>
                                      </p:tavLst>
                                    </p:anim>
                                    <p:anim calcmode="lin" valueType="num">
                                      <p:cBhvr>
                                        <p:cTn id="65" dur="500" fill="hold"/>
                                        <p:tgtEl>
                                          <p:spTgt spid="54"/>
                                        </p:tgtEl>
                                        <p:attrNameLst>
                                          <p:attrName>ppt_h</p:attrName>
                                        </p:attrNameLst>
                                      </p:cBhvr>
                                      <p:tavLst>
                                        <p:tav tm="0">
                                          <p:val>
                                            <p:strVal val="#ppt_h/10"/>
                                          </p:val>
                                        </p:tav>
                                        <p:tav tm="50000">
                                          <p:val>
                                            <p:strVal val="#ppt_h+.01"/>
                                          </p:val>
                                        </p:tav>
                                        <p:tav tm="100000">
                                          <p:val>
                                            <p:strVal val="#ppt_h"/>
                                          </p:val>
                                        </p:tav>
                                      </p:tavLst>
                                    </p:anim>
                                    <p:anim calcmode="lin" valueType="num">
                                      <p:cBhvr>
                                        <p:cTn id="66" dur="500" fill="hold"/>
                                        <p:tgtEl>
                                          <p:spTgt spid="54"/>
                                        </p:tgtEl>
                                        <p:attrNameLst>
                                          <p:attrName>ppt_w</p:attrName>
                                        </p:attrNameLst>
                                      </p:cBhvr>
                                      <p:tavLst>
                                        <p:tav tm="0">
                                          <p:val>
                                            <p:strVal val="#ppt_w/10"/>
                                          </p:val>
                                        </p:tav>
                                        <p:tav tm="50000">
                                          <p:val>
                                            <p:strVal val="#ppt_w+.01"/>
                                          </p:val>
                                        </p:tav>
                                        <p:tav tm="100000">
                                          <p:val>
                                            <p:strVal val="#ppt_w"/>
                                          </p:val>
                                        </p:tav>
                                      </p:tavLst>
                                    </p:anim>
                                    <p:animEffect transition="in" filter="fade">
                                      <p:cBhvr>
                                        <p:cTn id="67" dur="500" tmFilter="0,0; .5, 1; 1, 1"/>
                                        <p:tgtEl>
                                          <p:spTgt spid="54"/>
                                        </p:tgtEl>
                                      </p:cBhvr>
                                    </p:animEffect>
                                  </p:childTnLst>
                                </p:cTn>
                              </p:par>
                            </p:childTnLst>
                          </p:cTn>
                        </p:par>
                        <p:par>
                          <p:cTn id="68" fill="hold">
                            <p:stCondLst>
                              <p:cond delay="3700"/>
                            </p:stCondLst>
                            <p:childTnLst>
                              <p:par>
                                <p:cTn id="69" presetID="37"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900" decel="100000" fill="hold"/>
                                        <p:tgtEl>
                                          <p:spTgt spid="55"/>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50" grpId="0" bldLvl="0" animBg="1"/>
      <p:bldP spid="52" grpId="0" bldLvl="0" animBg="1"/>
      <p:bldP spid="53" grpId="0" bldLvl="0" animBg="1"/>
      <p:bldP spid="54" grpId="0" bldLvl="0" animBg="1"/>
      <p:bldP spid="55" grpId="0" bldLvl="0" animBg="1"/>
      <p:bldP spid="57"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任意多边形 40"/>
          <p:cNvSpPr/>
          <p:nvPr/>
        </p:nvSpPr>
        <p:spPr bwMode="auto">
          <a:xfrm>
            <a:off x="0" y="311150"/>
            <a:ext cx="5116513" cy="898525"/>
          </a:xfrm>
          <a:custGeom>
            <a:avLst/>
            <a:gdLst/>
            <a:ahLst/>
            <a:cxnLst/>
            <a:rect l="l" t="t" r="r" b="b"/>
            <a:pathLst>
              <a:path w="5116513" h="898525">
                <a:moveTo>
                  <a:pt x="4666612" y="0"/>
                </a:moveTo>
                <a:cubicBezTo>
                  <a:pt x="4915086" y="0"/>
                  <a:pt x="5116513" y="201141"/>
                  <a:pt x="5116513" y="449263"/>
                </a:cubicBezTo>
                <a:cubicBezTo>
                  <a:pt x="5116513" y="697384"/>
                  <a:pt x="4915086" y="898525"/>
                  <a:pt x="4666612" y="898525"/>
                </a:cubicBezTo>
                <a:cubicBezTo>
                  <a:pt x="4542375" y="898525"/>
                  <a:pt x="4429899" y="848240"/>
                  <a:pt x="4348483" y="766939"/>
                </a:cubicBezTo>
                <a:lnTo>
                  <a:pt x="4318243" y="730340"/>
                </a:lnTo>
                <a:lnTo>
                  <a:pt x="0" y="730340"/>
                </a:lnTo>
                <a:lnTo>
                  <a:pt x="0" y="168185"/>
                </a:lnTo>
                <a:lnTo>
                  <a:pt x="4318243" y="168185"/>
                </a:lnTo>
                <a:lnTo>
                  <a:pt x="4348483" y="131586"/>
                </a:lnTo>
                <a:cubicBezTo>
                  <a:pt x="4429899" y="50285"/>
                  <a:pt x="4542375" y="0"/>
                  <a:pt x="4666612" y="0"/>
                </a:cubicBezTo>
                <a:close/>
              </a:path>
            </a:pathLst>
          </a:custGeom>
          <a:solidFill>
            <a:srgbClr val="0099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7" name="文本框 1"/>
          <p:cNvSpPr txBox="1"/>
          <p:nvPr/>
        </p:nvSpPr>
        <p:spPr bwMode="auto">
          <a:xfrm>
            <a:off x="615950" y="498475"/>
            <a:ext cx="3595688" cy="523875"/>
          </a:xfrm>
          <a:prstGeom prst="rect">
            <a:avLst/>
          </a:prstGeom>
          <a:noFill/>
        </p:spPr>
        <p:txBody>
          <a:bodyPr>
            <a:spAutoFit/>
          </a:bodyPr>
          <a:lstStyle/>
          <a:p>
            <a:pPr eaLnBrk="1" fontAlgn="auto" hangingPunct="1">
              <a:spcBef>
                <a:spcPts val="0"/>
              </a:spcBef>
              <a:spcAft>
                <a:spcPts val="0"/>
              </a:spcAft>
              <a:defRPr/>
            </a:pPr>
            <a:r>
              <a:rPr lang="zh-CN" altLang="en-US" sz="2800" b="1" spc="300" dirty="0">
                <a:solidFill>
                  <a:schemeClr val="bg1"/>
                </a:solidFill>
                <a:latin typeface="微软雅黑" panose="020B0503020204020204" pitchFamily="34" charset="-122"/>
                <a:ea typeface="微软雅黑" panose="020B0503020204020204" pitchFamily="34" charset="-122"/>
              </a:rPr>
              <a:t>此处添加目录标题</a:t>
            </a:r>
          </a:p>
        </p:txBody>
      </p:sp>
      <p:sp>
        <p:nvSpPr>
          <p:cNvPr id="4" name="Freeform 5"/>
          <p:cNvSpPr/>
          <p:nvPr/>
        </p:nvSpPr>
        <p:spPr bwMode="auto">
          <a:xfrm>
            <a:off x="5331454" y="2975319"/>
            <a:ext cx="1529093" cy="1714500"/>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1">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gradFill flip="none" rotWithShape="1">
            <a:gsLst>
              <a:gs pos="0">
                <a:srgbClr val="F9F9F9"/>
              </a:gs>
              <a:gs pos="100000">
                <a:schemeClr val="bg1">
                  <a:lumMod val="85000"/>
                </a:schemeClr>
              </a:gs>
            </a:gsLst>
            <a:lin ang="2700000" scaled="1"/>
            <a:tileRect/>
          </a:gradFill>
          <a:ln w="31750">
            <a:gradFill flip="none" rotWithShape="1">
              <a:gsLst>
                <a:gs pos="0">
                  <a:schemeClr val="bg1"/>
                </a:gs>
                <a:gs pos="100000">
                  <a:schemeClr val="bg1">
                    <a:lumMod val="75000"/>
                  </a:schemeClr>
                </a:gs>
              </a:gsLst>
              <a:lin ang="2700000" scaled="1"/>
              <a:tileRect/>
            </a:gradFill>
          </a:ln>
          <a:effectLst>
            <a:outerShdw blurRad="152400" dist="1016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 name="Freeform 5"/>
          <p:cNvSpPr/>
          <p:nvPr/>
        </p:nvSpPr>
        <p:spPr bwMode="auto">
          <a:xfrm>
            <a:off x="5471800" y="3132683"/>
            <a:ext cx="1248401" cy="1399772"/>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1">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solidFill>
            <a:schemeClr val="accent1"/>
          </a:solidFill>
          <a:ln w="25400">
            <a:gradFill flip="none" rotWithShape="1">
              <a:gsLst>
                <a:gs pos="0">
                  <a:srgbClr val="CFCFCF"/>
                </a:gs>
                <a:gs pos="100000">
                  <a:schemeClr val="bg1"/>
                </a:gs>
              </a:gsLst>
              <a:lin ang="2700000" scaled="1"/>
              <a:tileRect/>
            </a:gradFill>
          </a:ln>
          <a:effectLst>
            <a:innerShdw blurRad="139700" dist="635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 name="Freeform 5"/>
          <p:cNvSpPr/>
          <p:nvPr/>
        </p:nvSpPr>
        <p:spPr bwMode="auto">
          <a:xfrm>
            <a:off x="5555700" y="3226755"/>
            <a:ext cx="1080601" cy="1211628"/>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1">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solidFill>
            <a:schemeClr val="bg1">
              <a:lumMod val="95000"/>
            </a:schemeClr>
          </a:solidFill>
          <a:ln>
            <a:gradFill flip="none" rotWithShape="1">
              <a:gsLst>
                <a:gs pos="0">
                  <a:schemeClr val="bg1"/>
                </a:gs>
                <a:gs pos="100000">
                  <a:schemeClr val="bg1">
                    <a:lumMod val="75000"/>
                  </a:schemeClr>
                </a:gs>
              </a:gsLst>
              <a:lin ang="2700000" scaled="1"/>
              <a:tileRect/>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5"/>
          <p:cNvSpPr/>
          <p:nvPr/>
        </p:nvSpPr>
        <p:spPr bwMode="auto">
          <a:xfrm>
            <a:off x="4516417" y="2183003"/>
            <a:ext cx="827648" cy="928002"/>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1">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solidFill>
            <a:schemeClr val="accent1"/>
          </a:solidFill>
          <a:ln w="25400">
            <a:gradFill flip="none" rotWithShape="1">
              <a:gsLst>
                <a:gs pos="0">
                  <a:srgbClr val="CFCFCF"/>
                </a:gs>
                <a:gs pos="100000">
                  <a:schemeClr val="bg1"/>
                </a:gs>
              </a:gsLst>
              <a:lin ang="2700000" scaled="1"/>
              <a:tileRect/>
            </a:gradFill>
          </a:ln>
          <a:effectLst>
            <a:innerShdw blurRad="1016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 name="Freeform 5"/>
          <p:cNvSpPr/>
          <p:nvPr/>
        </p:nvSpPr>
        <p:spPr bwMode="auto">
          <a:xfrm>
            <a:off x="3688769" y="3368568"/>
            <a:ext cx="827648" cy="928002"/>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1">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solidFill>
            <a:schemeClr val="accent2"/>
          </a:solidFill>
          <a:ln w="25400">
            <a:gradFill flip="none" rotWithShape="1">
              <a:gsLst>
                <a:gs pos="0">
                  <a:srgbClr val="CFCFCF"/>
                </a:gs>
                <a:gs pos="100000">
                  <a:schemeClr val="bg1"/>
                </a:gs>
              </a:gsLst>
              <a:lin ang="2700000" scaled="1"/>
              <a:tileRect/>
            </a:gradFill>
          </a:ln>
          <a:effectLst>
            <a:innerShdw blurRad="1016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9" name="Freeform 5"/>
          <p:cNvSpPr/>
          <p:nvPr/>
        </p:nvSpPr>
        <p:spPr bwMode="auto">
          <a:xfrm>
            <a:off x="4516417" y="4554133"/>
            <a:ext cx="827648" cy="928002"/>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1">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solidFill>
            <a:schemeClr val="accent3"/>
          </a:solidFill>
          <a:ln w="25400">
            <a:gradFill flip="none" rotWithShape="1">
              <a:gsLst>
                <a:gs pos="0">
                  <a:srgbClr val="CFCFCF"/>
                </a:gs>
                <a:gs pos="100000">
                  <a:schemeClr val="bg1"/>
                </a:gs>
              </a:gsLst>
              <a:lin ang="2700000" scaled="1"/>
              <a:tileRect/>
            </a:gradFill>
          </a:ln>
          <a:effectLst>
            <a:innerShdw blurRad="1016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0" name="Freeform 5"/>
          <p:cNvSpPr/>
          <p:nvPr/>
        </p:nvSpPr>
        <p:spPr bwMode="auto">
          <a:xfrm>
            <a:off x="6847935" y="2183003"/>
            <a:ext cx="827648" cy="928002"/>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1">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solidFill>
            <a:schemeClr val="accent1"/>
          </a:solidFill>
          <a:ln w="25400">
            <a:gradFill flip="none" rotWithShape="1">
              <a:gsLst>
                <a:gs pos="0">
                  <a:srgbClr val="CFCFCF"/>
                </a:gs>
                <a:gs pos="100000">
                  <a:schemeClr val="bg1"/>
                </a:gs>
              </a:gsLst>
              <a:lin ang="2700000" scaled="1"/>
              <a:tileRect/>
            </a:gradFill>
          </a:ln>
          <a:effectLst>
            <a:innerShdw blurRad="1016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Freeform 5"/>
          <p:cNvSpPr/>
          <p:nvPr/>
        </p:nvSpPr>
        <p:spPr bwMode="auto">
          <a:xfrm>
            <a:off x="7675583" y="3368568"/>
            <a:ext cx="827648" cy="928002"/>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1">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solidFill>
            <a:schemeClr val="accent2"/>
          </a:solidFill>
          <a:ln w="25400">
            <a:gradFill flip="none" rotWithShape="1">
              <a:gsLst>
                <a:gs pos="0">
                  <a:srgbClr val="CFCFCF"/>
                </a:gs>
                <a:gs pos="100000">
                  <a:schemeClr val="bg1"/>
                </a:gs>
              </a:gsLst>
              <a:lin ang="2700000" scaled="1"/>
              <a:tileRect/>
            </a:gradFill>
          </a:ln>
          <a:effectLst>
            <a:innerShdw blurRad="1016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Freeform 5"/>
          <p:cNvSpPr/>
          <p:nvPr/>
        </p:nvSpPr>
        <p:spPr bwMode="auto">
          <a:xfrm>
            <a:off x="6847935" y="4554133"/>
            <a:ext cx="827648" cy="928002"/>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1">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solidFill>
            <a:schemeClr val="accent3"/>
          </a:solidFill>
          <a:ln w="25400">
            <a:gradFill flip="none" rotWithShape="1">
              <a:gsLst>
                <a:gs pos="0">
                  <a:srgbClr val="CFCFCF"/>
                </a:gs>
                <a:gs pos="100000">
                  <a:schemeClr val="bg1"/>
                </a:gs>
              </a:gsLst>
              <a:lin ang="2700000" scaled="1"/>
              <a:tileRect/>
            </a:gradFill>
          </a:ln>
          <a:effectLst>
            <a:innerShdw blurRad="1016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735239" y="2385394"/>
            <a:ext cx="2781178" cy="523220"/>
          </a:xfrm>
          <a:prstGeom prst="rect">
            <a:avLst/>
          </a:prstGeom>
        </p:spPr>
        <p:txBody>
          <a:bodyPr wrap="square">
            <a:spAutoFit/>
          </a:bodyPr>
          <a:lstStyle/>
          <a:p>
            <a:pPr algn="ctr"/>
            <a:r>
              <a:rPr lang="zh-CN" altLang="en-US" sz="1400" dirty="0">
                <a:latin typeface="微软雅黑" panose="020B0503020204020204" pitchFamily="34" charset="-122"/>
                <a:ea typeface="微软雅黑" panose="020B0503020204020204" pitchFamily="34" charset="-122"/>
              </a:rPr>
              <a:t>在这里输入您的文字内容，或者将您的文字内容复制在这里</a:t>
            </a:r>
          </a:p>
        </p:txBody>
      </p:sp>
      <p:sp>
        <p:nvSpPr>
          <p:cNvPr id="16" name="矩形 15"/>
          <p:cNvSpPr/>
          <p:nvPr/>
        </p:nvSpPr>
        <p:spPr>
          <a:xfrm>
            <a:off x="907591" y="3570959"/>
            <a:ext cx="2781178" cy="523220"/>
          </a:xfrm>
          <a:prstGeom prst="rect">
            <a:avLst/>
          </a:prstGeom>
        </p:spPr>
        <p:txBody>
          <a:bodyPr wrap="square">
            <a:spAutoFit/>
          </a:bodyPr>
          <a:lstStyle/>
          <a:p>
            <a:pPr algn="ctr"/>
            <a:r>
              <a:rPr lang="zh-CN" altLang="en-US" sz="1400" dirty="0">
                <a:latin typeface="微软雅黑" panose="020B0503020204020204" pitchFamily="34" charset="-122"/>
                <a:ea typeface="微软雅黑" panose="020B0503020204020204" pitchFamily="34" charset="-122"/>
              </a:rPr>
              <a:t>在这里输入您的文字内容，或者将您的文字内容复制在这里</a:t>
            </a:r>
          </a:p>
        </p:txBody>
      </p:sp>
      <p:sp>
        <p:nvSpPr>
          <p:cNvPr id="17" name="矩形 16"/>
          <p:cNvSpPr/>
          <p:nvPr/>
        </p:nvSpPr>
        <p:spPr>
          <a:xfrm>
            <a:off x="1735239" y="4756524"/>
            <a:ext cx="2781178" cy="523220"/>
          </a:xfrm>
          <a:prstGeom prst="rect">
            <a:avLst/>
          </a:prstGeom>
        </p:spPr>
        <p:txBody>
          <a:bodyPr wrap="square">
            <a:spAutoFit/>
          </a:bodyPr>
          <a:lstStyle/>
          <a:p>
            <a:pPr algn="ctr"/>
            <a:r>
              <a:rPr lang="zh-CN" altLang="en-US" sz="1400" dirty="0">
                <a:latin typeface="微软雅黑" panose="020B0503020204020204" pitchFamily="34" charset="-122"/>
                <a:ea typeface="微软雅黑" panose="020B0503020204020204" pitchFamily="34" charset="-122"/>
              </a:rPr>
              <a:t>在这里输入您的文字内容，或者将您的文字内容复制在这里</a:t>
            </a:r>
          </a:p>
        </p:txBody>
      </p:sp>
      <p:sp>
        <p:nvSpPr>
          <p:cNvPr id="18" name="矩形 17"/>
          <p:cNvSpPr/>
          <p:nvPr/>
        </p:nvSpPr>
        <p:spPr>
          <a:xfrm>
            <a:off x="7675583" y="2385394"/>
            <a:ext cx="2781178" cy="523220"/>
          </a:xfrm>
          <a:prstGeom prst="rect">
            <a:avLst/>
          </a:prstGeom>
        </p:spPr>
        <p:txBody>
          <a:bodyPr wrap="square">
            <a:spAutoFit/>
          </a:bodyPr>
          <a:lstStyle/>
          <a:p>
            <a:pPr algn="ctr"/>
            <a:r>
              <a:rPr lang="zh-CN" altLang="en-US" sz="1400" dirty="0">
                <a:latin typeface="微软雅黑" panose="020B0503020204020204" pitchFamily="34" charset="-122"/>
                <a:ea typeface="微软雅黑" panose="020B0503020204020204" pitchFamily="34" charset="-122"/>
              </a:rPr>
              <a:t>在这里输入您的文字内容，或者将您的文字内容复制在这里</a:t>
            </a:r>
          </a:p>
        </p:txBody>
      </p:sp>
      <p:sp>
        <p:nvSpPr>
          <p:cNvPr id="19" name="矩形 18"/>
          <p:cNvSpPr/>
          <p:nvPr/>
        </p:nvSpPr>
        <p:spPr>
          <a:xfrm>
            <a:off x="8503231" y="3570959"/>
            <a:ext cx="2781178" cy="523220"/>
          </a:xfrm>
          <a:prstGeom prst="rect">
            <a:avLst/>
          </a:prstGeom>
        </p:spPr>
        <p:txBody>
          <a:bodyPr wrap="square">
            <a:spAutoFit/>
          </a:bodyPr>
          <a:lstStyle/>
          <a:p>
            <a:pPr algn="ctr"/>
            <a:r>
              <a:rPr lang="zh-CN" altLang="en-US" sz="1400" dirty="0">
                <a:latin typeface="微软雅黑" panose="020B0503020204020204" pitchFamily="34" charset="-122"/>
                <a:ea typeface="微软雅黑" panose="020B0503020204020204" pitchFamily="34" charset="-122"/>
              </a:rPr>
              <a:t>在这里输入您的文字内容，或者将您的文字内容复制在这里</a:t>
            </a:r>
          </a:p>
        </p:txBody>
      </p:sp>
      <p:sp>
        <p:nvSpPr>
          <p:cNvPr id="20" name="矩形 19"/>
          <p:cNvSpPr/>
          <p:nvPr/>
        </p:nvSpPr>
        <p:spPr>
          <a:xfrm>
            <a:off x="7675583" y="4756524"/>
            <a:ext cx="2781178" cy="523220"/>
          </a:xfrm>
          <a:prstGeom prst="rect">
            <a:avLst/>
          </a:prstGeom>
        </p:spPr>
        <p:txBody>
          <a:bodyPr wrap="square">
            <a:spAutoFit/>
          </a:bodyPr>
          <a:lstStyle/>
          <a:p>
            <a:pPr algn="ctr"/>
            <a:r>
              <a:rPr lang="zh-CN" altLang="en-US" sz="1400" dirty="0">
                <a:latin typeface="微软雅黑" panose="020B0503020204020204" pitchFamily="34" charset="-122"/>
                <a:ea typeface="微软雅黑" panose="020B0503020204020204" pitchFamily="34" charset="-122"/>
              </a:rPr>
              <a:t>在这里输入您的文字内容，或者将您的文字内容复制在这里</a:t>
            </a:r>
          </a:p>
        </p:txBody>
      </p:sp>
      <p:sp>
        <p:nvSpPr>
          <p:cNvPr id="21" name="Freeform 9"/>
          <p:cNvSpPr>
            <a:spLocks noEditPoints="1"/>
          </p:cNvSpPr>
          <p:nvPr/>
        </p:nvSpPr>
        <p:spPr bwMode="auto">
          <a:xfrm>
            <a:off x="7039402" y="2469988"/>
            <a:ext cx="444714" cy="354033"/>
          </a:xfrm>
          <a:custGeom>
            <a:avLst/>
            <a:gdLst>
              <a:gd name="T0" fmla="*/ 54 w 159"/>
              <a:gd name="T1" fmla="*/ 126 h 128"/>
              <a:gd name="T2" fmla="*/ 57 w 159"/>
              <a:gd name="T3" fmla="*/ 127 h 128"/>
              <a:gd name="T4" fmla="*/ 81 w 159"/>
              <a:gd name="T5" fmla="*/ 105 h 128"/>
              <a:gd name="T6" fmla="*/ 54 w 159"/>
              <a:gd name="T7" fmla="*/ 91 h 128"/>
              <a:gd name="T8" fmla="*/ 54 w 159"/>
              <a:gd name="T9" fmla="*/ 126 h 128"/>
              <a:gd name="T10" fmla="*/ 154 w 159"/>
              <a:gd name="T11" fmla="*/ 1 h 128"/>
              <a:gd name="T12" fmla="*/ 3 w 159"/>
              <a:gd name="T13" fmla="*/ 54 h 128"/>
              <a:gd name="T14" fmla="*/ 2 w 159"/>
              <a:gd name="T15" fmla="*/ 58 h 128"/>
              <a:gd name="T16" fmla="*/ 35 w 159"/>
              <a:gd name="T17" fmla="*/ 71 h 128"/>
              <a:gd name="T18" fmla="*/ 35 w 159"/>
              <a:gd name="T19" fmla="*/ 71 h 128"/>
              <a:gd name="T20" fmla="*/ 54 w 159"/>
              <a:gd name="T21" fmla="*/ 79 h 128"/>
              <a:gd name="T22" fmla="*/ 148 w 159"/>
              <a:gd name="T23" fmla="*/ 10 h 128"/>
              <a:gd name="T24" fmla="*/ 150 w 159"/>
              <a:gd name="T25" fmla="*/ 12 h 128"/>
              <a:gd name="T26" fmla="*/ 83 w 159"/>
              <a:gd name="T27" fmla="*/ 85 h 128"/>
              <a:gd name="T28" fmla="*/ 83 w 159"/>
              <a:gd name="T29" fmla="*/ 85 h 128"/>
              <a:gd name="T30" fmla="*/ 79 w 159"/>
              <a:gd name="T31" fmla="*/ 89 h 128"/>
              <a:gd name="T32" fmla="*/ 84 w 159"/>
              <a:gd name="T33" fmla="*/ 92 h 128"/>
              <a:gd name="T34" fmla="*/ 84 w 159"/>
              <a:gd name="T35" fmla="*/ 92 h 128"/>
              <a:gd name="T36" fmla="*/ 127 w 159"/>
              <a:gd name="T37" fmla="*/ 115 h 128"/>
              <a:gd name="T38" fmla="*/ 133 w 159"/>
              <a:gd name="T39" fmla="*/ 112 h 128"/>
              <a:gd name="T40" fmla="*/ 158 w 159"/>
              <a:gd name="T41" fmla="*/ 5 h 128"/>
              <a:gd name="T42" fmla="*/ 154 w 159"/>
              <a:gd name="T43" fmla="*/ 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128">
                <a:moveTo>
                  <a:pt x="54" y="126"/>
                </a:moveTo>
                <a:cubicBezTo>
                  <a:pt x="54" y="128"/>
                  <a:pt x="55" y="128"/>
                  <a:pt x="57" y="127"/>
                </a:cubicBezTo>
                <a:cubicBezTo>
                  <a:pt x="59" y="125"/>
                  <a:pt x="81" y="105"/>
                  <a:pt x="81" y="105"/>
                </a:cubicBezTo>
                <a:cubicBezTo>
                  <a:pt x="54" y="91"/>
                  <a:pt x="54" y="91"/>
                  <a:pt x="54" y="91"/>
                </a:cubicBezTo>
                <a:cubicBezTo>
                  <a:pt x="54" y="126"/>
                  <a:pt x="54" y="126"/>
                  <a:pt x="54" y="126"/>
                </a:cubicBezTo>
                <a:close/>
                <a:moveTo>
                  <a:pt x="154" y="1"/>
                </a:moveTo>
                <a:cubicBezTo>
                  <a:pt x="151" y="2"/>
                  <a:pt x="5" y="53"/>
                  <a:pt x="3" y="54"/>
                </a:cubicBezTo>
                <a:cubicBezTo>
                  <a:pt x="0" y="55"/>
                  <a:pt x="0" y="57"/>
                  <a:pt x="2" y="58"/>
                </a:cubicBezTo>
                <a:cubicBezTo>
                  <a:pt x="6" y="60"/>
                  <a:pt x="35" y="71"/>
                  <a:pt x="35" y="71"/>
                </a:cubicBezTo>
                <a:cubicBezTo>
                  <a:pt x="35" y="71"/>
                  <a:pt x="35" y="71"/>
                  <a:pt x="35" y="71"/>
                </a:cubicBezTo>
                <a:cubicBezTo>
                  <a:pt x="54" y="79"/>
                  <a:pt x="54" y="79"/>
                  <a:pt x="54" y="79"/>
                </a:cubicBezTo>
                <a:cubicBezTo>
                  <a:pt x="54" y="79"/>
                  <a:pt x="147" y="11"/>
                  <a:pt x="148" y="10"/>
                </a:cubicBezTo>
                <a:cubicBezTo>
                  <a:pt x="150" y="9"/>
                  <a:pt x="151" y="11"/>
                  <a:pt x="150" y="12"/>
                </a:cubicBezTo>
                <a:cubicBezTo>
                  <a:pt x="149" y="13"/>
                  <a:pt x="83" y="85"/>
                  <a:pt x="83" y="85"/>
                </a:cubicBezTo>
                <a:cubicBezTo>
                  <a:pt x="83" y="85"/>
                  <a:pt x="83" y="85"/>
                  <a:pt x="83" y="85"/>
                </a:cubicBezTo>
                <a:cubicBezTo>
                  <a:pt x="79" y="89"/>
                  <a:pt x="79" y="89"/>
                  <a:pt x="79" y="89"/>
                </a:cubicBezTo>
                <a:cubicBezTo>
                  <a:pt x="84" y="92"/>
                  <a:pt x="84" y="92"/>
                  <a:pt x="84" y="92"/>
                </a:cubicBezTo>
                <a:cubicBezTo>
                  <a:pt x="84" y="92"/>
                  <a:pt x="84" y="92"/>
                  <a:pt x="84" y="92"/>
                </a:cubicBezTo>
                <a:cubicBezTo>
                  <a:pt x="84" y="92"/>
                  <a:pt x="124" y="113"/>
                  <a:pt x="127" y="115"/>
                </a:cubicBezTo>
                <a:cubicBezTo>
                  <a:pt x="129" y="116"/>
                  <a:pt x="132" y="115"/>
                  <a:pt x="133" y="112"/>
                </a:cubicBezTo>
                <a:cubicBezTo>
                  <a:pt x="134" y="108"/>
                  <a:pt x="158" y="7"/>
                  <a:pt x="158" y="5"/>
                </a:cubicBezTo>
                <a:cubicBezTo>
                  <a:pt x="159" y="2"/>
                  <a:pt x="157" y="0"/>
                  <a:pt x="154" y="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sym typeface="Gill Sans" charset="0"/>
            </a:endParaRPr>
          </a:p>
        </p:txBody>
      </p:sp>
      <p:sp>
        <p:nvSpPr>
          <p:cNvPr id="22" name="Freeform 36"/>
          <p:cNvSpPr>
            <a:spLocks noEditPoints="1"/>
          </p:cNvSpPr>
          <p:nvPr/>
        </p:nvSpPr>
        <p:spPr bwMode="auto">
          <a:xfrm>
            <a:off x="3840985" y="3575040"/>
            <a:ext cx="523216" cy="515058"/>
          </a:xfrm>
          <a:custGeom>
            <a:avLst/>
            <a:gdLst>
              <a:gd name="T0" fmla="*/ 188097 w 792"/>
              <a:gd name="T1" fmla="*/ 307152 h 779"/>
              <a:gd name="T2" fmla="*/ 249296 w 792"/>
              <a:gd name="T3" fmla="*/ 200865 h 779"/>
              <a:gd name="T4" fmla="*/ 350994 w 792"/>
              <a:gd name="T5" fmla="*/ 290938 h 779"/>
              <a:gd name="T6" fmla="*/ 264596 w 792"/>
              <a:gd name="T7" fmla="*/ 182850 h 779"/>
              <a:gd name="T8" fmla="*/ 350994 w 792"/>
              <a:gd name="T9" fmla="*/ 290938 h 779"/>
              <a:gd name="T10" fmla="*/ 350994 w 792"/>
              <a:gd name="T11" fmla="*/ 290938 h 779"/>
              <a:gd name="T12" fmla="*/ 420293 w 792"/>
              <a:gd name="T13" fmla="*/ 174743 h 779"/>
              <a:gd name="T14" fmla="*/ 442793 w 792"/>
              <a:gd name="T15" fmla="*/ 163034 h 779"/>
              <a:gd name="T16" fmla="*/ 445493 w 792"/>
              <a:gd name="T17" fmla="*/ 182850 h 779"/>
              <a:gd name="T18" fmla="*/ 439193 w 792"/>
              <a:gd name="T19" fmla="*/ 215276 h 779"/>
              <a:gd name="T20" fmla="*/ 418493 w 792"/>
              <a:gd name="T21" fmla="*/ 207170 h 779"/>
              <a:gd name="T22" fmla="*/ 393293 w 792"/>
              <a:gd name="T23" fmla="*/ 185552 h 779"/>
              <a:gd name="T24" fmla="*/ 410393 w 792"/>
              <a:gd name="T25" fmla="*/ 172942 h 779"/>
              <a:gd name="T26" fmla="*/ 442793 w 792"/>
              <a:gd name="T27" fmla="*/ 163034 h 779"/>
              <a:gd name="T28" fmla="*/ 337494 w 792"/>
              <a:gd name="T29" fmla="*/ 308953 h 779"/>
              <a:gd name="T30" fmla="*/ 325795 w 792"/>
              <a:gd name="T31" fmla="*/ 440461 h 779"/>
              <a:gd name="T32" fmla="*/ 371694 w 792"/>
              <a:gd name="T33" fmla="*/ 320663 h 779"/>
              <a:gd name="T34" fmla="*/ 280795 w 792"/>
              <a:gd name="T35" fmla="*/ 268420 h 779"/>
              <a:gd name="T36" fmla="*/ 246596 w 792"/>
              <a:gd name="T37" fmla="*/ 280130 h 779"/>
              <a:gd name="T38" fmla="*/ 292495 w 792"/>
              <a:gd name="T39" fmla="*/ 440461 h 779"/>
              <a:gd name="T40" fmla="*/ 280795 w 792"/>
              <a:gd name="T41" fmla="*/ 268420 h 779"/>
              <a:gd name="T42" fmla="*/ 416693 w 792"/>
              <a:gd name="T43" fmla="*/ 240497 h 779"/>
              <a:gd name="T44" fmla="*/ 404993 w 792"/>
              <a:gd name="T45" fmla="*/ 440461 h 779"/>
              <a:gd name="T46" fmla="*/ 450892 w 792"/>
              <a:gd name="T47" fmla="*/ 253107 h 779"/>
              <a:gd name="T48" fmla="*/ 201597 w 792"/>
              <a:gd name="T49" fmla="*/ 351288 h 779"/>
              <a:gd name="T50" fmla="*/ 167397 w 792"/>
              <a:gd name="T51" fmla="*/ 362997 h 779"/>
              <a:gd name="T52" fmla="*/ 213296 w 792"/>
              <a:gd name="T53" fmla="*/ 440461 h 779"/>
              <a:gd name="T54" fmla="*/ 201597 w 792"/>
              <a:gd name="T55" fmla="*/ 351288 h 779"/>
              <a:gd name="T56" fmla="*/ 122398 w 792"/>
              <a:gd name="T57" fmla="*/ 440461 h 779"/>
              <a:gd name="T58" fmla="*/ 110698 w 792"/>
              <a:gd name="T59" fmla="*/ 170240 h 779"/>
              <a:gd name="T60" fmla="*/ 134098 w 792"/>
              <a:gd name="T61" fmla="*/ 170240 h 779"/>
              <a:gd name="T62" fmla="*/ 477892 w 792"/>
              <a:gd name="T63" fmla="*/ 417042 h 779"/>
              <a:gd name="T64" fmla="*/ 477892 w 792"/>
              <a:gd name="T65" fmla="*/ 440461 h 779"/>
              <a:gd name="T66" fmla="*/ 110698 w 792"/>
              <a:gd name="T67" fmla="*/ 428751 h 779"/>
              <a:gd name="T68" fmla="*/ 477892 w 792"/>
              <a:gd name="T69" fmla="*/ 417042 h 779"/>
              <a:gd name="T70" fmla="*/ 611990 w 792"/>
              <a:gd name="T71" fmla="*/ 701675 h 779"/>
              <a:gd name="T72" fmla="*/ 436493 w 792"/>
              <a:gd name="T73" fmla="*/ 566564 h 779"/>
              <a:gd name="T74" fmla="*/ 0 w 792"/>
              <a:gd name="T75" fmla="*/ 299045 h 779"/>
              <a:gd name="T76" fmla="*/ 599390 w 792"/>
              <a:gd name="T77" fmla="*/ 299045 h 779"/>
              <a:gd name="T78" fmla="*/ 677689 w 792"/>
              <a:gd name="T79" fmla="*/ 544947 h 779"/>
              <a:gd name="T80" fmla="*/ 300595 w 792"/>
              <a:gd name="T81" fmla="*/ 561160 h 779"/>
              <a:gd name="T82" fmla="*/ 561591 w 792"/>
              <a:gd name="T83" fmla="*/ 299045 h 779"/>
              <a:gd name="T84" fmla="*/ 38699 w 792"/>
              <a:gd name="T85" fmla="*/ 299045 h 7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92" h="779">
                <a:moveTo>
                  <a:pt x="297" y="240"/>
                </a:moveTo>
                <a:lnTo>
                  <a:pt x="209" y="341"/>
                </a:lnTo>
                <a:lnTo>
                  <a:pt x="188" y="323"/>
                </a:lnTo>
                <a:lnTo>
                  <a:pt x="277" y="223"/>
                </a:lnTo>
                <a:lnTo>
                  <a:pt x="297" y="240"/>
                </a:lnTo>
                <a:close/>
                <a:moveTo>
                  <a:pt x="390" y="323"/>
                </a:moveTo>
                <a:lnTo>
                  <a:pt x="276" y="224"/>
                </a:lnTo>
                <a:lnTo>
                  <a:pt x="294" y="203"/>
                </a:lnTo>
                <a:lnTo>
                  <a:pt x="408" y="303"/>
                </a:lnTo>
                <a:lnTo>
                  <a:pt x="390" y="323"/>
                </a:lnTo>
                <a:close/>
                <a:moveTo>
                  <a:pt x="487" y="212"/>
                </a:moveTo>
                <a:lnTo>
                  <a:pt x="390" y="323"/>
                </a:lnTo>
                <a:lnTo>
                  <a:pt x="369" y="305"/>
                </a:lnTo>
                <a:lnTo>
                  <a:pt x="467" y="194"/>
                </a:lnTo>
                <a:lnTo>
                  <a:pt x="487" y="212"/>
                </a:lnTo>
                <a:close/>
                <a:moveTo>
                  <a:pt x="492" y="181"/>
                </a:moveTo>
                <a:cubicBezTo>
                  <a:pt x="497" y="179"/>
                  <a:pt x="500" y="182"/>
                  <a:pt x="499" y="187"/>
                </a:cubicBezTo>
                <a:lnTo>
                  <a:pt x="495" y="203"/>
                </a:lnTo>
                <a:cubicBezTo>
                  <a:pt x="494" y="209"/>
                  <a:pt x="492" y="217"/>
                  <a:pt x="491" y="222"/>
                </a:cubicBezTo>
                <a:lnTo>
                  <a:pt x="488" y="239"/>
                </a:lnTo>
                <a:cubicBezTo>
                  <a:pt x="487" y="244"/>
                  <a:pt x="483" y="245"/>
                  <a:pt x="479" y="242"/>
                </a:cubicBezTo>
                <a:lnTo>
                  <a:pt x="465" y="230"/>
                </a:lnTo>
                <a:cubicBezTo>
                  <a:pt x="461" y="227"/>
                  <a:pt x="455" y="221"/>
                  <a:pt x="451" y="217"/>
                </a:cubicBezTo>
                <a:lnTo>
                  <a:pt x="437" y="206"/>
                </a:lnTo>
                <a:cubicBezTo>
                  <a:pt x="433" y="202"/>
                  <a:pt x="434" y="198"/>
                  <a:pt x="439" y="197"/>
                </a:cubicBezTo>
                <a:lnTo>
                  <a:pt x="456" y="192"/>
                </a:lnTo>
                <a:cubicBezTo>
                  <a:pt x="461" y="190"/>
                  <a:pt x="470" y="187"/>
                  <a:pt x="475" y="186"/>
                </a:cubicBezTo>
                <a:lnTo>
                  <a:pt x="492" y="181"/>
                </a:lnTo>
                <a:close/>
                <a:moveTo>
                  <a:pt x="400" y="343"/>
                </a:moveTo>
                <a:lnTo>
                  <a:pt x="375" y="343"/>
                </a:lnTo>
                <a:cubicBezTo>
                  <a:pt x="368" y="343"/>
                  <a:pt x="362" y="349"/>
                  <a:pt x="362" y="356"/>
                </a:cubicBezTo>
                <a:lnTo>
                  <a:pt x="362" y="489"/>
                </a:lnTo>
                <a:lnTo>
                  <a:pt x="413" y="489"/>
                </a:lnTo>
                <a:lnTo>
                  <a:pt x="413" y="356"/>
                </a:lnTo>
                <a:cubicBezTo>
                  <a:pt x="413" y="349"/>
                  <a:pt x="407" y="343"/>
                  <a:pt x="400" y="343"/>
                </a:cubicBezTo>
                <a:close/>
                <a:moveTo>
                  <a:pt x="312" y="298"/>
                </a:moveTo>
                <a:lnTo>
                  <a:pt x="287" y="298"/>
                </a:lnTo>
                <a:cubicBezTo>
                  <a:pt x="280" y="298"/>
                  <a:pt x="274" y="304"/>
                  <a:pt x="274" y="311"/>
                </a:cubicBezTo>
                <a:lnTo>
                  <a:pt x="274" y="489"/>
                </a:lnTo>
                <a:lnTo>
                  <a:pt x="325" y="489"/>
                </a:lnTo>
                <a:lnTo>
                  <a:pt x="325" y="311"/>
                </a:lnTo>
                <a:cubicBezTo>
                  <a:pt x="325" y="304"/>
                  <a:pt x="319" y="298"/>
                  <a:pt x="312" y="298"/>
                </a:cubicBezTo>
                <a:close/>
                <a:moveTo>
                  <a:pt x="488" y="267"/>
                </a:moveTo>
                <a:lnTo>
                  <a:pt x="463" y="267"/>
                </a:lnTo>
                <a:cubicBezTo>
                  <a:pt x="456" y="267"/>
                  <a:pt x="450" y="273"/>
                  <a:pt x="450" y="281"/>
                </a:cubicBezTo>
                <a:lnTo>
                  <a:pt x="450" y="489"/>
                </a:lnTo>
                <a:lnTo>
                  <a:pt x="501" y="489"/>
                </a:lnTo>
                <a:lnTo>
                  <a:pt x="501" y="281"/>
                </a:lnTo>
                <a:cubicBezTo>
                  <a:pt x="501" y="273"/>
                  <a:pt x="495" y="267"/>
                  <a:pt x="488" y="267"/>
                </a:cubicBezTo>
                <a:close/>
                <a:moveTo>
                  <a:pt x="224" y="390"/>
                </a:moveTo>
                <a:lnTo>
                  <a:pt x="200" y="390"/>
                </a:lnTo>
                <a:cubicBezTo>
                  <a:pt x="192" y="390"/>
                  <a:pt x="186" y="396"/>
                  <a:pt x="186" y="403"/>
                </a:cubicBezTo>
                <a:lnTo>
                  <a:pt x="186" y="489"/>
                </a:lnTo>
                <a:lnTo>
                  <a:pt x="237" y="489"/>
                </a:lnTo>
                <a:lnTo>
                  <a:pt x="237" y="403"/>
                </a:lnTo>
                <a:cubicBezTo>
                  <a:pt x="237" y="396"/>
                  <a:pt x="231" y="390"/>
                  <a:pt x="224" y="390"/>
                </a:cubicBezTo>
                <a:close/>
                <a:moveTo>
                  <a:pt x="149" y="476"/>
                </a:moveTo>
                <a:cubicBezTo>
                  <a:pt x="149" y="483"/>
                  <a:pt x="144" y="489"/>
                  <a:pt x="136" y="489"/>
                </a:cubicBezTo>
                <a:cubicBezTo>
                  <a:pt x="129" y="489"/>
                  <a:pt x="123" y="483"/>
                  <a:pt x="123" y="476"/>
                </a:cubicBezTo>
                <a:lnTo>
                  <a:pt x="123" y="189"/>
                </a:lnTo>
                <a:cubicBezTo>
                  <a:pt x="123" y="182"/>
                  <a:pt x="129" y="176"/>
                  <a:pt x="136" y="176"/>
                </a:cubicBezTo>
                <a:cubicBezTo>
                  <a:pt x="143" y="176"/>
                  <a:pt x="149" y="182"/>
                  <a:pt x="149" y="189"/>
                </a:cubicBezTo>
                <a:lnTo>
                  <a:pt x="149" y="476"/>
                </a:lnTo>
                <a:close/>
                <a:moveTo>
                  <a:pt x="531" y="463"/>
                </a:moveTo>
                <a:cubicBezTo>
                  <a:pt x="538" y="463"/>
                  <a:pt x="544" y="469"/>
                  <a:pt x="544" y="476"/>
                </a:cubicBezTo>
                <a:cubicBezTo>
                  <a:pt x="544" y="483"/>
                  <a:pt x="538" y="489"/>
                  <a:pt x="531" y="489"/>
                </a:cubicBezTo>
                <a:lnTo>
                  <a:pt x="136" y="489"/>
                </a:lnTo>
                <a:cubicBezTo>
                  <a:pt x="129" y="489"/>
                  <a:pt x="123" y="483"/>
                  <a:pt x="123" y="476"/>
                </a:cubicBezTo>
                <a:cubicBezTo>
                  <a:pt x="123" y="469"/>
                  <a:pt x="129" y="463"/>
                  <a:pt x="136" y="463"/>
                </a:cubicBezTo>
                <a:lnTo>
                  <a:pt x="531" y="463"/>
                </a:lnTo>
                <a:close/>
                <a:moveTo>
                  <a:pt x="753" y="750"/>
                </a:moveTo>
                <a:cubicBezTo>
                  <a:pt x="732" y="770"/>
                  <a:pt x="706" y="779"/>
                  <a:pt x="680" y="779"/>
                </a:cubicBezTo>
                <a:cubicBezTo>
                  <a:pt x="654" y="779"/>
                  <a:pt x="628" y="770"/>
                  <a:pt x="608" y="750"/>
                </a:cubicBezTo>
                <a:lnTo>
                  <a:pt x="485" y="629"/>
                </a:lnTo>
                <a:cubicBezTo>
                  <a:pt x="440" y="653"/>
                  <a:pt x="388" y="666"/>
                  <a:pt x="334" y="666"/>
                </a:cubicBezTo>
                <a:cubicBezTo>
                  <a:pt x="149" y="666"/>
                  <a:pt x="0" y="517"/>
                  <a:pt x="0" y="332"/>
                </a:cubicBezTo>
                <a:cubicBezTo>
                  <a:pt x="0" y="149"/>
                  <a:pt x="149" y="0"/>
                  <a:pt x="334" y="0"/>
                </a:cubicBezTo>
                <a:cubicBezTo>
                  <a:pt x="517" y="0"/>
                  <a:pt x="666" y="149"/>
                  <a:pt x="666" y="332"/>
                </a:cubicBezTo>
                <a:cubicBezTo>
                  <a:pt x="666" y="387"/>
                  <a:pt x="653" y="439"/>
                  <a:pt x="630" y="484"/>
                </a:cubicBezTo>
                <a:lnTo>
                  <a:pt x="753" y="605"/>
                </a:lnTo>
                <a:cubicBezTo>
                  <a:pt x="792" y="645"/>
                  <a:pt x="792" y="709"/>
                  <a:pt x="753" y="750"/>
                </a:cubicBezTo>
                <a:close/>
                <a:moveTo>
                  <a:pt x="334" y="623"/>
                </a:moveTo>
                <a:lnTo>
                  <a:pt x="334" y="623"/>
                </a:lnTo>
                <a:cubicBezTo>
                  <a:pt x="494" y="623"/>
                  <a:pt x="624" y="493"/>
                  <a:pt x="624" y="332"/>
                </a:cubicBezTo>
                <a:cubicBezTo>
                  <a:pt x="624" y="172"/>
                  <a:pt x="494" y="42"/>
                  <a:pt x="334" y="42"/>
                </a:cubicBezTo>
                <a:cubicBezTo>
                  <a:pt x="173" y="42"/>
                  <a:pt x="43" y="172"/>
                  <a:pt x="43" y="332"/>
                </a:cubicBezTo>
                <a:cubicBezTo>
                  <a:pt x="43" y="493"/>
                  <a:pt x="173" y="623"/>
                  <a:pt x="334" y="62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8" name="Freeform 34"/>
          <p:cNvSpPr>
            <a:spLocks noEditPoints="1"/>
          </p:cNvSpPr>
          <p:nvPr/>
        </p:nvSpPr>
        <p:spPr bwMode="auto">
          <a:xfrm>
            <a:off x="7873193" y="3538367"/>
            <a:ext cx="432429" cy="588405"/>
          </a:xfrm>
          <a:custGeom>
            <a:avLst/>
            <a:gdLst>
              <a:gd name="T0" fmla="*/ 128715 w 709"/>
              <a:gd name="T1" fmla="*/ 322149 h 965"/>
              <a:gd name="T2" fmla="*/ 196223 w 709"/>
              <a:gd name="T3" fmla="*/ 480524 h 965"/>
              <a:gd name="T4" fmla="*/ 251130 w 709"/>
              <a:gd name="T5" fmla="*/ 607403 h 965"/>
              <a:gd name="T6" fmla="*/ 374444 w 709"/>
              <a:gd name="T7" fmla="*/ 611003 h 965"/>
              <a:gd name="T8" fmla="*/ 401447 w 709"/>
              <a:gd name="T9" fmla="*/ 560611 h 965"/>
              <a:gd name="T10" fmla="*/ 469855 w 709"/>
              <a:gd name="T11" fmla="*/ 432831 h 965"/>
              <a:gd name="T12" fmla="*/ 319538 w 709"/>
              <a:gd name="T13" fmla="*/ 132279 h 965"/>
              <a:gd name="T14" fmla="*/ 264631 w 709"/>
              <a:gd name="T15" fmla="*/ 650597 h 965"/>
              <a:gd name="T16" fmla="*/ 201624 w 709"/>
              <a:gd name="T17" fmla="*/ 578608 h 965"/>
              <a:gd name="T18" fmla="*/ 135916 w 709"/>
              <a:gd name="T19" fmla="*/ 455328 h 965"/>
              <a:gd name="T20" fmla="*/ 319538 w 709"/>
              <a:gd name="T21" fmla="*/ 91785 h 965"/>
              <a:gd name="T22" fmla="*/ 503159 w 709"/>
              <a:gd name="T23" fmla="*/ 455328 h 965"/>
              <a:gd name="T24" fmla="*/ 436551 w 709"/>
              <a:gd name="T25" fmla="*/ 578608 h 965"/>
              <a:gd name="T26" fmla="*/ 374444 w 709"/>
              <a:gd name="T27" fmla="*/ 650597 h 965"/>
              <a:gd name="T28" fmla="*/ 228627 w 709"/>
              <a:gd name="T29" fmla="*/ 778376 h 965"/>
              <a:gd name="T30" fmla="*/ 383445 w 709"/>
              <a:gd name="T31" fmla="*/ 807172 h 965"/>
              <a:gd name="T32" fmla="*/ 383445 w 709"/>
              <a:gd name="T33" fmla="*/ 748681 h 965"/>
              <a:gd name="T34" fmla="*/ 246629 w 709"/>
              <a:gd name="T35" fmla="*/ 796373 h 965"/>
              <a:gd name="T36" fmla="*/ 395146 w 709"/>
              <a:gd name="T37" fmla="*/ 796373 h 965"/>
              <a:gd name="T38" fmla="*/ 413149 w 709"/>
              <a:gd name="T39" fmla="*/ 778376 h 965"/>
              <a:gd name="T40" fmla="*/ 228627 w 709"/>
              <a:gd name="T41" fmla="*/ 685691 h 965"/>
              <a:gd name="T42" fmla="*/ 413149 w 709"/>
              <a:gd name="T43" fmla="*/ 778376 h 965"/>
              <a:gd name="T44" fmla="*/ 411348 w 709"/>
              <a:gd name="T45" fmla="*/ 362642 h 965"/>
              <a:gd name="T46" fmla="*/ 349241 w 709"/>
              <a:gd name="T47" fmla="*/ 424733 h 965"/>
              <a:gd name="T48" fmla="*/ 288934 w 709"/>
              <a:gd name="T49" fmla="*/ 424733 h 965"/>
              <a:gd name="T50" fmla="*/ 226827 w 709"/>
              <a:gd name="T51" fmla="*/ 362642 h 965"/>
              <a:gd name="T52" fmla="*/ 226827 w 709"/>
              <a:gd name="T53" fmla="*/ 302352 h 965"/>
              <a:gd name="T54" fmla="*/ 288934 w 709"/>
              <a:gd name="T55" fmla="*/ 239362 h 965"/>
              <a:gd name="T56" fmla="*/ 349241 w 709"/>
              <a:gd name="T57" fmla="*/ 239362 h 965"/>
              <a:gd name="T58" fmla="*/ 411348 w 709"/>
              <a:gd name="T59" fmla="*/ 302352 h 965"/>
              <a:gd name="T60" fmla="*/ 612972 w 709"/>
              <a:gd name="T61" fmla="*/ 293353 h 965"/>
              <a:gd name="T62" fmla="*/ 580568 w 709"/>
              <a:gd name="T63" fmla="*/ 322149 h 965"/>
              <a:gd name="T64" fmla="*/ 612972 w 709"/>
              <a:gd name="T65" fmla="*/ 341046 h 965"/>
              <a:gd name="T66" fmla="*/ 612972 w 709"/>
              <a:gd name="T67" fmla="*/ 293353 h 965"/>
              <a:gd name="T68" fmla="*/ 542764 w 709"/>
              <a:gd name="T69" fmla="*/ 127780 h 965"/>
              <a:gd name="T70" fmla="*/ 509460 w 709"/>
              <a:gd name="T71" fmla="*/ 94485 h 965"/>
              <a:gd name="T72" fmla="*/ 518461 w 709"/>
              <a:gd name="T73" fmla="*/ 152976 h 965"/>
              <a:gd name="T74" fmla="*/ 342040 w 709"/>
              <a:gd name="T75" fmla="*/ 61190 h 965"/>
              <a:gd name="T76" fmla="*/ 318637 w 709"/>
              <a:gd name="T77" fmla="*/ 0 h 965"/>
              <a:gd name="T78" fmla="*/ 294335 w 709"/>
              <a:gd name="T79" fmla="*/ 61190 h 965"/>
              <a:gd name="T80" fmla="*/ 117014 w 709"/>
              <a:gd name="T81" fmla="*/ 155675 h 965"/>
              <a:gd name="T82" fmla="*/ 127815 w 709"/>
              <a:gd name="T83" fmla="*/ 98084 h 965"/>
              <a:gd name="T84" fmla="*/ 93611 w 709"/>
              <a:gd name="T85" fmla="*/ 132279 h 965"/>
              <a:gd name="T86" fmla="*/ 57607 w 709"/>
              <a:gd name="T87" fmla="*/ 322149 h 965"/>
              <a:gd name="T88" fmla="*/ 25203 w 709"/>
              <a:gd name="T89" fmla="*/ 293353 h 965"/>
              <a:gd name="T90" fmla="*/ 25203 w 709"/>
              <a:gd name="T91" fmla="*/ 341046 h 965"/>
              <a:gd name="T92" fmla="*/ 57607 w 709"/>
              <a:gd name="T93" fmla="*/ 322149 h 9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09" h="965">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9" name="KSO_Shape"/>
          <p:cNvSpPr/>
          <p:nvPr/>
        </p:nvSpPr>
        <p:spPr bwMode="auto">
          <a:xfrm>
            <a:off x="4724513" y="4812406"/>
            <a:ext cx="411457" cy="411457"/>
          </a:xfrm>
          <a:custGeom>
            <a:avLst/>
            <a:gdLst>
              <a:gd name="T0" fmla="*/ 1159904 w 2208213"/>
              <a:gd name="T1" fmla="*/ 523327 h 2209801"/>
              <a:gd name="T2" fmla="*/ 1199134 w 2208213"/>
              <a:gd name="T3" fmla="*/ 565478 h 2209801"/>
              <a:gd name="T4" fmla="*/ 1206816 w 2208213"/>
              <a:gd name="T5" fmla="*/ 627336 h 2209801"/>
              <a:gd name="T6" fmla="*/ 1183496 w 2208213"/>
              <a:gd name="T7" fmla="*/ 668666 h 2209801"/>
              <a:gd name="T8" fmla="*/ 954421 w 2208213"/>
              <a:gd name="T9" fmla="*/ 947300 h 2209801"/>
              <a:gd name="T10" fmla="*/ 901747 w 2208213"/>
              <a:gd name="T11" fmla="*/ 1002588 h 2209801"/>
              <a:gd name="T12" fmla="*/ 871569 w 2208213"/>
              <a:gd name="T13" fmla="*/ 1378936 h 2209801"/>
              <a:gd name="T14" fmla="*/ 822461 w 2208213"/>
              <a:gd name="T15" fmla="*/ 1396179 h 2209801"/>
              <a:gd name="T16" fmla="*/ 784602 w 2208213"/>
              <a:gd name="T17" fmla="*/ 1361418 h 2209801"/>
              <a:gd name="T18" fmla="*/ 740982 w 2208213"/>
              <a:gd name="T19" fmla="*/ 986166 h 2209801"/>
              <a:gd name="T20" fmla="*/ 701476 w 2208213"/>
              <a:gd name="T21" fmla="*/ 923487 h 2209801"/>
              <a:gd name="T22" fmla="*/ 699830 w 2208213"/>
              <a:gd name="T23" fmla="*/ 851775 h 2209801"/>
              <a:gd name="T24" fmla="*/ 735769 w 2208213"/>
              <a:gd name="T25" fmla="*/ 788002 h 2209801"/>
              <a:gd name="T26" fmla="*/ 801886 w 2208213"/>
              <a:gd name="T27" fmla="*/ 751873 h 2209801"/>
              <a:gd name="T28" fmla="*/ 1066626 w 2208213"/>
              <a:gd name="T29" fmla="*/ 521138 h 2209801"/>
              <a:gd name="T30" fmla="*/ 533853 w 2208213"/>
              <a:gd name="T31" fmla="*/ 676984 h 2209801"/>
              <a:gd name="T32" fmla="*/ 283900 w 2208213"/>
              <a:gd name="T33" fmla="*/ 652063 h 2209801"/>
              <a:gd name="T34" fmla="*/ 235717 w 2208213"/>
              <a:gd name="T35" fmla="*/ 799950 h 2209801"/>
              <a:gd name="T36" fmla="*/ 219838 w 2208213"/>
              <a:gd name="T37" fmla="*/ 953315 h 2209801"/>
              <a:gd name="T38" fmla="*/ 235990 w 2208213"/>
              <a:gd name="T39" fmla="*/ 1107228 h 2209801"/>
              <a:gd name="T40" fmla="*/ 284722 w 2208213"/>
              <a:gd name="T41" fmla="*/ 1255389 h 2209801"/>
              <a:gd name="T42" fmla="*/ 365484 w 2208213"/>
              <a:gd name="T43" fmla="*/ 1392049 h 2209801"/>
              <a:gd name="T44" fmla="*/ 469517 w 2208213"/>
              <a:gd name="T45" fmla="*/ 1504060 h 2209801"/>
              <a:gd name="T46" fmla="*/ 671834 w 2208213"/>
              <a:gd name="T47" fmla="*/ 1628669 h 2209801"/>
              <a:gd name="T48" fmla="*/ 922061 w 2208213"/>
              <a:gd name="T49" fmla="*/ 1683442 h 2209801"/>
              <a:gd name="T50" fmla="*/ 1075099 w 2208213"/>
              <a:gd name="T51" fmla="*/ 1897058 h 2209801"/>
              <a:gd name="T52" fmla="*/ 829252 w 2208213"/>
              <a:gd name="T53" fmla="*/ 1897606 h 2209801"/>
              <a:gd name="T54" fmla="*/ 643088 w 2208213"/>
              <a:gd name="T55" fmla="*/ 1852966 h 2209801"/>
              <a:gd name="T56" fmla="*/ 484300 w 2208213"/>
              <a:gd name="T57" fmla="*/ 1782308 h 2209801"/>
              <a:gd name="T58" fmla="*/ 338654 w 2208213"/>
              <a:gd name="T59" fmla="*/ 1681799 h 2209801"/>
              <a:gd name="T60" fmla="*/ 196841 w 2208213"/>
              <a:gd name="T61" fmla="*/ 1533637 h 2209801"/>
              <a:gd name="T62" fmla="*/ 84047 w 2208213"/>
              <a:gd name="T63" fmla="*/ 1345217 h 2209801"/>
              <a:gd name="T64" fmla="*/ 18342 w 2208213"/>
              <a:gd name="T65" fmla="*/ 1140913 h 2209801"/>
              <a:gd name="T66" fmla="*/ 0 w 2208213"/>
              <a:gd name="T67" fmla="*/ 928667 h 2209801"/>
              <a:gd name="T68" fmla="*/ 29020 w 2208213"/>
              <a:gd name="T69" fmla="*/ 717516 h 2209801"/>
              <a:gd name="T70" fmla="*/ 105128 w 2208213"/>
              <a:gd name="T71" fmla="*/ 516225 h 2209801"/>
              <a:gd name="T72" fmla="*/ 210530 w 2208213"/>
              <a:gd name="T73" fmla="*/ 353822 h 2209801"/>
              <a:gd name="T74" fmla="*/ 1141446 w 2208213"/>
              <a:gd name="T75" fmla="*/ 18620 h 2209801"/>
              <a:gd name="T76" fmla="*/ 1322266 w 2208213"/>
              <a:gd name="T77" fmla="*/ 74481 h 2209801"/>
              <a:gd name="T78" fmla="*/ 1477059 w 2208213"/>
              <a:gd name="T79" fmla="*/ 157177 h 2209801"/>
              <a:gd name="T80" fmla="*/ 1614592 w 2208213"/>
              <a:gd name="T81" fmla="*/ 267528 h 2209801"/>
              <a:gd name="T82" fmla="*/ 1754042 w 2208213"/>
              <a:gd name="T83" fmla="*/ 437575 h 2209801"/>
              <a:gd name="T84" fmla="*/ 1849932 w 2208213"/>
              <a:gd name="T85" fmla="*/ 632539 h 2209801"/>
              <a:gd name="T86" fmla="*/ 1898425 w 2208213"/>
              <a:gd name="T87" fmla="*/ 840647 h 2209801"/>
              <a:gd name="T88" fmla="*/ 1899521 w 2208213"/>
              <a:gd name="T89" fmla="*/ 1053410 h 2209801"/>
              <a:gd name="T90" fmla="*/ 1853220 w 2208213"/>
              <a:gd name="T91" fmla="*/ 1262339 h 2209801"/>
              <a:gd name="T92" fmla="*/ 1761440 w 2208213"/>
              <a:gd name="T93" fmla="*/ 1455113 h 2209801"/>
              <a:gd name="T94" fmla="*/ 1536237 w 2208213"/>
              <a:gd name="T95" fmla="*/ 1393502 h 2209801"/>
              <a:gd name="T96" fmla="*/ 1625825 w 2208213"/>
              <a:gd name="T97" fmla="*/ 1239886 h 2209801"/>
              <a:gd name="T98" fmla="*/ 1671304 w 2208213"/>
              <a:gd name="T99" fmla="*/ 1090925 h 2209801"/>
              <a:gd name="T100" fmla="*/ 1684455 w 2208213"/>
              <a:gd name="T101" fmla="*/ 937034 h 2209801"/>
              <a:gd name="T102" fmla="*/ 1665003 w 2208213"/>
              <a:gd name="T103" fmla="*/ 783965 h 2209801"/>
              <a:gd name="T104" fmla="*/ 1613770 w 2208213"/>
              <a:gd name="T105" fmla="*/ 636646 h 2209801"/>
              <a:gd name="T106" fmla="*/ 1529935 w 2208213"/>
              <a:gd name="T107" fmla="*/ 501102 h 2209801"/>
              <a:gd name="T108" fmla="*/ 1425004 w 2208213"/>
              <a:gd name="T109" fmla="*/ 392393 h 2209801"/>
              <a:gd name="T110" fmla="*/ 1313773 w 2208213"/>
              <a:gd name="T111" fmla="*/ 315174 h 2209801"/>
              <a:gd name="T112" fmla="*/ 1191035 w 2208213"/>
              <a:gd name="T113" fmla="*/ 259314 h 2209801"/>
              <a:gd name="T114" fmla="*/ 996790 w 2208213"/>
              <a:gd name="T115" fmla="*/ 220977 h 2209801"/>
              <a:gd name="T116" fmla="*/ 817613 w 2208213"/>
              <a:gd name="T117" fmla="*/ 53670 h 220980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208213" h="2209801">
                <a:moveTo>
                  <a:pt x="1288552" y="590550"/>
                </a:moveTo>
                <a:lnTo>
                  <a:pt x="1298410" y="590868"/>
                </a:lnTo>
                <a:lnTo>
                  <a:pt x="1307950" y="592138"/>
                </a:lnTo>
                <a:lnTo>
                  <a:pt x="1313039" y="593408"/>
                </a:lnTo>
                <a:lnTo>
                  <a:pt x="1317809" y="594678"/>
                </a:lnTo>
                <a:lnTo>
                  <a:pt x="1322579" y="596265"/>
                </a:lnTo>
                <a:lnTo>
                  <a:pt x="1326713" y="598170"/>
                </a:lnTo>
                <a:lnTo>
                  <a:pt x="1331483" y="600075"/>
                </a:lnTo>
                <a:lnTo>
                  <a:pt x="1335935" y="601980"/>
                </a:lnTo>
                <a:lnTo>
                  <a:pt x="1340705" y="604520"/>
                </a:lnTo>
                <a:lnTo>
                  <a:pt x="1344522" y="607060"/>
                </a:lnTo>
                <a:lnTo>
                  <a:pt x="1348974" y="610235"/>
                </a:lnTo>
                <a:lnTo>
                  <a:pt x="1352790" y="613410"/>
                </a:lnTo>
                <a:lnTo>
                  <a:pt x="1356924" y="616585"/>
                </a:lnTo>
                <a:lnTo>
                  <a:pt x="1360740" y="620078"/>
                </a:lnTo>
                <a:lnTo>
                  <a:pt x="1371870" y="631190"/>
                </a:lnTo>
                <a:lnTo>
                  <a:pt x="1375368" y="635000"/>
                </a:lnTo>
                <a:lnTo>
                  <a:pt x="1378867" y="639128"/>
                </a:lnTo>
                <a:lnTo>
                  <a:pt x="1382047" y="642938"/>
                </a:lnTo>
                <a:lnTo>
                  <a:pt x="1384909" y="647383"/>
                </a:lnTo>
                <a:lnTo>
                  <a:pt x="1387453" y="651510"/>
                </a:lnTo>
                <a:lnTo>
                  <a:pt x="1389997" y="655955"/>
                </a:lnTo>
                <a:lnTo>
                  <a:pt x="1392223" y="660718"/>
                </a:lnTo>
                <a:lnTo>
                  <a:pt x="1394131" y="664845"/>
                </a:lnTo>
                <a:lnTo>
                  <a:pt x="1395721" y="669608"/>
                </a:lnTo>
                <a:lnTo>
                  <a:pt x="1397311" y="674370"/>
                </a:lnTo>
                <a:lnTo>
                  <a:pt x="1398901" y="679133"/>
                </a:lnTo>
                <a:lnTo>
                  <a:pt x="1399855" y="683895"/>
                </a:lnTo>
                <a:lnTo>
                  <a:pt x="1401445" y="693738"/>
                </a:lnTo>
                <a:lnTo>
                  <a:pt x="1401763" y="703580"/>
                </a:lnTo>
                <a:lnTo>
                  <a:pt x="1401445" y="713105"/>
                </a:lnTo>
                <a:lnTo>
                  <a:pt x="1399855" y="722948"/>
                </a:lnTo>
                <a:lnTo>
                  <a:pt x="1398901" y="727710"/>
                </a:lnTo>
                <a:lnTo>
                  <a:pt x="1397311" y="732155"/>
                </a:lnTo>
                <a:lnTo>
                  <a:pt x="1395721" y="736918"/>
                </a:lnTo>
                <a:lnTo>
                  <a:pt x="1394131" y="741680"/>
                </a:lnTo>
                <a:lnTo>
                  <a:pt x="1392223" y="746443"/>
                </a:lnTo>
                <a:lnTo>
                  <a:pt x="1389997" y="750888"/>
                </a:lnTo>
                <a:lnTo>
                  <a:pt x="1387453" y="755015"/>
                </a:lnTo>
                <a:lnTo>
                  <a:pt x="1384909" y="759460"/>
                </a:lnTo>
                <a:lnTo>
                  <a:pt x="1382047" y="763905"/>
                </a:lnTo>
                <a:lnTo>
                  <a:pt x="1378867" y="767715"/>
                </a:lnTo>
                <a:lnTo>
                  <a:pt x="1375368" y="771525"/>
                </a:lnTo>
                <a:lnTo>
                  <a:pt x="1371870" y="775653"/>
                </a:lnTo>
                <a:lnTo>
                  <a:pt x="1123823" y="1022668"/>
                </a:lnTo>
                <a:lnTo>
                  <a:pt x="1123823" y="1030605"/>
                </a:lnTo>
                <a:lnTo>
                  <a:pt x="1123505" y="1038543"/>
                </a:lnTo>
                <a:lnTo>
                  <a:pt x="1122551" y="1046480"/>
                </a:lnTo>
                <a:lnTo>
                  <a:pt x="1121279" y="1053783"/>
                </a:lnTo>
                <a:lnTo>
                  <a:pt x="1120007" y="1061720"/>
                </a:lnTo>
                <a:lnTo>
                  <a:pt x="1117781" y="1069340"/>
                </a:lnTo>
                <a:lnTo>
                  <a:pt x="1115555" y="1076643"/>
                </a:lnTo>
                <a:lnTo>
                  <a:pt x="1112693" y="1084263"/>
                </a:lnTo>
                <a:lnTo>
                  <a:pt x="1109513" y="1091565"/>
                </a:lnTo>
                <a:lnTo>
                  <a:pt x="1106333" y="1098868"/>
                </a:lnTo>
                <a:lnTo>
                  <a:pt x="1102517" y="1105853"/>
                </a:lnTo>
                <a:lnTo>
                  <a:pt x="1098064" y="1112520"/>
                </a:lnTo>
                <a:lnTo>
                  <a:pt x="1093930" y="1119188"/>
                </a:lnTo>
                <a:lnTo>
                  <a:pt x="1088842" y="1125855"/>
                </a:lnTo>
                <a:lnTo>
                  <a:pt x="1083118" y="1132205"/>
                </a:lnTo>
                <a:lnTo>
                  <a:pt x="1077712" y="1138238"/>
                </a:lnTo>
                <a:lnTo>
                  <a:pt x="1071352" y="1143953"/>
                </a:lnTo>
                <a:lnTo>
                  <a:pt x="1064992" y="1149033"/>
                </a:lnTo>
                <a:lnTo>
                  <a:pt x="1058631" y="1154113"/>
                </a:lnTo>
                <a:lnTo>
                  <a:pt x="1051953" y="1158558"/>
                </a:lnTo>
                <a:lnTo>
                  <a:pt x="1045275" y="1163003"/>
                </a:lnTo>
                <a:lnTo>
                  <a:pt x="1038279" y="1166813"/>
                </a:lnTo>
                <a:lnTo>
                  <a:pt x="1031283" y="1169988"/>
                </a:lnTo>
                <a:lnTo>
                  <a:pt x="1023650" y="1173163"/>
                </a:lnTo>
                <a:lnTo>
                  <a:pt x="1023650" y="1562101"/>
                </a:lnTo>
                <a:lnTo>
                  <a:pt x="1023650" y="1567816"/>
                </a:lnTo>
                <a:lnTo>
                  <a:pt x="1022378" y="1573848"/>
                </a:lnTo>
                <a:lnTo>
                  <a:pt x="1021424" y="1579246"/>
                </a:lnTo>
                <a:lnTo>
                  <a:pt x="1019198" y="1584961"/>
                </a:lnTo>
                <a:lnTo>
                  <a:pt x="1016654" y="1590041"/>
                </a:lnTo>
                <a:lnTo>
                  <a:pt x="1013792" y="1594803"/>
                </a:lnTo>
                <a:lnTo>
                  <a:pt x="1010294" y="1599566"/>
                </a:lnTo>
                <a:lnTo>
                  <a:pt x="1006796" y="1603376"/>
                </a:lnTo>
                <a:lnTo>
                  <a:pt x="1002344" y="1607186"/>
                </a:lnTo>
                <a:lnTo>
                  <a:pt x="997892" y="1610361"/>
                </a:lnTo>
                <a:lnTo>
                  <a:pt x="993439" y="1613536"/>
                </a:lnTo>
                <a:lnTo>
                  <a:pt x="988033" y="1616076"/>
                </a:lnTo>
                <a:lnTo>
                  <a:pt x="982627" y="1617981"/>
                </a:lnTo>
                <a:lnTo>
                  <a:pt x="977221" y="1619568"/>
                </a:lnTo>
                <a:lnTo>
                  <a:pt x="971179" y="1620203"/>
                </a:lnTo>
                <a:lnTo>
                  <a:pt x="965455" y="1620838"/>
                </a:lnTo>
                <a:lnTo>
                  <a:pt x="959413" y="1620203"/>
                </a:lnTo>
                <a:lnTo>
                  <a:pt x="953370" y="1619568"/>
                </a:lnTo>
                <a:lnTo>
                  <a:pt x="947964" y="1617981"/>
                </a:lnTo>
                <a:lnTo>
                  <a:pt x="942558" y="1616076"/>
                </a:lnTo>
                <a:lnTo>
                  <a:pt x="937470" y="1613536"/>
                </a:lnTo>
                <a:lnTo>
                  <a:pt x="932700" y="1610361"/>
                </a:lnTo>
                <a:lnTo>
                  <a:pt x="927930" y="1607186"/>
                </a:lnTo>
                <a:lnTo>
                  <a:pt x="923795" y="1603376"/>
                </a:lnTo>
                <a:lnTo>
                  <a:pt x="919979" y="1599566"/>
                </a:lnTo>
                <a:lnTo>
                  <a:pt x="916799" y="1594803"/>
                </a:lnTo>
                <a:lnTo>
                  <a:pt x="913619" y="1590041"/>
                </a:lnTo>
                <a:lnTo>
                  <a:pt x="911393" y="1584961"/>
                </a:lnTo>
                <a:lnTo>
                  <a:pt x="909485" y="1579246"/>
                </a:lnTo>
                <a:lnTo>
                  <a:pt x="907895" y="1573848"/>
                </a:lnTo>
                <a:lnTo>
                  <a:pt x="906941" y="1567816"/>
                </a:lnTo>
                <a:lnTo>
                  <a:pt x="906623" y="1562101"/>
                </a:lnTo>
                <a:lnTo>
                  <a:pt x="906623" y="1173163"/>
                </a:lnTo>
                <a:lnTo>
                  <a:pt x="899627" y="1169988"/>
                </a:lnTo>
                <a:lnTo>
                  <a:pt x="892313" y="1166813"/>
                </a:lnTo>
                <a:lnTo>
                  <a:pt x="885316" y="1163003"/>
                </a:lnTo>
                <a:lnTo>
                  <a:pt x="878638" y="1158558"/>
                </a:lnTo>
                <a:lnTo>
                  <a:pt x="871960" y="1154113"/>
                </a:lnTo>
                <a:lnTo>
                  <a:pt x="865282" y="1149033"/>
                </a:lnTo>
                <a:lnTo>
                  <a:pt x="858922" y="1143953"/>
                </a:lnTo>
                <a:lnTo>
                  <a:pt x="852879" y="1138238"/>
                </a:lnTo>
                <a:lnTo>
                  <a:pt x="847473" y="1132205"/>
                </a:lnTo>
                <a:lnTo>
                  <a:pt x="842385" y="1125855"/>
                </a:lnTo>
                <a:lnTo>
                  <a:pt x="837297" y="1119505"/>
                </a:lnTo>
                <a:lnTo>
                  <a:pt x="832845" y="1113473"/>
                </a:lnTo>
                <a:lnTo>
                  <a:pt x="828393" y="1106488"/>
                </a:lnTo>
                <a:lnTo>
                  <a:pt x="824577" y="1099503"/>
                </a:lnTo>
                <a:lnTo>
                  <a:pt x="821397" y="1092835"/>
                </a:lnTo>
                <a:lnTo>
                  <a:pt x="818216" y="1085850"/>
                </a:lnTo>
                <a:lnTo>
                  <a:pt x="815354" y="1078230"/>
                </a:lnTo>
                <a:lnTo>
                  <a:pt x="813128" y="1071245"/>
                </a:lnTo>
                <a:lnTo>
                  <a:pt x="811220" y="1063625"/>
                </a:lnTo>
                <a:lnTo>
                  <a:pt x="809630" y="1056323"/>
                </a:lnTo>
                <a:lnTo>
                  <a:pt x="808040" y="1048703"/>
                </a:lnTo>
                <a:lnTo>
                  <a:pt x="807086" y="1041400"/>
                </a:lnTo>
                <a:lnTo>
                  <a:pt x="806768" y="1033463"/>
                </a:lnTo>
                <a:lnTo>
                  <a:pt x="806450" y="1025843"/>
                </a:lnTo>
                <a:lnTo>
                  <a:pt x="806768" y="1018540"/>
                </a:lnTo>
                <a:lnTo>
                  <a:pt x="807086" y="1010920"/>
                </a:lnTo>
                <a:lnTo>
                  <a:pt x="808040" y="1002983"/>
                </a:lnTo>
                <a:lnTo>
                  <a:pt x="809630" y="995680"/>
                </a:lnTo>
                <a:lnTo>
                  <a:pt x="811220" y="988060"/>
                </a:lnTo>
                <a:lnTo>
                  <a:pt x="813128" y="981075"/>
                </a:lnTo>
                <a:lnTo>
                  <a:pt x="815354" y="973455"/>
                </a:lnTo>
                <a:lnTo>
                  <a:pt x="818216" y="966470"/>
                </a:lnTo>
                <a:lnTo>
                  <a:pt x="821397" y="959485"/>
                </a:lnTo>
                <a:lnTo>
                  <a:pt x="824577" y="952183"/>
                </a:lnTo>
                <a:lnTo>
                  <a:pt x="828393" y="945515"/>
                </a:lnTo>
                <a:lnTo>
                  <a:pt x="832845" y="938848"/>
                </a:lnTo>
                <a:lnTo>
                  <a:pt x="837297" y="932180"/>
                </a:lnTo>
                <a:lnTo>
                  <a:pt x="842385" y="925830"/>
                </a:lnTo>
                <a:lnTo>
                  <a:pt x="847473" y="920115"/>
                </a:lnTo>
                <a:lnTo>
                  <a:pt x="852879" y="914083"/>
                </a:lnTo>
                <a:lnTo>
                  <a:pt x="859240" y="908368"/>
                </a:lnTo>
                <a:lnTo>
                  <a:pt x="865282" y="902653"/>
                </a:lnTo>
                <a:lnTo>
                  <a:pt x="871960" y="897890"/>
                </a:lnTo>
                <a:lnTo>
                  <a:pt x="878638" y="893445"/>
                </a:lnTo>
                <a:lnTo>
                  <a:pt x="885316" y="889000"/>
                </a:lnTo>
                <a:lnTo>
                  <a:pt x="892313" y="885508"/>
                </a:lnTo>
                <a:lnTo>
                  <a:pt x="899627" y="882015"/>
                </a:lnTo>
                <a:lnTo>
                  <a:pt x="906941" y="878840"/>
                </a:lnTo>
                <a:lnTo>
                  <a:pt x="914573" y="875983"/>
                </a:lnTo>
                <a:lnTo>
                  <a:pt x="921887" y="873760"/>
                </a:lnTo>
                <a:lnTo>
                  <a:pt x="929520" y="872173"/>
                </a:lnTo>
                <a:lnTo>
                  <a:pt x="936834" y="870585"/>
                </a:lnTo>
                <a:lnTo>
                  <a:pt x="944784" y="869315"/>
                </a:lnTo>
                <a:lnTo>
                  <a:pt x="952734" y="868363"/>
                </a:lnTo>
                <a:lnTo>
                  <a:pt x="960685" y="868045"/>
                </a:lnTo>
                <a:lnTo>
                  <a:pt x="967999" y="867728"/>
                </a:lnTo>
                <a:lnTo>
                  <a:pt x="1216364" y="620078"/>
                </a:lnTo>
                <a:lnTo>
                  <a:pt x="1219862" y="616585"/>
                </a:lnTo>
                <a:lnTo>
                  <a:pt x="1223996" y="613410"/>
                </a:lnTo>
                <a:lnTo>
                  <a:pt x="1228130" y="610235"/>
                </a:lnTo>
                <a:lnTo>
                  <a:pt x="1232264" y="607060"/>
                </a:lnTo>
                <a:lnTo>
                  <a:pt x="1236398" y="604520"/>
                </a:lnTo>
                <a:lnTo>
                  <a:pt x="1240851" y="601980"/>
                </a:lnTo>
                <a:lnTo>
                  <a:pt x="1245621" y="599758"/>
                </a:lnTo>
                <a:lnTo>
                  <a:pt x="1250073" y="597535"/>
                </a:lnTo>
                <a:lnTo>
                  <a:pt x="1254843" y="596265"/>
                </a:lnTo>
                <a:lnTo>
                  <a:pt x="1259295" y="594678"/>
                </a:lnTo>
                <a:lnTo>
                  <a:pt x="1264065" y="593408"/>
                </a:lnTo>
                <a:lnTo>
                  <a:pt x="1268835" y="592138"/>
                </a:lnTo>
                <a:lnTo>
                  <a:pt x="1278694" y="590868"/>
                </a:lnTo>
                <a:lnTo>
                  <a:pt x="1288552" y="590550"/>
                </a:lnTo>
                <a:close/>
                <a:moveTo>
                  <a:pt x="799395" y="26988"/>
                </a:moveTo>
                <a:lnTo>
                  <a:pt x="618825" y="785302"/>
                </a:lnTo>
                <a:lnTo>
                  <a:pt x="426196" y="592785"/>
                </a:lnTo>
                <a:lnTo>
                  <a:pt x="414454" y="608987"/>
                </a:lnTo>
                <a:lnTo>
                  <a:pt x="403030" y="625189"/>
                </a:lnTo>
                <a:lnTo>
                  <a:pt x="392240" y="641708"/>
                </a:lnTo>
                <a:lnTo>
                  <a:pt x="381450" y="658228"/>
                </a:lnTo>
                <a:lnTo>
                  <a:pt x="371295" y="674748"/>
                </a:lnTo>
                <a:lnTo>
                  <a:pt x="361775" y="691585"/>
                </a:lnTo>
                <a:lnTo>
                  <a:pt x="352254" y="709058"/>
                </a:lnTo>
                <a:lnTo>
                  <a:pt x="343369" y="726213"/>
                </a:lnTo>
                <a:lnTo>
                  <a:pt x="336387" y="741144"/>
                </a:lnTo>
                <a:lnTo>
                  <a:pt x="329088" y="756393"/>
                </a:lnTo>
                <a:lnTo>
                  <a:pt x="322741" y="771642"/>
                </a:lnTo>
                <a:lnTo>
                  <a:pt x="316711" y="786573"/>
                </a:lnTo>
                <a:lnTo>
                  <a:pt x="310365" y="801822"/>
                </a:lnTo>
                <a:lnTo>
                  <a:pt x="304652" y="817706"/>
                </a:lnTo>
                <a:lnTo>
                  <a:pt x="299257" y="832955"/>
                </a:lnTo>
                <a:lnTo>
                  <a:pt x="294180" y="848839"/>
                </a:lnTo>
                <a:lnTo>
                  <a:pt x="289420" y="864723"/>
                </a:lnTo>
                <a:lnTo>
                  <a:pt x="284977" y="880290"/>
                </a:lnTo>
                <a:lnTo>
                  <a:pt x="280851" y="896174"/>
                </a:lnTo>
                <a:lnTo>
                  <a:pt x="276726" y="912376"/>
                </a:lnTo>
                <a:lnTo>
                  <a:pt x="273235" y="927942"/>
                </a:lnTo>
                <a:lnTo>
                  <a:pt x="270062" y="944144"/>
                </a:lnTo>
                <a:lnTo>
                  <a:pt x="267523" y="960346"/>
                </a:lnTo>
                <a:lnTo>
                  <a:pt x="264667" y="976548"/>
                </a:lnTo>
                <a:lnTo>
                  <a:pt x="262128" y="992433"/>
                </a:lnTo>
                <a:lnTo>
                  <a:pt x="260224" y="1008634"/>
                </a:lnTo>
                <a:lnTo>
                  <a:pt x="258637" y="1024836"/>
                </a:lnTo>
                <a:lnTo>
                  <a:pt x="257050" y="1041038"/>
                </a:lnTo>
                <a:lnTo>
                  <a:pt x="256098" y="1057240"/>
                </a:lnTo>
                <a:lnTo>
                  <a:pt x="255464" y="1073760"/>
                </a:lnTo>
                <a:lnTo>
                  <a:pt x="254829" y="1089962"/>
                </a:lnTo>
                <a:lnTo>
                  <a:pt x="254829" y="1105846"/>
                </a:lnTo>
                <a:lnTo>
                  <a:pt x="254829" y="1122683"/>
                </a:lnTo>
                <a:lnTo>
                  <a:pt x="255464" y="1138568"/>
                </a:lnTo>
                <a:lnTo>
                  <a:pt x="256416" y="1155087"/>
                </a:lnTo>
                <a:lnTo>
                  <a:pt x="257050" y="1171289"/>
                </a:lnTo>
                <a:lnTo>
                  <a:pt x="258637" y="1187491"/>
                </a:lnTo>
                <a:lnTo>
                  <a:pt x="260224" y="1203693"/>
                </a:lnTo>
                <a:lnTo>
                  <a:pt x="262128" y="1219895"/>
                </a:lnTo>
                <a:lnTo>
                  <a:pt x="264667" y="1236097"/>
                </a:lnTo>
                <a:lnTo>
                  <a:pt x="267523" y="1251981"/>
                </a:lnTo>
                <a:lnTo>
                  <a:pt x="270379" y="1268183"/>
                </a:lnTo>
                <a:lnTo>
                  <a:pt x="273552" y="1284385"/>
                </a:lnTo>
                <a:lnTo>
                  <a:pt x="277361" y="1300269"/>
                </a:lnTo>
                <a:lnTo>
                  <a:pt x="281169" y="1316153"/>
                </a:lnTo>
                <a:lnTo>
                  <a:pt x="284977" y="1332038"/>
                </a:lnTo>
                <a:lnTo>
                  <a:pt x="289737" y="1347922"/>
                </a:lnTo>
                <a:lnTo>
                  <a:pt x="294497" y="1363488"/>
                </a:lnTo>
                <a:lnTo>
                  <a:pt x="299575" y="1379373"/>
                </a:lnTo>
                <a:lnTo>
                  <a:pt x="305287" y="1394622"/>
                </a:lnTo>
                <a:lnTo>
                  <a:pt x="310682" y="1410188"/>
                </a:lnTo>
                <a:lnTo>
                  <a:pt x="317029" y="1425437"/>
                </a:lnTo>
                <a:lnTo>
                  <a:pt x="323376" y="1440686"/>
                </a:lnTo>
                <a:lnTo>
                  <a:pt x="330040" y="1456252"/>
                </a:lnTo>
                <a:lnTo>
                  <a:pt x="337022" y="1471184"/>
                </a:lnTo>
                <a:lnTo>
                  <a:pt x="344003" y="1486115"/>
                </a:lnTo>
                <a:lnTo>
                  <a:pt x="351620" y="1501046"/>
                </a:lnTo>
                <a:lnTo>
                  <a:pt x="359553" y="1515660"/>
                </a:lnTo>
                <a:lnTo>
                  <a:pt x="367804" y="1530273"/>
                </a:lnTo>
                <a:lnTo>
                  <a:pt x="376373" y="1544887"/>
                </a:lnTo>
                <a:lnTo>
                  <a:pt x="384941" y="1558865"/>
                </a:lnTo>
                <a:lnTo>
                  <a:pt x="394461" y="1573161"/>
                </a:lnTo>
                <a:lnTo>
                  <a:pt x="403982" y="1587139"/>
                </a:lnTo>
                <a:lnTo>
                  <a:pt x="413819" y="1601117"/>
                </a:lnTo>
                <a:lnTo>
                  <a:pt x="423657" y="1614777"/>
                </a:lnTo>
                <a:lnTo>
                  <a:pt x="434130" y="1628120"/>
                </a:lnTo>
                <a:lnTo>
                  <a:pt x="444919" y="1641780"/>
                </a:lnTo>
                <a:lnTo>
                  <a:pt x="455709" y="1655123"/>
                </a:lnTo>
                <a:lnTo>
                  <a:pt x="466816" y="1668148"/>
                </a:lnTo>
                <a:lnTo>
                  <a:pt x="478558" y="1680856"/>
                </a:lnTo>
                <a:lnTo>
                  <a:pt x="490300" y="1693563"/>
                </a:lnTo>
                <a:lnTo>
                  <a:pt x="502676" y="1706270"/>
                </a:lnTo>
                <a:lnTo>
                  <a:pt x="512832" y="1716119"/>
                </a:lnTo>
                <a:lnTo>
                  <a:pt x="522987" y="1725967"/>
                </a:lnTo>
                <a:lnTo>
                  <a:pt x="533776" y="1735497"/>
                </a:lnTo>
                <a:lnTo>
                  <a:pt x="544249" y="1744710"/>
                </a:lnTo>
                <a:lnTo>
                  <a:pt x="555039" y="1753923"/>
                </a:lnTo>
                <a:lnTo>
                  <a:pt x="565511" y="1762818"/>
                </a:lnTo>
                <a:lnTo>
                  <a:pt x="587725" y="1780291"/>
                </a:lnTo>
                <a:lnTo>
                  <a:pt x="609939" y="1796811"/>
                </a:lnTo>
                <a:lnTo>
                  <a:pt x="633106" y="1812695"/>
                </a:lnTo>
                <a:lnTo>
                  <a:pt x="656589" y="1827626"/>
                </a:lnTo>
                <a:lnTo>
                  <a:pt x="680073" y="1841604"/>
                </a:lnTo>
                <a:lnTo>
                  <a:pt x="704509" y="1854629"/>
                </a:lnTo>
                <a:lnTo>
                  <a:pt x="728944" y="1867337"/>
                </a:lnTo>
                <a:lnTo>
                  <a:pt x="753697" y="1878774"/>
                </a:lnTo>
                <a:lnTo>
                  <a:pt x="778768" y="1889257"/>
                </a:lnTo>
                <a:lnTo>
                  <a:pt x="804155" y="1899741"/>
                </a:lnTo>
                <a:lnTo>
                  <a:pt x="829543" y="1908636"/>
                </a:lnTo>
                <a:lnTo>
                  <a:pt x="855566" y="1916896"/>
                </a:lnTo>
                <a:lnTo>
                  <a:pt x="881906" y="1923885"/>
                </a:lnTo>
                <a:lnTo>
                  <a:pt x="908245" y="1930556"/>
                </a:lnTo>
                <a:lnTo>
                  <a:pt x="934585" y="1936592"/>
                </a:lnTo>
                <a:lnTo>
                  <a:pt x="961242" y="1941357"/>
                </a:lnTo>
                <a:lnTo>
                  <a:pt x="988217" y="1945805"/>
                </a:lnTo>
                <a:lnTo>
                  <a:pt x="1014874" y="1948982"/>
                </a:lnTo>
                <a:lnTo>
                  <a:pt x="1042165" y="1951206"/>
                </a:lnTo>
                <a:lnTo>
                  <a:pt x="1068823" y="1952794"/>
                </a:lnTo>
                <a:lnTo>
                  <a:pt x="1095797" y="1953112"/>
                </a:lnTo>
                <a:lnTo>
                  <a:pt x="1123089" y="1953112"/>
                </a:lnTo>
                <a:lnTo>
                  <a:pt x="1150063" y="1951841"/>
                </a:lnTo>
                <a:lnTo>
                  <a:pt x="1177355" y="1950253"/>
                </a:lnTo>
                <a:lnTo>
                  <a:pt x="1204012" y="1947711"/>
                </a:lnTo>
                <a:lnTo>
                  <a:pt x="1231304" y="1944217"/>
                </a:lnTo>
                <a:lnTo>
                  <a:pt x="1257961" y="1939451"/>
                </a:lnTo>
                <a:lnTo>
                  <a:pt x="1284618" y="1934368"/>
                </a:lnTo>
                <a:lnTo>
                  <a:pt x="1311275" y="1928015"/>
                </a:lnTo>
                <a:lnTo>
                  <a:pt x="1258913" y="2147853"/>
                </a:lnTo>
                <a:lnTo>
                  <a:pt x="1246219" y="2200588"/>
                </a:lnTo>
                <a:lnTo>
                  <a:pt x="1220514" y="2203130"/>
                </a:lnTo>
                <a:lnTo>
                  <a:pt x="1195126" y="2205989"/>
                </a:lnTo>
                <a:lnTo>
                  <a:pt x="1169104" y="2207895"/>
                </a:lnTo>
                <a:lnTo>
                  <a:pt x="1143082" y="2209166"/>
                </a:lnTo>
                <a:lnTo>
                  <a:pt x="1117694" y="2209801"/>
                </a:lnTo>
                <a:lnTo>
                  <a:pt x="1091672" y="2209801"/>
                </a:lnTo>
                <a:lnTo>
                  <a:pt x="1065649" y="2209483"/>
                </a:lnTo>
                <a:lnTo>
                  <a:pt x="1039627" y="2208530"/>
                </a:lnTo>
                <a:lnTo>
                  <a:pt x="1013287" y="2206307"/>
                </a:lnTo>
                <a:lnTo>
                  <a:pt x="987265" y="2204083"/>
                </a:lnTo>
                <a:lnTo>
                  <a:pt x="961242" y="2201224"/>
                </a:lnTo>
                <a:lnTo>
                  <a:pt x="935537" y="2197411"/>
                </a:lnTo>
                <a:lnTo>
                  <a:pt x="909832" y="2193282"/>
                </a:lnTo>
                <a:lnTo>
                  <a:pt x="883810" y="2188199"/>
                </a:lnTo>
                <a:lnTo>
                  <a:pt x="857787" y="2182798"/>
                </a:lnTo>
                <a:lnTo>
                  <a:pt x="832400" y="2176762"/>
                </a:lnTo>
                <a:lnTo>
                  <a:pt x="832717" y="2174856"/>
                </a:lnTo>
                <a:lnTo>
                  <a:pt x="814946" y="2170091"/>
                </a:lnTo>
                <a:lnTo>
                  <a:pt x="797808" y="2165325"/>
                </a:lnTo>
                <a:lnTo>
                  <a:pt x="780037" y="2160242"/>
                </a:lnTo>
                <a:lnTo>
                  <a:pt x="762583" y="2154842"/>
                </a:lnTo>
                <a:lnTo>
                  <a:pt x="745446" y="2149441"/>
                </a:lnTo>
                <a:lnTo>
                  <a:pt x="727992" y="2143087"/>
                </a:lnTo>
                <a:lnTo>
                  <a:pt x="710856" y="2136734"/>
                </a:lnTo>
                <a:lnTo>
                  <a:pt x="693719" y="2130380"/>
                </a:lnTo>
                <a:lnTo>
                  <a:pt x="676900" y="2123391"/>
                </a:lnTo>
                <a:lnTo>
                  <a:pt x="660080" y="2116084"/>
                </a:lnTo>
                <a:lnTo>
                  <a:pt x="642943" y="2108777"/>
                </a:lnTo>
                <a:lnTo>
                  <a:pt x="626441" y="2100835"/>
                </a:lnTo>
                <a:lnTo>
                  <a:pt x="609939" y="2092893"/>
                </a:lnTo>
                <a:lnTo>
                  <a:pt x="593437" y="2084633"/>
                </a:lnTo>
                <a:lnTo>
                  <a:pt x="577253" y="2076056"/>
                </a:lnTo>
                <a:lnTo>
                  <a:pt x="561385" y="2067478"/>
                </a:lnTo>
                <a:lnTo>
                  <a:pt x="545201" y="2057948"/>
                </a:lnTo>
                <a:lnTo>
                  <a:pt x="529016" y="2048417"/>
                </a:lnTo>
                <a:lnTo>
                  <a:pt x="513149" y="2038887"/>
                </a:lnTo>
                <a:lnTo>
                  <a:pt x="497916" y="2028721"/>
                </a:lnTo>
                <a:lnTo>
                  <a:pt x="482049" y="2018555"/>
                </a:lnTo>
                <a:lnTo>
                  <a:pt x="466816" y="2007754"/>
                </a:lnTo>
                <a:lnTo>
                  <a:pt x="451901" y="1996952"/>
                </a:lnTo>
                <a:lnTo>
                  <a:pt x="436668" y="1985833"/>
                </a:lnTo>
                <a:lnTo>
                  <a:pt x="422070" y="1974397"/>
                </a:lnTo>
                <a:lnTo>
                  <a:pt x="407155" y="1962642"/>
                </a:lnTo>
                <a:lnTo>
                  <a:pt x="392557" y="1950888"/>
                </a:lnTo>
                <a:lnTo>
                  <a:pt x="378277" y="1938498"/>
                </a:lnTo>
                <a:lnTo>
                  <a:pt x="364313" y="1926109"/>
                </a:lnTo>
                <a:lnTo>
                  <a:pt x="350033" y="1913083"/>
                </a:lnTo>
                <a:lnTo>
                  <a:pt x="336387" y="1900058"/>
                </a:lnTo>
                <a:lnTo>
                  <a:pt x="322424" y="1886716"/>
                </a:lnTo>
                <a:lnTo>
                  <a:pt x="305604" y="1869243"/>
                </a:lnTo>
                <a:lnTo>
                  <a:pt x="289420" y="1852088"/>
                </a:lnTo>
                <a:lnTo>
                  <a:pt x="273235" y="1833980"/>
                </a:lnTo>
                <a:lnTo>
                  <a:pt x="258002" y="1815554"/>
                </a:lnTo>
                <a:lnTo>
                  <a:pt x="242452" y="1797446"/>
                </a:lnTo>
                <a:lnTo>
                  <a:pt x="228172" y="1779020"/>
                </a:lnTo>
                <a:lnTo>
                  <a:pt x="213891" y="1760277"/>
                </a:lnTo>
                <a:lnTo>
                  <a:pt x="200245" y="1741216"/>
                </a:lnTo>
                <a:lnTo>
                  <a:pt x="187234" y="1721837"/>
                </a:lnTo>
                <a:lnTo>
                  <a:pt x="174223" y="1702141"/>
                </a:lnTo>
                <a:lnTo>
                  <a:pt x="161846" y="1682444"/>
                </a:lnTo>
                <a:lnTo>
                  <a:pt x="150105" y="1662748"/>
                </a:lnTo>
                <a:lnTo>
                  <a:pt x="138363" y="1642734"/>
                </a:lnTo>
                <a:lnTo>
                  <a:pt x="127573" y="1622402"/>
                </a:lnTo>
                <a:lnTo>
                  <a:pt x="117101" y="1602388"/>
                </a:lnTo>
                <a:lnTo>
                  <a:pt x="106946" y="1581420"/>
                </a:lnTo>
                <a:lnTo>
                  <a:pt x="97425" y="1560453"/>
                </a:lnTo>
                <a:lnTo>
                  <a:pt x="87905" y="1539486"/>
                </a:lnTo>
                <a:lnTo>
                  <a:pt x="79336" y="1518836"/>
                </a:lnTo>
                <a:lnTo>
                  <a:pt x="71085" y="1497551"/>
                </a:lnTo>
                <a:lnTo>
                  <a:pt x="63152" y="1476267"/>
                </a:lnTo>
                <a:lnTo>
                  <a:pt x="56170" y="1454664"/>
                </a:lnTo>
                <a:lnTo>
                  <a:pt x="49189" y="1432744"/>
                </a:lnTo>
                <a:lnTo>
                  <a:pt x="42842" y="1411141"/>
                </a:lnTo>
                <a:lnTo>
                  <a:pt x="36495" y="1389539"/>
                </a:lnTo>
                <a:lnTo>
                  <a:pt x="31100" y="1367618"/>
                </a:lnTo>
                <a:lnTo>
                  <a:pt x="25705" y="1345380"/>
                </a:lnTo>
                <a:lnTo>
                  <a:pt x="21262" y="1323460"/>
                </a:lnTo>
                <a:lnTo>
                  <a:pt x="17137" y="1301222"/>
                </a:lnTo>
                <a:lnTo>
                  <a:pt x="13328" y="1278984"/>
                </a:lnTo>
                <a:lnTo>
                  <a:pt x="10155" y="1256746"/>
                </a:lnTo>
                <a:lnTo>
                  <a:pt x="7299" y="1234508"/>
                </a:lnTo>
                <a:lnTo>
                  <a:pt x="5077" y="1211953"/>
                </a:lnTo>
                <a:lnTo>
                  <a:pt x="2856" y="1189397"/>
                </a:lnTo>
                <a:lnTo>
                  <a:pt x="1587" y="1167159"/>
                </a:lnTo>
                <a:lnTo>
                  <a:pt x="317" y="1144604"/>
                </a:lnTo>
                <a:lnTo>
                  <a:pt x="0" y="1122048"/>
                </a:lnTo>
                <a:lnTo>
                  <a:pt x="0" y="1099810"/>
                </a:lnTo>
                <a:lnTo>
                  <a:pt x="0" y="1077254"/>
                </a:lnTo>
                <a:lnTo>
                  <a:pt x="635" y="1054699"/>
                </a:lnTo>
                <a:lnTo>
                  <a:pt x="2221" y="1032461"/>
                </a:lnTo>
                <a:lnTo>
                  <a:pt x="3808" y="1009905"/>
                </a:lnTo>
                <a:lnTo>
                  <a:pt x="5712" y="987350"/>
                </a:lnTo>
                <a:lnTo>
                  <a:pt x="8568" y="965429"/>
                </a:lnTo>
                <a:lnTo>
                  <a:pt x="11742" y="942874"/>
                </a:lnTo>
                <a:lnTo>
                  <a:pt x="14915" y="920636"/>
                </a:lnTo>
                <a:lnTo>
                  <a:pt x="19041" y="898398"/>
                </a:lnTo>
                <a:lnTo>
                  <a:pt x="23484" y="876478"/>
                </a:lnTo>
                <a:lnTo>
                  <a:pt x="28244" y="854240"/>
                </a:lnTo>
                <a:lnTo>
                  <a:pt x="33639" y="832319"/>
                </a:lnTo>
                <a:lnTo>
                  <a:pt x="39351" y="810717"/>
                </a:lnTo>
                <a:lnTo>
                  <a:pt x="45380" y="788479"/>
                </a:lnTo>
                <a:lnTo>
                  <a:pt x="52045" y="766876"/>
                </a:lnTo>
                <a:lnTo>
                  <a:pt x="59344" y="745591"/>
                </a:lnTo>
                <a:lnTo>
                  <a:pt x="66643" y="723989"/>
                </a:lnTo>
                <a:lnTo>
                  <a:pt x="74894" y="702704"/>
                </a:lnTo>
                <a:lnTo>
                  <a:pt x="83145" y="681737"/>
                </a:lnTo>
                <a:lnTo>
                  <a:pt x="92348" y="660452"/>
                </a:lnTo>
                <a:lnTo>
                  <a:pt x="101868" y="639802"/>
                </a:lnTo>
                <a:lnTo>
                  <a:pt x="111706" y="619153"/>
                </a:lnTo>
                <a:lnTo>
                  <a:pt x="121861" y="598821"/>
                </a:lnTo>
                <a:lnTo>
                  <a:pt x="132333" y="578171"/>
                </a:lnTo>
                <a:lnTo>
                  <a:pt x="143758" y="558157"/>
                </a:lnTo>
                <a:lnTo>
                  <a:pt x="155182" y="538143"/>
                </a:lnTo>
                <a:lnTo>
                  <a:pt x="165337" y="521623"/>
                </a:lnTo>
                <a:lnTo>
                  <a:pt x="175810" y="505422"/>
                </a:lnTo>
                <a:lnTo>
                  <a:pt x="186282" y="489220"/>
                </a:lnTo>
                <a:lnTo>
                  <a:pt x="197389" y="473018"/>
                </a:lnTo>
                <a:lnTo>
                  <a:pt x="208814" y="457451"/>
                </a:lnTo>
                <a:lnTo>
                  <a:pt x="220238" y="441567"/>
                </a:lnTo>
                <a:lnTo>
                  <a:pt x="231980" y="425683"/>
                </a:lnTo>
                <a:lnTo>
                  <a:pt x="244039" y="410434"/>
                </a:lnTo>
                <a:lnTo>
                  <a:pt x="41255" y="207115"/>
                </a:lnTo>
                <a:lnTo>
                  <a:pt x="799395" y="26988"/>
                </a:lnTo>
                <a:close/>
                <a:moveTo>
                  <a:pt x="1115113" y="0"/>
                </a:moveTo>
                <a:lnTo>
                  <a:pt x="1141155" y="953"/>
                </a:lnTo>
                <a:lnTo>
                  <a:pt x="1167196" y="1906"/>
                </a:lnTo>
                <a:lnTo>
                  <a:pt x="1193555" y="3494"/>
                </a:lnTo>
                <a:lnTo>
                  <a:pt x="1219596" y="6035"/>
                </a:lnTo>
                <a:lnTo>
                  <a:pt x="1245320" y="9212"/>
                </a:lnTo>
                <a:lnTo>
                  <a:pt x="1271044" y="12706"/>
                </a:lnTo>
                <a:lnTo>
                  <a:pt x="1297085" y="17152"/>
                </a:lnTo>
                <a:lnTo>
                  <a:pt x="1323126" y="21599"/>
                </a:lnTo>
                <a:lnTo>
                  <a:pt x="1348532" y="27317"/>
                </a:lnTo>
                <a:lnTo>
                  <a:pt x="1374574" y="33670"/>
                </a:lnTo>
                <a:lnTo>
                  <a:pt x="1392676" y="38434"/>
                </a:lnTo>
                <a:lnTo>
                  <a:pt x="1410460" y="42881"/>
                </a:lnTo>
                <a:lnTo>
                  <a:pt x="1428244" y="48599"/>
                </a:lnTo>
                <a:lnTo>
                  <a:pt x="1445711" y="53999"/>
                </a:lnTo>
                <a:lnTo>
                  <a:pt x="1463495" y="60034"/>
                </a:lnTo>
                <a:lnTo>
                  <a:pt x="1480962" y="66387"/>
                </a:lnTo>
                <a:lnTo>
                  <a:pt x="1498746" y="72422"/>
                </a:lnTo>
                <a:lnTo>
                  <a:pt x="1515578" y="79092"/>
                </a:lnTo>
                <a:lnTo>
                  <a:pt x="1532727" y="86398"/>
                </a:lnTo>
                <a:lnTo>
                  <a:pt x="1549876" y="93703"/>
                </a:lnTo>
                <a:lnTo>
                  <a:pt x="1566708" y="101327"/>
                </a:lnTo>
                <a:lnTo>
                  <a:pt x="1583222" y="109585"/>
                </a:lnTo>
                <a:lnTo>
                  <a:pt x="1600053" y="117526"/>
                </a:lnTo>
                <a:lnTo>
                  <a:pt x="1616250" y="126103"/>
                </a:lnTo>
                <a:lnTo>
                  <a:pt x="1632764" y="134679"/>
                </a:lnTo>
                <a:lnTo>
                  <a:pt x="1648960" y="143890"/>
                </a:lnTo>
                <a:lnTo>
                  <a:pt x="1665157" y="152784"/>
                </a:lnTo>
                <a:lnTo>
                  <a:pt x="1681035" y="162631"/>
                </a:lnTo>
                <a:lnTo>
                  <a:pt x="1696597" y="172478"/>
                </a:lnTo>
                <a:lnTo>
                  <a:pt x="1712158" y="182325"/>
                </a:lnTo>
                <a:lnTo>
                  <a:pt x="1727402" y="193124"/>
                </a:lnTo>
                <a:lnTo>
                  <a:pt x="1742645" y="203606"/>
                </a:lnTo>
                <a:lnTo>
                  <a:pt x="1757572" y="214406"/>
                </a:lnTo>
                <a:lnTo>
                  <a:pt x="1772498" y="225206"/>
                </a:lnTo>
                <a:lnTo>
                  <a:pt x="1787106" y="236641"/>
                </a:lnTo>
                <a:lnTo>
                  <a:pt x="1801715" y="248711"/>
                </a:lnTo>
                <a:lnTo>
                  <a:pt x="1816323" y="260464"/>
                </a:lnTo>
                <a:lnTo>
                  <a:pt x="1830614" y="272534"/>
                </a:lnTo>
                <a:lnTo>
                  <a:pt x="1844270" y="284922"/>
                </a:lnTo>
                <a:lnTo>
                  <a:pt x="1857926" y="297310"/>
                </a:lnTo>
                <a:lnTo>
                  <a:pt x="1871582" y="310333"/>
                </a:lnTo>
                <a:lnTo>
                  <a:pt x="1884920" y="323356"/>
                </a:lnTo>
                <a:lnTo>
                  <a:pt x="1901751" y="340826"/>
                </a:lnTo>
                <a:lnTo>
                  <a:pt x="1918265" y="358296"/>
                </a:lnTo>
                <a:lnTo>
                  <a:pt x="1934144" y="376084"/>
                </a:lnTo>
                <a:lnTo>
                  <a:pt x="1949706" y="394190"/>
                </a:lnTo>
                <a:lnTo>
                  <a:pt x="1964632" y="412295"/>
                </a:lnTo>
                <a:lnTo>
                  <a:pt x="1979240" y="431036"/>
                </a:lnTo>
                <a:lnTo>
                  <a:pt x="1993531" y="449776"/>
                </a:lnTo>
                <a:lnTo>
                  <a:pt x="2007187" y="468835"/>
                </a:lnTo>
                <a:lnTo>
                  <a:pt x="2020525" y="487893"/>
                </a:lnTo>
                <a:lnTo>
                  <a:pt x="2033228" y="507587"/>
                </a:lnTo>
                <a:lnTo>
                  <a:pt x="2045931" y="527280"/>
                </a:lnTo>
                <a:lnTo>
                  <a:pt x="2057682" y="546974"/>
                </a:lnTo>
                <a:lnTo>
                  <a:pt x="2069114" y="567303"/>
                </a:lnTo>
                <a:lnTo>
                  <a:pt x="2080230" y="587314"/>
                </a:lnTo>
                <a:lnTo>
                  <a:pt x="2090710" y="607643"/>
                </a:lnTo>
                <a:lnTo>
                  <a:pt x="2100555" y="628607"/>
                </a:lnTo>
                <a:lnTo>
                  <a:pt x="2110399" y="648936"/>
                </a:lnTo>
                <a:lnTo>
                  <a:pt x="2119609" y="670218"/>
                </a:lnTo>
                <a:lnTo>
                  <a:pt x="2128184" y="691182"/>
                </a:lnTo>
                <a:lnTo>
                  <a:pt x="2136441" y="712464"/>
                </a:lnTo>
                <a:lnTo>
                  <a:pt x="2144380" y="733745"/>
                </a:lnTo>
                <a:lnTo>
                  <a:pt x="2151684" y="755345"/>
                </a:lnTo>
                <a:lnTo>
                  <a:pt x="2158354" y="776627"/>
                </a:lnTo>
                <a:lnTo>
                  <a:pt x="2165023" y="798544"/>
                </a:lnTo>
                <a:lnTo>
                  <a:pt x="2171057" y="820461"/>
                </a:lnTo>
                <a:lnTo>
                  <a:pt x="2176455" y="842378"/>
                </a:lnTo>
                <a:lnTo>
                  <a:pt x="2181537" y="863977"/>
                </a:lnTo>
                <a:lnTo>
                  <a:pt x="2186300" y="886530"/>
                </a:lnTo>
                <a:lnTo>
                  <a:pt x="2190429" y="908447"/>
                </a:lnTo>
                <a:lnTo>
                  <a:pt x="2194240" y="930681"/>
                </a:lnTo>
                <a:lnTo>
                  <a:pt x="2197416" y="952916"/>
                </a:lnTo>
                <a:lnTo>
                  <a:pt x="2200591" y="975151"/>
                </a:lnTo>
                <a:lnTo>
                  <a:pt x="2202814" y="997703"/>
                </a:lnTo>
                <a:lnTo>
                  <a:pt x="2204402" y="1019938"/>
                </a:lnTo>
                <a:lnTo>
                  <a:pt x="2205990" y="1042490"/>
                </a:lnTo>
                <a:lnTo>
                  <a:pt x="2207260" y="1065043"/>
                </a:lnTo>
                <a:lnTo>
                  <a:pt x="2207578" y="1087277"/>
                </a:lnTo>
                <a:lnTo>
                  <a:pt x="2208213" y="1109830"/>
                </a:lnTo>
                <a:lnTo>
                  <a:pt x="2207578" y="1132382"/>
                </a:lnTo>
                <a:lnTo>
                  <a:pt x="2206943" y="1154617"/>
                </a:lnTo>
                <a:lnTo>
                  <a:pt x="2205673" y="1177169"/>
                </a:lnTo>
                <a:lnTo>
                  <a:pt x="2203767" y="1199721"/>
                </a:lnTo>
                <a:lnTo>
                  <a:pt x="2201862" y="1221956"/>
                </a:lnTo>
                <a:lnTo>
                  <a:pt x="2199003" y="1244508"/>
                </a:lnTo>
                <a:lnTo>
                  <a:pt x="2195828" y="1267061"/>
                </a:lnTo>
                <a:lnTo>
                  <a:pt x="2192652" y="1288978"/>
                </a:lnTo>
                <a:lnTo>
                  <a:pt x="2188841" y="1310895"/>
                </a:lnTo>
                <a:lnTo>
                  <a:pt x="2184077" y="1333447"/>
                </a:lnTo>
                <a:lnTo>
                  <a:pt x="2179314" y="1355047"/>
                </a:lnTo>
                <a:lnTo>
                  <a:pt x="2173915" y="1377281"/>
                </a:lnTo>
                <a:lnTo>
                  <a:pt x="2168198" y="1399198"/>
                </a:lnTo>
                <a:lnTo>
                  <a:pt x="2162165" y="1420798"/>
                </a:lnTo>
                <a:lnTo>
                  <a:pt x="2155178" y="1442397"/>
                </a:lnTo>
                <a:lnTo>
                  <a:pt x="2148191" y="1464314"/>
                </a:lnTo>
                <a:lnTo>
                  <a:pt x="2140887" y="1485596"/>
                </a:lnTo>
                <a:lnTo>
                  <a:pt x="2132630" y="1506878"/>
                </a:lnTo>
                <a:lnTo>
                  <a:pt x="2124055" y="1527842"/>
                </a:lnTo>
                <a:lnTo>
                  <a:pt x="2115163" y="1548806"/>
                </a:lnTo>
                <a:lnTo>
                  <a:pt x="2105636" y="1569770"/>
                </a:lnTo>
                <a:lnTo>
                  <a:pt x="2095791" y="1590735"/>
                </a:lnTo>
                <a:lnTo>
                  <a:pt x="2085628" y="1611063"/>
                </a:lnTo>
                <a:lnTo>
                  <a:pt x="2075148" y="1631710"/>
                </a:lnTo>
                <a:lnTo>
                  <a:pt x="2063716" y="1651721"/>
                </a:lnTo>
                <a:lnTo>
                  <a:pt x="2052283" y="1671732"/>
                </a:lnTo>
                <a:lnTo>
                  <a:pt x="2041803" y="1687932"/>
                </a:lnTo>
                <a:lnTo>
                  <a:pt x="2031640" y="1704449"/>
                </a:lnTo>
                <a:lnTo>
                  <a:pt x="2021160" y="1720649"/>
                </a:lnTo>
                <a:lnTo>
                  <a:pt x="2010045" y="1736848"/>
                </a:lnTo>
                <a:lnTo>
                  <a:pt x="1998930" y="1752413"/>
                </a:lnTo>
                <a:lnTo>
                  <a:pt x="1987180" y="1768295"/>
                </a:lnTo>
                <a:lnTo>
                  <a:pt x="1975429" y="1783541"/>
                </a:lnTo>
                <a:lnTo>
                  <a:pt x="1963044" y="1798788"/>
                </a:lnTo>
                <a:lnTo>
                  <a:pt x="2166293" y="2002394"/>
                </a:lnTo>
                <a:lnTo>
                  <a:pt x="1407602" y="2182813"/>
                </a:lnTo>
                <a:lnTo>
                  <a:pt x="1588303" y="1424292"/>
                </a:lnTo>
                <a:lnTo>
                  <a:pt x="1780755" y="1616463"/>
                </a:lnTo>
                <a:lnTo>
                  <a:pt x="1792823" y="1600899"/>
                </a:lnTo>
                <a:lnTo>
                  <a:pt x="1804255" y="1584699"/>
                </a:lnTo>
                <a:lnTo>
                  <a:pt x="1815053" y="1568182"/>
                </a:lnTo>
                <a:lnTo>
                  <a:pt x="1825851" y="1551665"/>
                </a:lnTo>
                <a:lnTo>
                  <a:pt x="1836013" y="1534830"/>
                </a:lnTo>
                <a:lnTo>
                  <a:pt x="1845540" y="1517678"/>
                </a:lnTo>
                <a:lnTo>
                  <a:pt x="1855068" y="1500525"/>
                </a:lnTo>
                <a:lnTo>
                  <a:pt x="1863960" y="1483055"/>
                </a:lnTo>
                <a:lnTo>
                  <a:pt x="1870946" y="1468126"/>
                </a:lnTo>
                <a:lnTo>
                  <a:pt x="1878251" y="1453197"/>
                </a:lnTo>
                <a:lnTo>
                  <a:pt x="1884602" y="1438268"/>
                </a:lnTo>
                <a:lnTo>
                  <a:pt x="1891271" y="1422704"/>
                </a:lnTo>
                <a:lnTo>
                  <a:pt x="1896988" y="1407457"/>
                </a:lnTo>
                <a:lnTo>
                  <a:pt x="1902704" y="1392210"/>
                </a:lnTo>
                <a:lnTo>
                  <a:pt x="1908103" y="1376328"/>
                </a:lnTo>
                <a:lnTo>
                  <a:pt x="1913184" y="1360764"/>
                </a:lnTo>
                <a:lnTo>
                  <a:pt x="1917948" y="1344882"/>
                </a:lnTo>
                <a:lnTo>
                  <a:pt x="1922712" y="1329000"/>
                </a:lnTo>
                <a:lnTo>
                  <a:pt x="1926522" y="1313436"/>
                </a:lnTo>
                <a:lnTo>
                  <a:pt x="1930651" y="1297554"/>
                </a:lnTo>
                <a:lnTo>
                  <a:pt x="1934144" y="1281354"/>
                </a:lnTo>
                <a:lnTo>
                  <a:pt x="1937320" y="1265473"/>
                </a:lnTo>
                <a:lnTo>
                  <a:pt x="1940496" y="1249591"/>
                </a:lnTo>
                <a:lnTo>
                  <a:pt x="1942719" y="1233391"/>
                </a:lnTo>
                <a:lnTo>
                  <a:pt x="1944942" y="1217191"/>
                </a:lnTo>
                <a:lnTo>
                  <a:pt x="1947165" y="1200992"/>
                </a:lnTo>
                <a:lnTo>
                  <a:pt x="1949070" y="1184475"/>
                </a:lnTo>
                <a:lnTo>
                  <a:pt x="1950341" y="1168593"/>
                </a:lnTo>
                <a:lnTo>
                  <a:pt x="1951293" y="1152393"/>
                </a:lnTo>
                <a:lnTo>
                  <a:pt x="1952246" y="1135876"/>
                </a:lnTo>
                <a:lnTo>
                  <a:pt x="1952564" y="1119676"/>
                </a:lnTo>
                <a:lnTo>
                  <a:pt x="1952564" y="1103477"/>
                </a:lnTo>
                <a:lnTo>
                  <a:pt x="1952564" y="1086960"/>
                </a:lnTo>
                <a:lnTo>
                  <a:pt x="1952246" y="1070760"/>
                </a:lnTo>
                <a:lnTo>
                  <a:pt x="1951293" y="1054560"/>
                </a:lnTo>
                <a:lnTo>
                  <a:pt x="1950341" y="1038043"/>
                </a:lnTo>
                <a:lnTo>
                  <a:pt x="1948753" y="1021844"/>
                </a:lnTo>
                <a:lnTo>
                  <a:pt x="1947165" y="1005962"/>
                </a:lnTo>
                <a:lnTo>
                  <a:pt x="1944942" y="989762"/>
                </a:lnTo>
                <a:lnTo>
                  <a:pt x="1942719" y="973563"/>
                </a:lnTo>
                <a:lnTo>
                  <a:pt x="1939861" y="957363"/>
                </a:lnTo>
                <a:lnTo>
                  <a:pt x="1937320" y="941163"/>
                </a:lnTo>
                <a:lnTo>
                  <a:pt x="1933509" y="925599"/>
                </a:lnTo>
                <a:lnTo>
                  <a:pt x="1930016" y="909400"/>
                </a:lnTo>
                <a:lnTo>
                  <a:pt x="1926522" y="893518"/>
                </a:lnTo>
                <a:lnTo>
                  <a:pt x="1922394" y="877318"/>
                </a:lnTo>
                <a:lnTo>
                  <a:pt x="1917948" y="861754"/>
                </a:lnTo>
                <a:lnTo>
                  <a:pt x="1912867" y="845872"/>
                </a:lnTo>
                <a:lnTo>
                  <a:pt x="1907785" y="830625"/>
                </a:lnTo>
                <a:lnTo>
                  <a:pt x="1902704" y="814743"/>
                </a:lnTo>
                <a:lnTo>
                  <a:pt x="1896670" y="799497"/>
                </a:lnTo>
                <a:lnTo>
                  <a:pt x="1890636" y="784250"/>
                </a:lnTo>
                <a:lnTo>
                  <a:pt x="1883967" y="768686"/>
                </a:lnTo>
                <a:lnTo>
                  <a:pt x="1877298" y="753757"/>
                </a:lnTo>
                <a:lnTo>
                  <a:pt x="1870629" y="738510"/>
                </a:lnTo>
                <a:lnTo>
                  <a:pt x="1863325" y="723899"/>
                </a:lnTo>
                <a:lnTo>
                  <a:pt x="1855703" y="708970"/>
                </a:lnTo>
                <a:lnTo>
                  <a:pt x="1847763" y="694358"/>
                </a:lnTo>
                <a:lnTo>
                  <a:pt x="1839506" y="679747"/>
                </a:lnTo>
                <a:lnTo>
                  <a:pt x="1830932" y="665135"/>
                </a:lnTo>
                <a:lnTo>
                  <a:pt x="1822357" y="650524"/>
                </a:lnTo>
                <a:lnTo>
                  <a:pt x="1813147" y="636548"/>
                </a:lnTo>
                <a:lnTo>
                  <a:pt x="1803620" y="622572"/>
                </a:lnTo>
                <a:lnTo>
                  <a:pt x="1793775" y="608913"/>
                </a:lnTo>
                <a:lnTo>
                  <a:pt x="1783613" y="595255"/>
                </a:lnTo>
                <a:lnTo>
                  <a:pt x="1773450" y="581279"/>
                </a:lnTo>
                <a:lnTo>
                  <a:pt x="1762653" y="567938"/>
                </a:lnTo>
                <a:lnTo>
                  <a:pt x="1751855" y="554915"/>
                </a:lnTo>
                <a:lnTo>
                  <a:pt x="1740422" y="541892"/>
                </a:lnTo>
                <a:lnTo>
                  <a:pt x="1728672" y="528868"/>
                </a:lnTo>
                <a:lnTo>
                  <a:pt x="1716604" y="516481"/>
                </a:lnTo>
                <a:lnTo>
                  <a:pt x="1704536" y="503775"/>
                </a:lnTo>
                <a:lnTo>
                  <a:pt x="1694374" y="493611"/>
                </a:lnTo>
                <a:lnTo>
                  <a:pt x="1683576" y="483764"/>
                </a:lnTo>
                <a:lnTo>
                  <a:pt x="1673414" y="473917"/>
                </a:lnTo>
                <a:lnTo>
                  <a:pt x="1662298" y="464388"/>
                </a:lnTo>
                <a:lnTo>
                  <a:pt x="1651818" y="455176"/>
                </a:lnTo>
                <a:lnTo>
                  <a:pt x="1640703" y="445965"/>
                </a:lnTo>
                <a:lnTo>
                  <a:pt x="1629270" y="437071"/>
                </a:lnTo>
                <a:lnTo>
                  <a:pt x="1618155" y="428177"/>
                </a:lnTo>
                <a:lnTo>
                  <a:pt x="1607040" y="419918"/>
                </a:lnTo>
                <a:lnTo>
                  <a:pt x="1594972" y="411342"/>
                </a:lnTo>
                <a:lnTo>
                  <a:pt x="1583539" y="403401"/>
                </a:lnTo>
                <a:lnTo>
                  <a:pt x="1571789" y="395460"/>
                </a:lnTo>
                <a:lnTo>
                  <a:pt x="1559721" y="387519"/>
                </a:lnTo>
                <a:lnTo>
                  <a:pt x="1547971" y="380213"/>
                </a:lnTo>
                <a:lnTo>
                  <a:pt x="1535585" y="372590"/>
                </a:lnTo>
                <a:lnTo>
                  <a:pt x="1522882" y="365602"/>
                </a:lnTo>
                <a:lnTo>
                  <a:pt x="1510814" y="358296"/>
                </a:lnTo>
                <a:lnTo>
                  <a:pt x="1498111" y="351626"/>
                </a:lnTo>
                <a:lnTo>
                  <a:pt x="1485726" y="345591"/>
                </a:lnTo>
                <a:lnTo>
                  <a:pt x="1472705" y="339238"/>
                </a:lnTo>
                <a:lnTo>
                  <a:pt x="1460002" y="332885"/>
                </a:lnTo>
                <a:lnTo>
                  <a:pt x="1446981" y="326850"/>
                </a:lnTo>
                <a:lnTo>
                  <a:pt x="1433961" y="321450"/>
                </a:lnTo>
                <a:lnTo>
                  <a:pt x="1420622" y="316051"/>
                </a:lnTo>
                <a:lnTo>
                  <a:pt x="1407284" y="310651"/>
                </a:lnTo>
                <a:lnTo>
                  <a:pt x="1394263" y="305568"/>
                </a:lnTo>
                <a:lnTo>
                  <a:pt x="1380608" y="300804"/>
                </a:lnTo>
                <a:lnTo>
                  <a:pt x="1367269" y="296674"/>
                </a:lnTo>
                <a:lnTo>
                  <a:pt x="1353614" y="292228"/>
                </a:lnTo>
                <a:lnTo>
                  <a:pt x="1339958" y="288416"/>
                </a:lnTo>
                <a:lnTo>
                  <a:pt x="1326302" y="284287"/>
                </a:lnTo>
                <a:lnTo>
                  <a:pt x="1312329" y="280793"/>
                </a:lnTo>
                <a:lnTo>
                  <a:pt x="1286287" y="274440"/>
                </a:lnTo>
                <a:lnTo>
                  <a:pt x="1259928" y="269358"/>
                </a:lnTo>
                <a:lnTo>
                  <a:pt x="1234205" y="264593"/>
                </a:lnTo>
                <a:lnTo>
                  <a:pt x="1207528" y="261099"/>
                </a:lnTo>
                <a:lnTo>
                  <a:pt x="1181169" y="258558"/>
                </a:lnTo>
                <a:lnTo>
                  <a:pt x="1155446" y="256334"/>
                </a:lnTo>
                <a:lnTo>
                  <a:pt x="1129087" y="255381"/>
                </a:lnTo>
                <a:lnTo>
                  <a:pt x="1102410" y="254746"/>
                </a:lnTo>
                <a:lnTo>
                  <a:pt x="1076687" y="255699"/>
                </a:lnTo>
                <a:lnTo>
                  <a:pt x="1050328" y="256970"/>
                </a:lnTo>
                <a:lnTo>
                  <a:pt x="1024286" y="258875"/>
                </a:lnTo>
                <a:lnTo>
                  <a:pt x="998245" y="261417"/>
                </a:lnTo>
                <a:lnTo>
                  <a:pt x="972204" y="265546"/>
                </a:lnTo>
                <a:lnTo>
                  <a:pt x="946798" y="269993"/>
                </a:lnTo>
                <a:lnTo>
                  <a:pt x="921074" y="275075"/>
                </a:lnTo>
                <a:lnTo>
                  <a:pt x="895350" y="280793"/>
                </a:lnTo>
                <a:lnTo>
                  <a:pt x="947750" y="62257"/>
                </a:lnTo>
                <a:lnTo>
                  <a:pt x="960453" y="9847"/>
                </a:lnTo>
                <a:lnTo>
                  <a:pt x="986177" y="6670"/>
                </a:lnTo>
                <a:lnTo>
                  <a:pt x="1011583" y="4129"/>
                </a:lnTo>
                <a:lnTo>
                  <a:pt x="1037625" y="2541"/>
                </a:lnTo>
                <a:lnTo>
                  <a:pt x="1063666" y="953"/>
                </a:lnTo>
                <a:lnTo>
                  <a:pt x="1089072" y="635"/>
                </a:lnTo>
                <a:lnTo>
                  <a:pt x="1115113"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30" name="组合 29"/>
          <p:cNvGrpSpPr/>
          <p:nvPr/>
        </p:nvGrpSpPr>
        <p:grpSpPr>
          <a:xfrm>
            <a:off x="4659556" y="2456953"/>
            <a:ext cx="541371" cy="380102"/>
            <a:chOff x="2409665" y="939861"/>
            <a:chExt cx="5638961" cy="3959164"/>
          </a:xfrm>
          <a:solidFill>
            <a:schemeClr val="bg1"/>
          </a:solidFill>
        </p:grpSpPr>
        <p:sp>
          <p:nvSpPr>
            <p:cNvPr id="31" name="流程图: 联系 2"/>
            <p:cNvSpPr/>
            <p:nvPr/>
          </p:nvSpPr>
          <p:spPr>
            <a:xfrm>
              <a:off x="3884040" y="1024462"/>
              <a:ext cx="2680685" cy="3874563"/>
            </a:xfrm>
            <a:custGeom>
              <a:avLst/>
              <a:gdLst/>
              <a:ahLst/>
              <a:cxnLst/>
              <a:rect l="l" t="t" r="r" b="b"/>
              <a:pathLst>
                <a:path w="2680685" h="3874563">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流程图: 联系 2"/>
            <p:cNvSpPr/>
            <p:nvPr/>
          </p:nvSpPr>
          <p:spPr>
            <a:xfrm>
              <a:off x="2409665" y="939861"/>
              <a:ext cx="1914686" cy="2767416"/>
            </a:xfrm>
            <a:custGeom>
              <a:avLst/>
              <a:gdLst/>
              <a:ahLst/>
              <a:cxnLst/>
              <a:rect l="l" t="t" r="r" b="b"/>
              <a:pathLst>
                <a:path w="2680685" h="3874563">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流程图: 联系 2"/>
            <p:cNvSpPr/>
            <p:nvPr/>
          </p:nvSpPr>
          <p:spPr>
            <a:xfrm>
              <a:off x="6133940" y="939861"/>
              <a:ext cx="1914686" cy="2767416"/>
            </a:xfrm>
            <a:custGeom>
              <a:avLst/>
              <a:gdLst/>
              <a:ahLst/>
              <a:cxnLst/>
              <a:rect l="l" t="t" r="r" b="b"/>
              <a:pathLst>
                <a:path w="2680685" h="3874563">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Freeform 913"/>
          <p:cNvSpPr>
            <a:spLocks noEditPoints="1"/>
          </p:cNvSpPr>
          <p:nvPr/>
        </p:nvSpPr>
        <p:spPr bwMode="auto">
          <a:xfrm>
            <a:off x="7022130" y="4812448"/>
            <a:ext cx="479258" cy="411373"/>
          </a:xfrm>
          <a:custGeom>
            <a:avLst/>
            <a:gdLst>
              <a:gd name="T0" fmla="*/ 562282 w 154"/>
              <a:gd name="T1" fmla="*/ 371910 h 144"/>
              <a:gd name="T2" fmla="*/ 621754 w 154"/>
              <a:gd name="T3" fmla="*/ 355740 h 144"/>
              <a:gd name="T4" fmla="*/ 805577 w 154"/>
              <a:gd name="T5" fmla="*/ 32340 h 144"/>
              <a:gd name="T6" fmla="*/ 697446 w 154"/>
              <a:gd name="T7" fmla="*/ 32340 h 144"/>
              <a:gd name="T8" fmla="*/ 643380 w 154"/>
              <a:gd name="T9" fmla="*/ 32340 h 144"/>
              <a:gd name="T10" fmla="*/ 643380 w 154"/>
              <a:gd name="T11" fmla="*/ 0 h 144"/>
              <a:gd name="T12" fmla="*/ 189230 w 154"/>
              <a:gd name="T13" fmla="*/ 0 h 144"/>
              <a:gd name="T14" fmla="*/ 189230 w 154"/>
              <a:gd name="T15" fmla="*/ 32340 h 144"/>
              <a:gd name="T16" fmla="*/ 135164 w 154"/>
              <a:gd name="T17" fmla="*/ 32340 h 144"/>
              <a:gd name="T18" fmla="*/ 27033 w 154"/>
              <a:gd name="T19" fmla="*/ 32340 h 144"/>
              <a:gd name="T20" fmla="*/ 210856 w 154"/>
              <a:gd name="T21" fmla="*/ 355740 h 144"/>
              <a:gd name="T22" fmla="*/ 270328 w 154"/>
              <a:gd name="T23" fmla="*/ 371910 h 144"/>
              <a:gd name="T24" fmla="*/ 383866 w 154"/>
              <a:gd name="T25" fmla="*/ 447371 h 144"/>
              <a:gd name="T26" fmla="*/ 383866 w 154"/>
              <a:gd name="T27" fmla="*/ 679141 h 144"/>
              <a:gd name="T28" fmla="*/ 189230 w 154"/>
              <a:gd name="T29" fmla="*/ 776161 h 144"/>
              <a:gd name="T30" fmla="*/ 643380 w 154"/>
              <a:gd name="T31" fmla="*/ 776161 h 144"/>
              <a:gd name="T32" fmla="*/ 448744 w 154"/>
              <a:gd name="T33" fmla="*/ 679141 h 144"/>
              <a:gd name="T34" fmla="*/ 448744 w 154"/>
              <a:gd name="T35" fmla="*/ 447371 h 144"/>
              <a:gd name="T36" fmla="*/ 562282 w 154"/>
              <a:gd name="T37" fmla="*/ 371910 h 144"/>
              <a:gd name="T38" fmla="*/ 643380 w 154"/>
              <a:gd name="T39" fmla="*/ 140140 h 144"/>
              <a:gd name="T40" fmla="*/ 643380 w 154"/>
              <a:gd name="T41" fmla="*/ 64680 h 144"/>
              <a:gd name="T42" fmla="*/ 697446 w 154"/>
              <a:gd name="T43" fmla="*/ 64680 h 144"/>
              <a:gd name="T44" fmla="*/ 773138 w 154"/>
              <a:gd name="T45" fmla="*/ 64680 h 144"/>
              <a:gd name="T46" fmla="*/ 610941 w 154"/>
              <a:gd name="T47" fmla="*/ 323400 h 144"/>
              <a:gd name="T48" fmla="*/ 589315 w 154"/>
              <a:gd name="T49" fmla="*/ 334180 h 144"/>
              <a:gd name="T50" fmla="*/ 643380 w 154"/>
              <a:gd name="T51" fmla="*/ 140140 h 144"/>
              <a:gd name="T52" fmla="*/ 221669 w 154"/>
              <a:gd name="T53" fmla="*/ 323400 h 144"/>
              <a:gd name="T54" fmla="*/ 59472 w 154"/>
              <a:gd name="T55" fmla="*/ 64680 h 144"/>
              <a:gd name="T56" fmla="*/ 135164 w 154"/>
              <a:gd name="T57" fmla="*/ 64680 h 144"/>
              <a:gd name="T58" fmla="*/ 189230 w 154"/>
              <a:gd name="T59" fmla="*/ 64680 h 144"/>
              <a:gd name="T60" fmla="*/ 189230 w 154"/>
              <a:gd name="T61" fmla="*/ 140140 h 144"/>
              <a:gd name="T62" fmla="*/ 243295 w 154"/>
              <a:gd name="T63" fmla="*/ 334180 h 144"/>
              <a:gd name="T64" fmla="*/ 221669 w 154"/>
              <a:gd name="T65" fmla="*/ 323400 h 144"/>
              <a:gd name="T66" fmla="*/ 416305 w 154"/>
              <a:gd name="T67" fmla="*/ 285670 h 144"/>
              <a:gd name="T68" fmla="*/ 313580 w 154"/>
              <a:gd name="T69" fmla="*/ 355740 h 144"/>
              <a:gd name="T70" fmla="*/ 351426 w 154"/>
              <a:gd name="T71" fmla="*/ 237160 h 144"/>
              <a:gd name="T72" fmla="*/ 254108 w 154"/>
              <a:gd name="T73" fmla="*/ 167090 h 144"/>
              <a:gd name="T74" fmla="*/ 378459 w 154"/>
              <a:gd name="T75" fmla="*/ 161700 h 144"/>
              <a:gd name="T76" fmla="*/ 416305 w 154"/>
              <a:gd name="T77" fmla="*/ 48510 h 144"/>
              <a:gd name="T78" fmla="*/ 454151 w 154"/>
              <a:gd name="T79" fmla="*/ 161700 h 144"/>
              <a:gd name="T80" fmla="*/ 578502 w 154"/>
              <a:gd name="T81" fmla="*/ 167090 h 144"/>
              <a:gd name="T82" fmla="*/ 481184 w 154"/>
              <a:gd name="T83" fmla="*/ 237160 h 144"/>
              <a:gd name="T84" fmla="*/ 519030 w 154"/>
              <a:gd name="T85" fmla="*/ 355740 h 144"/>
              <a:gd name="T86" fmla="*/ 416305 w 154"/>
              <a:gd name="T87" fmla="*/ 285670 h 14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54"/>
              <a:gd name="T133" fmla="*/ 0 h 144"/>
              <a:gd name="T134" fmla="*/ 154 w 154"/>
              <a:gd name="T135" fmla="*/ 144 h 14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54" h="144">
                <a:moveTo>
                  <a:pt x="104" y="69"/>
                </a:moveTo>
                <a:cubicBezTo>
                  <a:pt x="107" y="69"/>
                  <a:pt x="110" y="68"/>
                  <a:pt x="115" y="66"/>
                </a:cubicBezTo>
                <a:cubicBezTo>
                  <a:pt x="154" y="54"/>
                  <a:pt x="149" y="6"/>
                  <a:pt x="149" y="6"/>
                </a:cubicBezTo>
                <a:cubicBezTo>
                  <a:pt x="129" y="6"/>
                  <a:pt x="129" y="6"/>
                  <a:pt x="129" y="6"/>
                </a:cubicBezTo>
                <a:cubicBezTo>
                  <a:pt x="119" y="6"/>
                  <a:pt x="119" y="6"/>
                  <a:pt x="119" y="6"/>
                </a:cubicBezTo>
                <a:cubicBezTo>
                  <a:pt x="119" y="0"/>
                  <a:pt x="119" y="0"/>
                  <a:pt x="119" y="0"/>
                </a:cubicBezTo>
                <a:cubicBezTo>
                  <a:pt x="35" y="0"/>
                  <a:pt x="35" y="0"/>
                  <a:pt x="35" y="0"/>
                </a:cubicBezTo>
                <a:cubicBezTo>
                  <a:pt x="35" y="6"/>
                  <a:pt x="35" y="6"/>
                  <a:pt x="35" y="6"/>
                </a:cubicBezTo>
                <a:cubicBezTo>
                  <a:pt x="25" y="6"/>
                  <a:pt x="25" y="6"/>
                  <a:pt x="25" y="6"/>
                </a:cubicBezTo>
                <a:cubicBezTo>
                  <a:pt x="5" y="6"/>
                  <a:pt x="5" y="6"/>
                  <a:pt x="5" y="6"/>
                </a:cubicBezTo>
                <a:cubicBezTo>
                  <a:pt x="5" y="6"/>
                  <a:pt x="0" y="54"/>
                  <a:pt x="39" y="66"/>
                </a:cubicBezTo>
                <a:cubicBezTo>
                  <a:pt x="43" y="67"/>
                  <a:pt x="47" y="69"/>
                  <a:pt x="50" y="69"/>
                </a:cubicBezTo>
                <a:cubicBezTo>
                  <a:pt x="56" y="76"/>
                  <a:pt x="63" y="82"/>
                  <a:pt x="71" y="83"/>
                </a:cubicBezTo>
                <a:cubicBezTo>
                  <a:pt x="71" y="126"/>
                  <a:pt x="71" y="126"/>
                  <a:pt x="71" y="126"/>
                </a:cubicBezTo>
                <a:cubicBezTo>
                  <a:pt x="51" y="127"/>
                  <a:pt x="35" y="135"/>
                  <a:pt x="35" y="144"/>
                </a:cubicBezTo>
                <a:cubicBezTo>
                  <a:pt x="119" y="144"/>
                  <a:pt x="119" y="144"/>
                  <a:pt x="119" y="144"/>
                </a:cubicBezTo>
                <a:cubicBezTo>
                  <a:pt x="119" y="135"/>
                  <a:pt x="103" y="127"/>
                  <a:pt x="83" y="126"/>
                </a:cubicBezTo>
                <a:cubicBezTo>
                  <a:pt x="83" y="83"/>
                  <a:pt x="83" y="83"/>
                  <a:pt x="83" y="83"/>
                </a:cubicBezTo>
                <a:cubicBezTo>
                  <a:pt x="91" y="82"/>
                  <a:pt x="98" y="77"/>
                  <a:pt x="104" y="69"/>
                </a:cubicBezTo>
                <a:moveTo>
                  <a:pt x="119" y="26"/>
                </a:moveTo>
                <a:cubicBezTo>
                  <a:pt x="119" y="12"/>
                  <a:pt x="119" y="12"/>
                  <a:pt x="119" y="12"/>
                </a:cubicBezTo>
                <a:cubicBezTo>
                  <a:pt x="129" y="12"/>
                  <a:pt x="129" y="12"/>
                  <a:pt x="129" y="12"/>
                </a:cubicBezTo>
                <a:cubicBezTo>
                  <a:pt x="143" y="12"/>
                  <a:pt x="143" y="12"/>
                  <a:pt x="143" y="12"/>
                </a:cubicBezTo>
                <a:cubicBezTo>
                  <a:pt x="143" y="24"/>
                  <a:pt x="140" y="52"/>
                  <a:pt x="113" y="60"/>
                </a:cubicBezTo>
                <a:cubicBezTo>
                  <a:pt x="112" y="61"/>
                  <a:pt x="111" y="61"/>
                  <a:pt x="109" y="62"/>
                </a:cubicBezTo>
                <a:cubicBezTo>
                  <a:pt x="115" y="51"/>
                  <a:pt x="119" y="38"/>
                  <a:pt x="119" y="26"/>
                </a:cubicBezTo>
                <a:close/>
                <a:moveTo>
                  <a:pt x="41" y="60"/>
                </a:moveTo>
                <a:cubicBezTo>
                  <a:pt x="14" y="52"/>
                  <a:pt x="11" y="24"/>
                  <a:pt x="11" y="12"/>
                </a:cubicBezTo>
                <a:cubicBezTo>
                  <a:pt x="25" y="12"/>
                  <a:pt x="25" y="12"/>
                  <a:pt x="25" y="12"/>
                </a:cubicBezTo>
                <a:cubicBezTo>
                  <a:pt x="35" y="12"/>
                  <a:pt x="35" y="12"/>
                  <a:pt x="35" y="12"/>
                </a:cubicBezTo>
                <a:cubicBezTo>
                  <a:pt x="35" y="26"/>
                  <a:pt x="35" y="26"/>
                  <a:pt x="35" y="26"/>
                </a:cubicBezTo>
                <a:cubicBezTo>
                  <a:pt x="35" y="38"/>
                  <a:pt x="39" y="51"/>
                  <a:pt x="45" y="62"/>
                </a:cubicBezTo>
                <a:cubicBezTo>
                  <a:pt x="43" y="61"/>
                  <a:pt x="42" y="61"/>
                  <a:pt x="41" y="60"/>
                </a:cubicBezTo>
                <a:moveTo>
                  <a:pt x="77" y="53"/>
                </a:moveTo>
                <a:cubicBezTo>
                  <a:pt x="58" y="66"/>
                  <a:pt x="58" y="66"/>
                  <a:pt x="58" y="66"/>
                </a:cubicBezTo>
                <a:cubicBezTo>
                  <a:pt x="65" y="44"/>
                  <a:pt x="65" y="44"/>
                  <a:pt x="65" y="44"/>
                </a:cubicBezTo>
                <a:cubicBezTo>
                  <a:pt x="47" y="31"/>
                  <a:pt x="47" y="31"/>
                  <a:pt x="47" y="31"/>
                </a:cubicBezTo>
                <a:cubicBezTo>
                  <a:pt x="70" y="30"/>
                  <a:pt x="70" y="30"/>
                  <a:pt x="70" y="30"/>
                </a:cubicBezTo>
                <a:cubicBezTo>
                  <a:pt x="77" y="9"/>
                  <a:pt x="77" y="9"/>
                  <a:pt x="77" y="9"/>
                </a:cubicBezTo>
                <a:cubicBezTo>
                  <a:pt x="84" y="30"/>
                  <a:pt x="84" y="30"/>
                  <a:pt x="84" y="30"/>
                </a:cubicBezTo>
                <a:cubicBezTo>
                  <a:pt x="107" y="31"/>
                  <a:pt x="107" y="31"/>
                  <a:pt x="107" y="31"/>
                </a:cubicBezTo>
                <a:cubicBezTo>
                  <a:pt x="89" y="44"/>
                  <a:pt x="89" y="44"/>
                  <a:pt x="89" y="44"/>
                </a:cubicBezTo>
                <a:cubicBezTo>
                  <a:pt x="96" y="66"/>
                  <a:pt x="96" y="66"/>
                  <a:pt x="96" y="66"/>
                </a:cubicBezTo>
                <a:lnTo>
                  <a:pt x="77" y="5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5" name="文本框 34"/>
          <p:cNvSpPr txBox="1"/>
          <p:nvPr/>
        </p:nvSpPr>
        <p:spPr>
          <a:xfrm>
            <a:off x="5578735" y="3417071"/>
            <a:ext cx="1034530" cy="830997"/>
          </a:xfrm>
          <a:prstGeom prst="rect">
            <a:avLst/>
          </a:prstGeom>
          <a:noFill/>
        </p:spPr>
        <p:txBody>
          <a:bodyPr wrap="square" rtlCol="0">
            <a:spAutoFit/>
          </a:bodyPr>
          <a:lstStyle/>
          <a:p>
            <a:pPr algn="ctr"/>
            <a:r>
              <a:rPr lang="zh-CN" altLang="en-US" sz="2400" b="1" dirty="0">
                <a:solidFill>
                  <a:schemeClr val="tx2"/>
                </a:solidFill>
                <a:latin typeface="微软雅黑" panose="020B0503020204020204" pitchFamily="34" charset="-122"/>
                <a:ea typeface="微软雅黑" panose="020B0503020204020204" pitchFamily="34" charset="-122"/>
                <a:cs typeface="Aharoni" panose="02010803020104030203" pitchFamily="2" charset="-79"/>
              </a:rPr>
              <a:t>添加</a:t>
            </a:r>
            <a:endParaRPr lang="en-US" altLang="zh-CN" sz="2400" b="1" dirty="0">
              <a:solidFill>
                <a:schemeClr val="tx2"/>
              </a:solidFill>
              <a:latin typeface="微软雅黑" panose="020B0503020204020204" pitchFamily="34" charset="-122"/>
              <a:ea typeface="微软雅黑" panose="020B0503020204020204" pitchFamily="34" charset="-122"/>
              <a:cs typeface="Aharoni" panose="02010803020104030203" pitchFamily="2" charset="-79"/>
            </a:endParaRPr>
          </a:p>
          <a:p>
            <a:pPr algn="ctr"/>
            <a:r>
              <a:rPr lang="zh-CN" altLang="en-US" sz="2400" b="1" dirty="0">
                <a:solidFill>
                  <a:schemeClr val="tx2"/>
                </a:solidFill>
                <a:latin typeface="微软雅黑" panose="020B0503020204020204" pitchFamily="34" charset="-122"/>
                <a:ea typeface="微软雅黑" panose="020B0503020204020204" pitchFamily="34" charset="-122"/>
                <a:cs typeface="Aharoni" panose="02010803020104030203" pitchFamily="2" charset="-79"/>
              </a:rPr>
              <a:t>标题</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par>
                                <p:cTn id="9" presetID="2" presetClass="entr" presetSubtype="1" fill="hold" grpId="0" nodeType="withEffect">
                                  <p:stCondLst>
                                    <p:cond delay="100"/>
                                  </p:stCondLst>
                                  <p:iterate type="wd">
                                    <p:tmPct val="10000"/>
                                  </p:iterate>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400" fill="hold"/>
                                        <p:tgtEl>
                                          <p:spTgt spid="47"/>
                                        </p:tgtEl>
                                        <p:attrNameLst>
                                          <p:attrName>ppt_x</p:attrName>
                                        </p:attrNameLst>
                                      </p:cBhvr>
                                      <p:tavLst>
                                        <p:tav tm="0">
                                          <p:val>
                                            <p:strVal val="#ppt_x"/>
                                          </p:val>
                                        </p:tav>
                                        <p:tav tm="100000">
                                          <p:val>
                                            <p:strVal val="#ppt_x"/>
                                          </p:val>
                                        </p:tav>
                                      </p:tavLst>
                                    </p:anim>
                                    <p:anim calcmode="lin" valueType="num">
                                      <p:cBhvr additive="base">
                                        <p:cTn id="12" dur="400" fill="hold"/>
                                        <p:tgtEl>
                                          <p:spTgt spid="47"/>
                                        </p:tgtEl>
                                        <p:attrNameLst>
                                          <p:attrName>ppt_y</p:attrName>
                                        </p:attrNameLst>
                                      </p:cBhvr>
                                      <p:tavLst>
                                        <p:tav tm="0">
                                          <p:val>
                                            <p:strVal val="0-#ppt_h/2"/>
                                          </p:val>
                                        </p:tav>
                                        <p:tav tm="100000">
                                          <p:val>
                                            <p:strVal val="#ppt_y"/>
                                          </p:val>
                                        </p:tav>
                                      </p:tavLst>
                                    </p:anim>
                                  </p:childTnLst>
                                </p:cTn>
                              </p:par>
                            </p:childTnLst>
                          </p:cTn>
                        </p:par>
                        <p:par>
                          <p:cTn id="13" fill="hold">
                            <p:stCondLst>
                              <p:cond delay="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250" fill="hold"/>
                                        <p:tgtEl>
                                          <p:spTgt spid="4"/>
                                        </p:tgtEl>
                                        <p:attrNameLst>
                                          <p:attrName>ppt_w</p:attrName>
                                        </p:attrNameLst>
                                      </p:cBhvr>
                                      <p:tavLst>
                                        <p:tav tm="0">
                                          <p:val>
                                            <p:fltVal val="0"/>
                                          </p:val>
                                        </p:tav>
                                        <p:tav tm="100000">
                                          <p:val>
                                            <p:strVal val="#ppt_w"/>
                                          </p:val>
                                        </p:tav>
                                      </p:tavLst>
                                    </p:anim>
                                    <p:anim calcmode="lin" valueType="num">
                                      <p:cBhvr>
                                        <p:cTn id="17" dur="250" fill="hold"/>
                                        <p:tgtEl>
                                          <p:spTgt spid="4"/>
                                        </p:tgtEl>
                                        <p:attrNameLst>
                                          <p:attrName>ppt_h</p:attrName>
                                        </p:attrNameLst>
                                      </p:cBhvr>
                                      <p:tavLst>
                                        <p:tav tm="0">
                                          <p:val>
                                            <p:fltVal val="0"/>
                                          </p:val>
                                        </p:tav>
                                        <p:tav tm="100000">
                                          <p:val>
                                            <p:strVal val="#ppt_h"/>
                                          </p:val>
                                        </p:tav>
                                      </p:tavLst>
                                    </p:anim>
                                    <p:animEffect transition="in" filter="fade">
                                      <p:cBhvr>
                                        <p:cTn id="18" dur="250"/>
                                        <p:tgtEl>
                                          <p:spTgt spid="4"/>
                                        </p:tgtEl>
                                      </p:cBhvr>
                                    </p:animEffect>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250" fill="hold"/>
                                        <p:tgtEl>
                                          <p:spTgt spid="5"/>
                                        </p:tgtEl>
                                        <p:attrNameLst>
                                          <p:attrName>ppt_w</p:attrName>
                                        </p:attrNameLst>
                                      </p:cBhvr>
                                      <p:tavLst>
                                        <p:tav tm="0">
                                          <p:val>
                                            <p:fltVal val="0"/>
                                          </p:val>
                                        </p:tav>
                                        <p:tav tm="100000">
                                          <p:val>
                                            <p:strVal val="#ppt_w"/>
                                          </p:val>
                                        </p:tav>
                                      </p:tavLst>
                                    </p:anim>
                                    <p:anim calcmode="lin" valueType="num">
                                      <p:cBhvr>
                                        <p:cTn id="23" dur="250" fill="hold"/>
                                        <p:tgtEl>
                                          <p:spTgt spid="5"/>
                                        </p:tgtEl>
                                        <p:attrNameLst>
                                          <p:attrName>ppt_h</p:attrName>
                                        </p:attrNameLst>
                                      </p:cBhvr>
                                      <p:tavLst>
                                        <p:tav tm="0">
                                          <p:val>
                                            <p:fltVal val="0"/>
                                          </p:val>
                                        </p:tav>
                                        <p:tav tm="100000">
                                          <p:val>
                                            <p:strVal val="#ppt_h"/>
                                          </p:val>
                                        </p:tav>
                                      </p:tavLst>
                                    </p:anim>
                                    <p:animEffect transition="in" filter="fade">
                                      <p:cBhvr>
                                        <p:cTn id="24" dur="250"/>
                                        <p:tgtEl>
                                          <p:spTgt spid="5"/>
                                        </p:tgtEl>
                                      </p:cBhvr>
                                    </p:animEffect>
                                  </p:childTnLst>
                                </p:cTn>
                              </p:par>
                            </p:childTnLst>
                          </p:cTn>
                        </p:par>
                        <p:par>
                          <p:cTn id="25" fill="hold">
                            <p:stCondLst>
                              <p:cond delay="100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250" fill="hold"/>
                                        <p:tgtEl>
                                          <p:spTgt spid="3"/>
                                        </p:tgtEl>
                                        <p:attrNameLst>
                                          <p:attrName>ppt_w</p:attrName>
                                        </p:attrNameLst>
                                      </p:cBhvr>
                                      <p:tavLst>
                                        <p:tav tm="0">
                                          <p:val>
                                            <p:fltVal val="0"/>
                                          </p:val>
                                        </p:tav>
                                        <p:tav tm="100000">
                                          <p:val>
                                            <p:strVal val="#ppt_w"/>
                                          </p:val>
                                        </p:tav>
                                      </p:tavLst>
                                    </p:anim>
                                    <p:anim calcmode="lin" valueType="num">
                                      <p:cBhvr>
                                        <p:cTn id="29" dur="250" fill="hold"/>
                                        <p:tgtEl>
                                          <p:spTgt spid="3"/>
                                        </p:tgtEl>
                                        <p:attrNameLst>
                                          <p:attrName>ppt_h</p:attrName>
                                        </p:attrNameLst>
                                      </p:cBhvr>
                                      <p:tavLst>
                                        <p:tav tm="0">
                                          <p:val>
                                            <p:fltVal val="0"/>
                                          </p:val>
                                        </p:tav>
                                        <p:tav tm="100000">
                                          <p:val>
                                            <p:strVal val="#ppt_h"/>
                                          </p:val>
                                        </p:tav>
                                      </p:tavLst>
                                    </p:anim>
                                    <p:animEffect transition="in" filter="fade">
                                      <p:cBhvr>
                                        <p:cTn id="30" dur="250"/>
                                        <p:tgtEl>
                                          <p:spTgt spid="3"/>
                                        </p:tgtEl>
                                      </p:cBhvr>
                                    </p:animEffect>
                                  </p:childTnLst>
                                </p:cTn>
                              </p:par>
                            </p:childTnLst>
                          </p:cTn>
                        </p:par>
                        <p:par>
                          <p:cTn id="31" fill="hold">
                            <p:stCondLst>
                              <p:cond delay="1500"/>
                            </p:stCondLst>
                            <p:childTnLst>
                              <p:par>
                                <p:cTn id="32" presetID="53" presetClass="entr" presetSubtype="16" fill="hold" grpId="0" nodeType="afterEffect">
                                  <p:stCondLst>
                                    <p:cond delay="0"/>
                                  </p:stCondLst>
                                  <p:childTnLst>
                                    <p:set>
                                      <p:cBhvr>
                                        <p:cTn id="33" dur="1" fill="hold">
                                          <p:stCondLst>
                                            <p:cond delay="0"/>
                                          </p:stCondLst>
                                        </p:cTn>
                                        <p:tgtEl>
                                          <p:spTgt spid="35"/>
                                        </p:tgtEl>
                                        <p:attrNameLst>
                                          <p:attrName>style.visibility</p:attrName>
                                        </p:attrNameLst>
                                      </p:cBhvr>
                                      <p:to>
                                        <p:strVal val="visible"/>
                                      </p:to>
                                    </p:set>
                                    <p:anim calcmode="lin" valueType="num">
                                      <p:cBhvr>
                                        <p:cTn id="34" dur="500" fill="hold"/>
                                        <p:tgtEl>
                                          <p:spTgt spid="35"/>
                                        </p:tgtEl>
                                        <p:attrNameLst>
                                          <p:attrName>ppt_w</p:attrName>
                                        </p:attrNameLst>
                                      </p:cBhvr>
                                      <p:tavLst>
                                        <p:tav tm="0">
                                          <p:val>
                                            <p:fltVal val="0"/>
                                          </p:val>
                                        </p:tav>
                                        <p:tav tm="100000">
                                          <p:val>
                                            <p:strVal val="#ppt_w"/>
                                          </p:val>
                                        </p:tav>
                                      </p:tavLst>
                                    </p:anim>
                                    <p:anim calcmode="lin" valueType="num">
                                      <p:cBhvr>
                                        <p:cTn id="35" dur="500" fill="hold"/>
                                        <p:tgtEl>
                                          <p:spTgt spid="35"/>
                                        </p:tgtEl>
                                        <p:attrNameLst>
                                          <p:attrName>ppt_h</p:attrName>
                                        </p:attrNameLst>
                                      </p:cBhvr>
                                      <p:tavLst>
                                        <p:tav tm="0">
                                          <p:val>
                                            <p:fltVal val="0"/>
                                          </p:val>
                                        </p:tav>
                                        <p:tav tm="100000">
                                          <p:val>
                                            <p:strVal val="#ppt_h"/>
                                          </p:val>
                                        </p:tav>
                                      </p:tavLst>
                                    </p:anim>
                                    <p:animEffect transition="in" filter="fade">
                                      <p:cBhvr>
                                        <p:cTn id="36" dur="500"/>
                                        <p:tgtEl>
                                          <p:spTgt spid="35"/>
                                        </p:tgtEl>
                                      </p:cBhvr>
                                    </p:animEffect>
                                  </p:childTnLst>
                                </p:cTn>
                              </p:par>
                            </p:childTnLst>
                          </p:cTn>
                        </p:par>
                        <p:par>
                          <p:cTn id="37" fill="hold">
                            <p:stCondLst>
                              <p:cond delay="2000"/>
                            </p:stCondLst>
                            <p:childTnLst>
                              <p:par>
                                <p:cTn id="38" presetID="53" presetClass="entr" presetSubtype="528"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anim calcmode="lin" valueType="num">
                                      <p:cBhvr>
                                        <p:cTn id="43" dur="500" fill="hold"/>
                                        <p:tgtEl>
                                          <p:spTgt spid="7"/>
                                        </p:tgtEl>
                                        <p:attrNameLst>
                                          <p:attrName>ppt_x</p:attrName>
                                        </p:attrNameLst>
                                      </p:cBhvr>
                                      <p:tavLst>
                                        <p:tav tm="0">
                                          <p:val>
                                            <p:fltVal val="0.5"/>
                                          </p:val>
                                        </p:tav>
                                        <p:tav tm="100000">
                                          <p:val>
                                            <p:strVal val="#ppt_x"/>
                                          </p:val>
                                        </p:tav>
                                      </p:tavLst>
                                    </p:anim>
                                    <p:anim calcmode="lin" valueType="num">
                                      <p:cBhvr>
                                        <p:cTn id="44" dur="500" fill="hold"/>
                                        <p:tgtEl>
                                          <p:spTgt spid="7"/>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500" fill="hold"/>
                                        <p:tgtEl>
                                          <p:spTgt spid="10"/>
                                        </p:tgtEl>
                                        <p:attrNameLst>
                                          <p:attrName>ppt_w</p:attrName>
                                        </p:attrNameLst>
                                      </p:cBhvr>
                                      <p:tavLst>
                                        <p:tav tm="0">
                                          <p:val>
                                            <p:fltVal val="0"/>
                                          </p:val>
                                        </p:tav>
                                        <p:tav tm="100000">
                                          <p:val>
                                            <p:strVal val="#ppt_w"/>
                                          </p:val>
                                        </p:tav>
                                      </p:tavLst>
                                    </p:anim>
                                    <p:anim calcmode="lin" valueType="num">
                                      <p:cBhvr>
                                        <p:cTn id="48" dur="500" fill="hold"/>
                                        <p:tgtEl>
                                          <p:spTgt spid="10"/>
                                        </p:tgtEl>
                                        <p:attrNameLst>
                                          <p:attrName>ppt_h</p:attrName>
                                        </p:attrNameLst>
                                      </p:cBhvr>
                                      <p:tavLst>
                                        <p:tav tm="0">
                                          <p:val>
                                            <p:fltVal val="0"/>
                                          </p:val>
                                        </p:tav>
                                        <p:tav tm="100000">
                                          <p:val>
                                            <p:strVal val="#ppt_h"/>
                                          </p:val>
                                        </p:tav>
                                      </p:tavLst>
                                    </p:anim>
                                    <p:animEffect transition="in" filter="fade">
                                      <p:cBhvr>
                                        <p:cTn id="49" dur="500"/>
                                        <p:tgtEl>
                                          <p:spTgt spid="10"/>
                                        </p:tgtEl>
                                      </p:cBhvr>
                                    </p:animEffect>
                                    <p:anim calcmode="lin" valueType="num">
                                      <p:cBhvr>
                                        <p:cTn id="50" dur="500" fill="hold"/>
                                        <p:tgtEl>
                                          <p:spTgt spid="10"/>
                                        </p:tgtEl>
                                        <p:attrNameLst>
                                          <p:attrName>ppt_x</p:attrName>
                                        </p:attrNameLst>
                                      </p:cBhvr>
                                      <p:tavLst>
                                        <p:tav tm="0">
                                          <p:val>
                                            <p:fltVal val="0.5"/>
                                          </p:val>
                                        </p:tav>
                                        <p:tav tm="100000">
                                          <p:val>
                                            <p:strVal val="#ppt_x"/>
                                          </p:val>
                                        </p:tav>
                                      </p:tavLst>
                                    </p:anim>
                                    <p:anim calcmode="lin" valueType="num">
                                      <p:cBhvr>
                                        <p:cTn id="51" dur="500" fill="hold"/>
                                        <p:tgtEl>
                                          <p:spTgt spid="10"/>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8"/>
                                        </p:tgtEl>
                                        <p:attrNameLst>
                                          <p:attrName>style.visibility</p:attrName>
                                        </p:attrNameLst>
                                      </p:cBhvr>
                                      <p:to>
                                        <p:strVal val="visible"/>
                                      </p:to>
                                    </p:set>
                                    <p:anim calcmode="lin" valueType="num">
                                      <p:cBhvr>
                                        <p:cTn id="54" dur="500" fill="hold"/>
                                        <p:tgtEl>
                                          <p:spTgt spid="8"/>
                                        </p:tgtEl>
                                        <p:attrNameLst>
                                          <p:attrName>ppt_w</p:attrName>
                                        </p:attrNameLst>
                                      </p:cBhvr>
                                      <p:tavLst>
                                        <p:tav tm="0">
                                          <p:val>
                                            <p:fltVal val="0"/>
                                          </p:val>
                                        </p:tav>
                                        <p:tav tm="100000">
                                          <p:val>
                                            <p:strVal val="#ppt_w"/>
                                          </p:val>
                                        </p:tav>
                                      </p:tavLst>
                                    </p:anim>
                                    <p:anim calcmode="lin" valueType="num">
                                      <p:cBhvr>
                                        <p:cTn id="55" dur="500" fill="hold"/>
                                        <p:tgtEl>
                                          <p:spTgt spid="8"/>
                                        </p:tgtEl>
                                        <p:attrNameLst>
                                          <p:attrName>ppt_h</p:attrName>
                                        </p:attrNameLst>
                                      </p:cBhvr>
                                      <p:tavLst>
                                        <p:tav tm="0">
                                          <p:val>
                                            <p:fltVal val="0"/>
                                          </p:val>
                                        </p:tav>
                                        <p:tav tm="100000">
                                          <p:val>
                                            <p:strVal val="#ppt_h"/>
                                          </p:val>
                                        </p:tav>
                                      </p:tavLst>
                                    </p:anim>
                                    <p:animEffect transition="in" filter="fade">
                                      <p:cBhvr>
                                        <p:cTn id="56" dur="500"/>
                                        <p:tgtEl>
                                          <p:spTgt spid="8"/>
                                        </p:tgtEl>
                                      </p:cBhvr>
                                    </p:animEffect>
                                    <p:anim calcmode="lin" valueType="num">
                                      <p:cBhvr>
                                        <p:cTn id="57" dur="500" fill="hold"/>
                                        <p:tgtEl>
                                          <p:spTgt spid="8"/>
                                        </p:tgtEl>
                                        <p:attrNameLst>
                                          <p:attrName>ppt_x</p:attrName>
                                        </p:attrNameLst>
                                      </p:cBhvr>
                                      <p:tavLst>
                                        <p:tav tm="0">
                                          <p:val>
                                            <p:fltVal val="0.5"/>
                                          </p:val>
                                        </p:tav>
                                        <p:tav tm="100000">
                                          <p:val>
                                            <p:strVal val="#ppt_x"/>
                                          </p:val>
                                        </p:tav>
                                      </p:tavLst>
                                    </p:anim>
                                    <p:anim calcmode="lin" valueType="num">
                                      <p:cBhvr>
                                        <p:cTn id="58" dur="500" fill="hold"/>
                                        <p:tgtEl>
                                          <p:spTgt spid="8"/>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anim calcmode="lin" valueType="num">
                                      <p:cBhvr>
                                        <p:cTn id="64" dur="500" fill="hold"/>
                                        <p:tgtEl>
                                          <p:spTgt spid="11"/>
                                        </p:tgtEl>
                                        <p:attrNameLst>
                                          <p:attrName>ppt_x</p:attrName>
                                        </p:attrNameLst>
                                      </p:cBhvr>
                                      <p:tavLst>
                                        <p:tav tm="0">
                                          <p:val>
                                            <p:fltVal val="0.5"/>
                                          </p:val>
                                        </p:tav>
                                        <p:tav tm="100000">
                                          <p:val>
                                            <p:strVal val="#ppt_x"/>
                                          </p:val>
                                        </p:tav>
                                      </p:tavLst>
                                    </p:anim>
                                    <p:anim calcmode="lin" valueType="num">
                                      <p:cBhvr>
                                        <p:cTn id="65" dur="500" fill="hold"/>
                                        <p:tgtEl>
                                          <p:spTgt spid="11"/>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9"/>
                                        </p:tgtEl>
                                        <p:attrNameLst>
                                          <p:attrName>style.visibility</p:attrName>
                                        </p:attrNameLst>
                                      </p:cBhvr>
                                      <p:to>
                                        <p:strVal val="visible"/>
                                      </p:to>
                                    </p:set>
                                    <p:anim calcmode="lin" valueType="num">
                                      <p:cBhvr>
                                        <p:cTn id="68" dur="500" fill="hold"/>
                                        <p:tgtEl>
                                          <p:spTgt spid="9"/>
                                        </p:tgtEl>
                                        <p:attrNameLst>
                                          <p:attrName>ppt_w</p:attrName>
                                        </p:attrNameLst>
                                      </p:cBhvr>
                                      <p:tavLst>
                                        <p:tav tm="0">
                                          <p:val>
                                            <p:fltVal val="0"/>
                                          </p:val>
                                        </p:tav>
                                        <p:tav tm="100000">
                                          <p:val>
                                            <p:strVal val="#ppt_w"/>
                                          </p:val>
                                        </p:tav>
                                      </p:tavLst>
                                    </p:anim>
                                    <p:anim calcmode="lin" valueType="num">
                                      <p:cBhvr>
                                        <p:cTn id="69" dur="500" fill="hold"/>
                                        <p:tgtEl>
                                          <p:spTgt spid="9"/>
                                        </p:tgtEl>
                                        <p:attrNameLst>
                                          <p:attrName>ppt_h</p:attrName>
                                        </p:attrNameLst>
                                      </p:cBhvr>
                                      <p:tavLst>
                                        <p:tav tm="0">
                                          <p:val>
                                            <p:fltVal val="0"/>
                                          </p:val>
                                        </p:tav>
                                        <p:tav tm="100000">
                                          <p:val>
                                            <p:strVal val="#ppt_h"/>
                                          </p:val>
                                        </p:tav>
                                      </p:tavLst>
                                    </p:anim>
                                    <p:animEffect transition="in" filter="fade">
                                      <p:cBhvr>
                                        <p:cTn id="70" dur="500"/>
                                        <p:tgtEl>
                                          <p:spTgt spid="9"/>
                                        </p:tgtEl>
                                      </p:cBhvr>
                                    </p:animEffect>
                                    <p:anim calcmode="lin" valueType="num">
                                      <p:cBhvr>
                                        <p:cTn id="71" dur="500" fill="hold"/>
                                        <p:tgtEl>
                                          <p:spTgt spid="9"/>
                                        </p:tgtEl>
                                        <p:attrNameLst>
                                          <p:attrName>ppt_x</p:attrName>
                                        </p:attrNameLst>
                                      </p:cBhvr>
                                      <p:tavLst>
                                        <p:tav tm="0">
                                          <p:val>
                                            <p:fltVal val="0.5"/>
                                          </p:val>
                                        </p:tav>
                                        <p:tav tm="100000">
                                          <p:val>
                                            <p:strVal val="#ppt_x"/>
                                          </p:val>
                                        </p:tav>
                                      </p:tavLst>
                                    </p:anim>
                                    <p:anim calcmode="lin" valueType="num">
                                      <p:cBhvr>
                                        <p:cTn id="72" dur="500" fill="hold"/>
                                        <p:tgtEl>
                                          <p:spTgt spid="9"/>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500" fill="hold"/>
                                        <p:tgtEl>
                                          <p:spTgt spid="12"/>
                                        </p:tgtEl>
                                        <p:attrNameLst>
                                          <p:attrName>ppt_w</p:attrName>
                                        </p:attrNameLst>
                                      </p:cBhvr>
                                      <p:tavLst>
                                        <p:tav tm="0">
                                          <p:val>
                                            <p:fltVal val="0"/>
                                          </p:val>
                                        </p:tav>
                                        <p:tav tm="100000">
                                          <p:val>
                                            <p:strVal val="#ppt_w"/>
                                          </p:val>
                                        </p:tav>
                                      </p:tavLst>
                                    </p:anim>
                                    <p:anim calcmode="lin" valueType="num">
                                      <p:cBhvr>
                                        <p:cTn id="76" dur="500" fill="hold"/>
                                        <p:tgtEl>
                                          <p:spTgt spid="12"/>
                                        </p:tgtEl>
                                        <p:attrNameLst>
                                          <p:attrName>ppt_h</p:attrName>
                                        </p:attrNameLst>
                                      </p:cBhvr>
                                      <p:tavLst>
                                        <p:tav tm="0">
                                          <p:val>
                                            <p:fltVal val="0"/>
                                          </p:val>
                                        </p:tav>
                                        <p:tav tm="100000">
                                          <p:val>
                                            <p:strVal val="#ppt_h"/>
                                          </p:val>
                                        </p:tav>
                                      </p:tavLst>
                                    </p:anim>
                                    <p:animEffect transition="in" filter="fade">
                                      <p:cBhvr>
                                        <p:cTn id="77" dur="500"/>
                                        <p:tgtEl>
                                          <p:spTgt spid="12"/>
                                        </p:tgtEl>
                                      </p:cBhvr>
                                    </p:animEffect>
                                    <p:anim calcmode="lin" valueType="num">
                                      <p:cBhvr>
                                        <p:cTn id="78" dur="500" fill="hold"/>
                                        <p:tgtEl>
                                          <p:spTgt spid="12"/>
                                        </p:tgtEl>
                                        <p:attrNameLst>
                                          <p:attrName>ppt_x</p:attrName>
                                        </p:attrNameLst>
                                      </p:cBhvr>
                                      <p:tavLst>
                                        <p:tav tm="0">
                                          <p:val>
                                            <p:fltVal val="0.5"/>
                                          </p:val>
                                        </p:tav>
                                        <p:tav tm="100000">
                                          <p:val>
                                            <p:strVal val="#ppt_x"/>
                                          </p:val>
                                        </p:tav>
                                      </p:tavLst>
                                    </p:anim>
                                    <p:anim calcmode="lin" valueType="num">
                                      <p:cBhvr>
                                        <p:cTn id="79" dur="500" fill="hold"/>
                                        <p:tgtEl>
                                          <p:spTgt spid="12"/>
                                        </p:tgtEl>
                                        <p:attrNameLst>
                                          <p:attrName>ppt_y</p:attrName>
                                        </p:attrNameLst>
                                      </p:cBhvr>
                                      <p:tavLst>
                                        <p:tav tm="0">
                                          <p:val>
                                            <p:fltVal val="0.5"/>
                                          </p:val>
                                        </p:tav>
                                        <p:tav tm="100000">
                                          <p:val>
                                            <p:strVal val="#ppt_y"/>
                                          </p:val>
                                        </p:tav>
                                      </p:tavLst>
                                    </p:anim>
                                  </p:childTnLst>
                                </p:cTn>
                              </p:par>
                            </p:childTnLst>
                          </p:cTn>
                        </p:par>
                        <p:par>
                          <p:cTn id="80" fill="hold">
                            <p:stCondLst>
                              <p:cond delay="2500"/>
                            </p:stCondLst>
                            <p:childTnLst>
                              <p:par>
                                <p:cTn id="81" presetID="10" presetClass="entr" presetSubtype="0"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500"/>
                                        <p:tgtEl>
                                          <p:spTgt spid="30"/>
                                        </p:tgtEl>
                                      </p:cBhvr>
                                    </p:animEffect>
                                  </p:childTnLst>
                                </p:cTn>
                              </p:par>
                            </p:childTnLst>
                          </p:cTn>
                        </p:par>
                        <p:par>
                          <p:cTn id="84" fill="hold">
                            <p:stCondLst>
                              <p:cond delay="3000"/>
                            </p:stCondLst>
                            <p:childTnLst>
                              <p:par>
                                <p:cTn id="85" presetID="22" presetClass="entr" presetSubtype="2" fill="hold" grpId="0" nodeType="afterEffect">
                                  <p:stCondLst>
                                    <p:cond delay="0"/>
                                  </p:stCondLst>
                                  <p:childTnLst>
                                    <p:set>
                                      <p:cBhvr>
                                        <p:cTn id="86" dur="1" fill="hold">
                                          <p:stCondLst>
                                            <p:cond delay="0"/>
                                          </p:stCondLst>
                                        </p:cTn>
                                        <p:tgtEl>
                                          <p:spTgt spid="13"/>
                                        </p:tgtEl>
                                        <p:attrNameLst>
                                          <p:attrName>style.visibility</p:attrName>
                                        </p:attrNameLst>
                                      </p:cBhvr>
                                      <p:to>
                                        <p:strVal val="visible"/>
                                      </p:to>
                                    </p:set>
                                    <p:animEffect transition="in" filter="wipe(right)">
                                      <p:cBhvr>
                                        <p:cTn id="87" dur="500"/>
                                        <p:tgtEl>
                                          <p:spTgt spid="13"/>
                                        </p:tgtEl>
                                      </p:cBhvr>
                                    </p:animEffect>
                                  </p:childTnLst>
                                </p:cTn>
                              </p:par>
                            </p:childTnLst>
                          </p:cTn>
                        </p:par>
                        <p:par>
                          <p:cTn id="88" fill="hold">
                            <p:stCondLst>
                              <p:cond delay="3500"/>
                            </p:stCondLst>
                            <p:childTnLst>
                              <p:par>
                                <p:cTn id="89" presetID="10" presetClass="entr" presetSubtype="0" fill="hold" grpId="0" nodeType="afterEffect">
                                  <p:stCondLst>
                                    <p:cond delay="0"/>
                                  </p:stCondLst>
                                  <p:childTnLst>
                                    <p:set>
                                      <p:cBhvr>
                                        <p:cTn id="90" dur="1" fill="hold">
                                          <p:stCondLst>
                                            <p:cond delay="0"/>
                                          </p:stCondLst>
                                        </p:cTn>
                                        <p:tgtEl>
                                          <p:spTgt spid="21"/>
                                        </p:tgtEl>
                                        <p:attrNameLst>
                                          <p:attrName>style.visibility</p:attrName>
                                        </p:attrNameLst>
                                      </p:cBhvr>
                                      <p:to>
                                        <p:strVal val="visible"/>
                                      </p:to>
                                    </p:set>
                                    <p:animEffect transition="in" filter="fade">
                                      <p:cBhvr>
                                        <p:cTn id="91" dur="500"/>
                                        <p:tgtEl>
                                          <p:spTgt spid="21"/>
                                        </p:tgtEl>
                                      </p:cBhvr>
                                    </p:animEffect>
                                  </p:childTnLst>
                                </p:cTn>
                              </p:par>
                            </p:childTnLst>
                          </p:cTn>
                        </p:par>
                        <p:par>
                          <p:cTn id="92" fill="hold">
                            <p:stCondLst>
                              <p:cond delay="4000"/>
                            </p:stCondLst>
                            <p:childTnLst>
                              <p:par>
                                <p:cTn id="93" presetID="22" presetClass="entr" presetSubtype="8"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wipe(left)">
                                      <p:cBhvr>
                                        <p:cTn id="95" dur="500"/>
                                        <p:tgtEl>
                                          <p:spTgt spid="18"/>
                                        </p:tgtEl>
                                      </p:cBhvr>
                                    </p:animEffect>
                                  </p:childTnLst>
                                </p:cTn>
                              </p:par>
                            </p:childTnLst>
                          </p:cTn>
                        </p:par>
                        <p:par>
                          <p:cTn id="96" fill="hold">
                            <p:stCondLst>
                              <p:cond delay="4500"/>
                            </p:stCondLst>
                            <p:childTnLst>
                              <p:par>
                                <p:cTn id="97" presetID="10" presetClass="entr" presetSubtype="0" fill="hold" grpId="0" nodeType="afterEffect">
                                  <p:stCondLst>
                                    <p:cond delay="0"/>
                                  </p:stCondLst>
                                  <p:childTnLst>
                                    <p:set>
                                      <p:cBhvr>
                                        <p:cTn id="98" dur="1" fill="hold">
                                          <p:stCondLst>
                                            <p:cond delay="0"/>
                                          </p:stCondLst>
                                        </p:cTn>
                                        <p:tgtEl>
                                          <p:spTgt spid="22"/>
                                        </p:tgtEl>
                                        <p:attrNameLst>
                                          <p:attrName>style.visibility</p:attrName>
                                        </p:attrNameLst>
                                      </p:cBhvr>
                                      <p:to>
                                        <p:strVal val="visible"/>
                                      </p:to>
                                    </p:set>
                                    <p:animEffect transition="in" filter="fade">
                                      <p:cBhvr>
                                        <p:cTn id="99" dur="500"/>
                                        <p:tgtEl>
                                          <p:spTgt spid="22"/>
                                        </p:tgtEl>
                                      </p:cBhvr>
                                    </p:animEffect>
                                  </p:childTnLst>
                                </p:cTn>
                              </p:par>
                            </p:childTnLst>
                          </p:cTn>
                        </p:par>
                        <p:par>
                          <p:cTn id="100" fill="hold">
                            <p:stCondLst>
                              <p:cond delay="5000"/>
                            </p:stCondLst>
                            <p:childTnLst>
                              <p:par>
                                <p:cTn id="101" presetID="22" presetClass="entr" presetSubtype="2" fill="hold" grpId="0" nodeType="afterEffect">
                                  <p:stCondLst>
                                    <p:cond delay="0"/>
                                  </p:stCondLst>
                                  <p:childTnLst>
                                    <p:set>
                                      <p:cBhvr>
                                        <p:cTn id="102" dur="1" fill="hold">
                                          <p:stCondLst>
                                            <p:cond delay="0"/>
                                          </p:stCondLst>
                                        </p:cTn>
                                        <p:tgtEl>
                                          <p:spTgt spid="16"/>
                                        </p:tgtEl>
                                        <p:attrNameLst>
                                          <p:attrName>style.visibility</p:attrName>
                                        </p:attrNameLst>
                                      </p:cBhvr>
                                      <p:to>
                                        <p:strVal val="visible"/>
                                      </p:to>
                                    </p:set>
                                    <p:animEffect transition="in" filter="wipe(right)">
                                      <p:cBhvr>
                                        <p:cTn id="103" dur="500"/>
                                        <p:tgtEl>
                                          <p:spTgt spid="16"/>
                                        </p:tgtEl>
                                      </p:cBhvr>
                                    </p:animEffect>
                                  </p:childTnLst>
                                </p:cTn>
                              </p:par>
                            </p:childTnLst>
                          </p:cTn>
                        </p:par>
                        <p:par>
                          <p:cTn id="104" fill="hold">
                            <p:stCondLst>
                              <p:cond delay="5500"/>
                            </p:stCondLst>
                            <p:childTnLst>
                              <p:par>
                                <p:cTn id="105" presetID="10"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grpId="0" nodeType="afterEffect">
                                  <p:stCondLst>
                                    <p:cond delay="0"/>
                                  </p:stCondLst>
                                  <p:childTnLst>
                                    <p:set>
                                      <p:cBhvr>
                                        <p:cTn id="110" dur="1" fill="hold">
                                          <p:stCondLst>
                                            <p:cond delay="0"/>
                                          </p:stCondLst>
                                        </p:cTn>
                                        <p:tgtEl>
                                          <p:spTgt spid="19"/>
                                        </p:tgtEl>
                                        <p:attrNameLst>
                                          <p:attrName>style.visibility</p:attrName>
                                        </p:attrNameLst>
                                      </p:cBhvr>
                                      <p:to>
                                        <p:strVal val="visible"/>
                                      </p:to>
                                    </p:set>
                                    <p:animEffect transition="in" filter="wipe(left)">
                                      <p:cBhvr>
                                        <p:cTn id="111" dur="500"/>
                                        <p:tgtEl>
                                          <p:spTgt spid="19"/>
                                        </p:tgtEl>
                                      </p:cBhvr>
                                    </p:animEffect>
                                  </p:childTnLst>
                                </p:cTn>
                              </p:par>
                            </p:childTnLst>
                          </p:cTn>
                        </p:par>
                        <p:par>
                          <p:cTn id="112" fill="hold">
                            <p:stCondLst>
                              <p:cond delay="6500"/>
                            </p:stCondLst>
                            <p:childTnLst>
                              <p:par>
                                <p:cTn id="113" presetID="10" presetClass="entr" presetSubtype="0" fill="hold" grpId="0" nodeType="afterEffect">
                                  <p:stCondLst>
                                    <p:cond delay="0"/>
                                  </p:stCondLst>
                                  <p:childTnLst>
                                    <p:set>
                                      <p:cBhvr>
                                        <p:cTn id="114" dur="1" fill="hold">
                                          <p:stCondLst>
                                            <p:cond delay="0"/>
                                          </p:stCondLst>
                                        </p:cTn>
                                        <p:tgtEl>
                                          <p:spTgt spid="29"/>
                                        </p:tgtEl>
                                        <p:attrNameLst>
                                          <p:attrName>style.visibility</p:attrName>
                                        </p:attrNameLst>
                                      </p:cBhvr>
                                      <p:to>
                                        <p:strVal val="visible"/>
                                      </p:to>
                                    </p:set>
                                    <p:animEffect transition="in" filter="fade">
                                      <p:cBhvr>
                                        <p:cTn id="115" dur="500"/>
                                        <p:tgtEl>
                                          <p:spTgt spid="29"/>
                                        </p:tgtEl>
                                      </p:cBhvr>
                                    </p:animEffect>
                                  </p:childTnLst>
                                </p:cTn>
                              </p:par>
                            </p:childTnLst>
                          </p:cTn>
                        </p:par>
                        <p:par>
                          <p:cTn id="116" fill="hold">
                            <p:stCondLst>
                              <p:cond delay="7000"/>
                            </p:stCondLst>
                            <p:childTnLst>
                              <p:par>
                                <p:cTn id="117" presetID="22" presetClass="entr" presetSubtype="2" fill="hold" grpId="0" nodeType="afterEffect">
                                  <p:stCondLst>
                                    <p:cond delay="0"/>
                                  </p:stCondLst>
                                  <p:childTnLst>
                                    <p:set>
                                      <p:cBhvr>
                                        <p:cTn id="118" dur="1" fill="hold">
                                          <p:stCondLst>
                                            <p:cond delay="0"/>
                                          </p:stCondLst>
                                        </p:cTn>
                                        <p:tgtEl>
                                          <p:spTgt spid="17"/>
                                        </p:tgtEl>
                                        <p:attrNameLst>
                                          <p:attrName>style.visibility</p:attrName>
                                        </p:attrNameLst>
                                      </p:cBhvr>
                                      <p:to>
                                        <p:strVal val="visible"/>
                                      </p:to>
                                    </p:set>
                                    <p:animEffect transition="in" filter="wipe(right)">
                                      <p:cBhvr>
                                        <p:cTn id="119" dur="500"/>
                                        <p:tgtEl>
                                          <p:spTgt spid="17"/>
                                        </p:tgtEl>
                                      </p:cBhvr>
                                    </p:animEffect>
                                  </p:childTnLst>
                                </p:cTn>
                              </p:par>
                            </p:childTnLst>
                          </p:cTn>
                        </p:par>
                        <p:par>
                          <p:cTn id="120" fill="hold">
                            <p:stCondLst>
                              <p:cond delay="7500"/>
                            </p:stCondLst>
                            <p:childTnLst>
                              <p:par>
                                <p:cTn id="121" presetID="10" presetClass="entr" presetSubtype="0" fill="hold" grpId="0" nodeType="afterEffect">
                                  <p:stCondLst>
                                    <p:cond delay="0"/>
                                  </p:stCondLst>
                                  <p:childTnLst>
                                    <p:set>
                                      <p:cBhvr>
                                        <p:cTn id="122" dur="1" fill="hold">
                                          <p:stCondLst>
                                            <p:cond delay="0"/>
                                          </p:stCondLst>
                                        </p:cTn>
                                        <p:tgtEl>
                                          <p:spTgt spid="24"/>
                                        </p:tgtEl>
                                        <p:attrNameLst>
                                          <p:attrName>style.visibility</p:attrName>
                                        </p:attrNameLst>
                                      </p:cBhvr>
                                      <p:to>
                                        <p:strVal val="visible"/>
                                      </p:to>
                                    </p:set>
                                    <p:animEffect transition="in" filter="fade">
                                      <p:cBhvr>
                                        <p:cTn id="123" dur="500"/>
                                        <p:tgtEl>
                                          <p:spTgt spid="24"/>
                                        </p:tgtEl>
                                      </p:cBhvr>
                                    </p:animEffect>
                                  </p:childTnLst>
                                </p:cTn>
                              </p:par>
                            </p:childTnLst>
                          </p:cTn>
                        </p:par>
                        <p:par>
                          <p:cTn id="124" fill="hold">
                            <p:stCondLst>
                              <p:cond delay="8000"/>
                            </p:stCondLst>
                            <p:childTnLst>
                              <p:par>
                                <p:cTn id="125" presetID="22" presetClass="entr" presetSubtype="8" fill="hold" grpId="0" nodeType="afterEffect">
                                  <p:stCondLst>
                                    <p:cond delay="0"/>
                                  </p:stCondLst>
                                  <p:childTnLst>
                                    <p:set>
                                      <p:cBhvr>
                                        <p:cTn id="126" dur="1" fill="hold">
                                          <p:stCondLst>
                                            <p:cond delay="0"/>
                                          </p:stCondLst>
                                        </p:cTn>
                                        <p:tgtEl>
                                          <p:spTgt spid="20"/>
                                        </p:tgtEl>
                                        <p:attrNameLst>
                                          <p:attrName>style.visibility</p:attrName>
                                        </p:attrNameLst>
                                      </p:cBhvr>
                                      <p:to>
                                        <p:strVal val="visible"/>
                                      </p:to>
                                    </p:set>
                                    <p:animEffect transition="in" filter="wipe(left)">
                                      <p:cBhvr>
                                        <p:cTn id="1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 grpId="0" bldLvl="0" animBg="1"/>
      <p:bldP spid="5" grpId="0" bldLvl="0" animBg="1"/>
      <p:bldP spid="3" grpId="0" bldLvl="0" animBg="1"/>
      <p:bldP spid="7" grpId="0" bldLvl="0" animBg="1"/>
      <p:bldP spid="8" grpId="0" bldLvl="0" animBg="1"/>
      <p:bldP spid="9" grpId="0" bldLvl="0" animBg="1"/>
      <p:bldP spid="10" grpId="0" bldLvl="0" animBg="1"/>
      <p:bldP spid="11" grpId="0" bldLvl="0" animBg="1"/>
      <p:bldP spid="12" grpId="0" bldLvl="0" animBg="1"/>
      <p:bldP spid="13" grpId="0"/>
      <p:bldP spid="16" grpId="0"/>
      <p:bldP spid="17" grpId="0"/>
      <p:bldP spid="18" grpId="0"/>
      <p:bldP spid="19" grpId="0"/>
      <p:bldP spid="20" grpId="0"/>
      <p:bldP spid="21" grpId="0" bldLvl="0" animBg="1"/>
      <p:bldP spid="22" grpId="0" bldLvl="0" animBg="1"/>
      <p:bldP spid="28" grpId="0" bldLvl="0" animBg="1"/>
      <p:bldP spid="29" grpId="0" bldLvl="0" animBg="1"/>
      <p:bldP spid="24" grpId="0" bldLvl="0" animBg="1"/>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任意多边形 24"/>
          <p:cNvSpPr/>
          <p:nvPr/>
        </p:nvSpPr>
        <p:spPr bwMode="auto">
          <a:xfrm>
            <a:off x="0" y="311150"/>
            <a:ext cx="5116513" cy="898525"/>
          </a:xfrm>
          <a:custGeom>
            <a:avLst/>
            <a:gdLst/>
            <a:ahLst/>
            <a:cxnLst/>
            <a:rect l="l" t="t" r="r" b="b"/>
            <a:pathLst>
              <a:path w="5116513" h="898525">
                <a:moveTo>
                  <a:pt x="4666612" y="0"/>
                </a:moveTo>
                <a:cubicBezTo>
                  <a:pt x="4915086" y="0"/>
                  <a:pt x="5116513" y="201141"/>
                  <a:pt x="5116513" y="449263"/>
                </a:cubicBezTo>
                <a:cubicBezTo>
                  <a:pt x="5116513" y="697384"/>
                  <a:pt x="4915086" y="898525"/>
                  <a:pt x="4666612" y="898525"/>
                </a:cubicBezTo>
                <a:cubicBezTo>
                  <a:pt x="4542375" y="898525"/>
                  <a:pt x="4429899" y="848240"/>
                  <a:pt x="4348483" y="766939"/>
                </a:cubicBezTo>
                <a:lnTo>
                  <a:pt x="4318243" y="730340"/>
                </a:lnTo>
                <a:lnTo>
                  <a:pt x="0" y="730340"/>
                </a:lnTo>
                <a:lnTo>
                  <a:pt x="0" y="168185"/>
                </a:lnTo>
                <a:lnTo>
                  <a:pt x="4318243" y="168185"/>
                </a:lnTo>
                <a:lnTo>
                  <a:pt x="4348483" y="131586"/>
                </a:lnTo>
                <a:cubicBezTo>
                  <a:pt x="4429899" y="50285"/>
                  <a:pt x="4542375" y="0"/>
                  <a:pt x="4666612" y="0"/>
                </a:cubicBezTo>
                <a:close/>
              </a:path>
            </a:pathLst>
          </a:custGeom>
          <a:solidFill>
            <a:srgbClr val="0099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6" name="文本框 1"/>
          <p:cNvSpPr txBox="1"/>
          <p:nvPr/>
        </p:nvSpPr>
        <p:spPr bwMode="auto">
          <a:xfrm>
            <a:off x="615950" y="498475"/>
            <a:ext cx="3595688" cy="523875"/>
          </a:xfrm>
          <a:prstGeom prst="rect">
            <a:avLst/>
          </a:prstGeom>
          <a:noFill/>
        </p:spPr>
        <p:txBody>
          <a:bodyPr>
            <a:spAutoFit/>
          </a:bodyPr>
          <a:lstStyle/>
          <a:p>
            <a:pPr eaLnBrk="1" fontAlgn="auto" hangingPunct="1">
              <a:spcBef>
                <a:spcPts val="0"/>
              </a:spcBef>
              <a:spcAft>
                <a:spcPts val="0"/>
              </a:spcAft>
              <a:defRPr/>
            </a:pPr>
            <a:r>
              <a:rPr lang="zh-CN" altLang="en-US" sz="2800" b="1" spc="300" dirty="0">
                <a:solidFill>
                  <a:schemeClr val="bg1"/>
                </a:solidFill>
                <a:latin typeface="微软雅黑" panose="020B0503020204020204" pitchFamily="34" charset="-122"/>
                <a:ea typeface="微软雅黑" panose="020B0503020204020204" pitchFamily="34" charset="-122"/>
              </a:rPr>
              <a:t>此处添加目录标题</a:t>
            </a:r>
          </a:p>
        </p:txBody>
      </p:sp>
      <p:grpSp>
        <p:nvGrpSpPr>
          <p:cNvPr id="3" name="组合 2"/>
          <p:cNvGrpSpPr/>
          <p:nvPr/>
        </p:nvGrpSpPr>
        <p:grpSpPr>
          <a:xfrm>
            <a:off x="1512282" y="2424987"/>
            <a:ext cx="3241831" cy="3035970"/>
            <a:chOff x="1531967" y="2155747"/>
            <a:chExt cx="3241831" cy="3035970"/>
          </a:xfrm>
        </p:grpSpPr>
        <p:grpSp>
          <p:nvGrpSpPr>
            <p:cNvPr id="10" name="Group 2"/>
            <p:cNvGrpSpPr/>
            <p:nvPr/>
          </p:nvGrpSpPr>
          <p:grpSpPr>
            <a:xfrm>
              <a:off x="1531967" y="3145420"/>
              <a:ext cx="3241831" cy="2046297"/>
              <a:chOff x="1685115" y="3521460"/>
              <a:chExt cx="4322441" cy="2728396"/>
            </a:xfrm>
          </p:grpSpPr>
          <p:sp>
            <p:nvSpPr>
              <p:cNvPr id="12" name="Freeform 5"/>
              <p:cNvSpPr/>
              <p:nvPr/>
            </p:nvSpPr>
            <p:spPr bwMode="auto">
              <a:xfrm>
                <a:off x="3925886" y="4199156"/>
                <a:ext cx="2081670" cy="2050700"/>
              </a:xfrm>
              <a:custGeom>
                <a:avLst/>
                <a:gdLst>
                  <a:gd name="T0" fmla="*/ 3577 w 3638"/>
                  <a:gd name="T1" fmla="*/ 3090 h 3585"/>
                  <a:gd name="T2" fmla="*/ 3555 w 3638"/>
                  <a:gd name="T3" fmla="*/ 3072 h 3585"/>
                  <a:gd name="T4" fmla="*/ 3556 w 3638"/>
                  <a:gd name="T5" fmla="*/ 3071 h 3585"/>
                  <a:gd name="T6" fmla="*/ 468 w 3638"/>
                  <a:gd name="T7" fmla="*/ 0 h 3585"/>
                  <a:gd name="T8" fmla="*/ 0 w 3638"/>
                  <a:gd name="T9" fmla="*/ 470 h 3585"/>
                  <a:gd name="T10" fmla="*/ 3062 w 3638"/>
                  <a:gd name="T11" fmla="*/ 3516 h 3585"/>
                  <a:gd name="T12" fmla="*/ 3067 w 3638"/>
                  <a:gd name="T13" fmla="*/ 3522 h 3585"/>
                  <a:gd name="T14" fmla="*/ 3084 w 3638"/>
                  <a:gd name="T15" fmla="*/ 3537 h 3585"/>
                  <a:gd name="T16" fmla="*/ 3088 w 3638"/>
                  <a:gd name="T17" fmla="*/ 3541 h 3585"/>
                  <a:gd name="T18" fmla="*/ 3088 w 3638"/>
                  <a:gd name="T19" fmla="*/ 3540 h 3585"/>
                  <a:gd name="T20" fmla="*/ 3432 w 3638"/>
                  <a:gd name="T21" fmla="*/ 3436 h 3585"/>
                  <a:gd name="T22" fmla="*/ 3577 w 3638"/>
                  <a:gd name="T23" fmla="*/ 3090 h 3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38" h="3585">
                    <a:moveTo>
                      <a:pt x="3577" y="3090"/>
                    </a:moveTo>
                    <a:cubicBezTo>
                      <a:pt x="3570" y="3083"/>
                      <a:pt x="3563" y="3077"/>
                      <a:pt x="3555" y="3072"/>
                    </a:cubicBezTo>
                    <a:cubicBezTo>
                      <a:pt x="3556" y="3071"/>
                      <a:pt x="3556" y="3071"/>
                      <a:pt x="3556" y="3071"/>
                    </a:cubicBezTo>
                    <a:cubicBezTo>
                      <a:pt x="468" y="0"/>
                      <a:pt x="468" y="0"/>
                      <a:pt x="468" y="0"/>
                    </a:cubicBezTo>
                    <a:cubicBezTo>
                      <a:pt x="0" y="470"/>
                      <a:pt x="0" y="470"/>
                      <a:pt x="0" y="470"/>
                    </a:cubicBezTo>
                    <a:cubicBezTo>
                      <a:pt x="3062" y="3516"/>
                      <a:pt x="3062" y="3516"/>
                      <a:pt x="3062" y="3516"/>
                    </a:cubicBezTo>
                    <a:cubicBezTo>
                      <a:pt x="3064" y="3518"/>
                      <a:pt x="3065" y="3520"/>
                      <a:pt x="3067" y="3522"/>
                    </a:cubicBezTo>
                    <a:cubicBezTo>
                      <a:pt x="3072" y="3528"/>
                      <a:pt x="3078" y="3533"/>
                      <a:pt x="3084" y="3537"/>
                    </a:cubicBezTo>
                    <a:cubicBezTo>
                      <a:pt x="3088" y="3541"/>
                      <a:pt x="3088" y="3541"/>
                      <a:pt x="3088" y="3541"/>
                    </a:cubicBezTo>
                    <a:cubicBezTo>
                      <a:pt x="3088" y="3540"/>
                      <a:pt x="3088" y="3540"/>
                      <a:pt x="3088" y="3540"/>
                    </a:cubicBezTo>
                    <a:cubicBezTo>
                      <a:pt x="3160" y="3585"/>
                      <a:pt x="3305" y="3544"/>
                      <a:pt x="3432" y="3436"/>
                    </a:cubicBezTo>
                    <a:cubicBezTo>
                      <a:pt x="3573" y="3317"/>
                      <a:pt x="3638" y="3162"/>
                      <a:pt x="3577" y="3090"/>
                    </a:cubicBezTo>
                    <a:close/>
                  </a:path>
                </a:pathLst>
              </a:custGeom>
              <a:solidFill>
                <a:srgbClr val="603813"/>
              </a:solidFill>
              <a:ln>
                <a:noFill/>
              </a:ln>
              <a:effectLst>
                <a:outerShdw blurRad="393700" dir="18900000" sy="23000" kx="-1200000" algn="b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p>
            </p:txBody>
          </p:sp>
          <p:sp>
            <p:nvSpPr>
              <p:cNvPr id="13" name="Freeform 6"/>
              <p:cNvSpPr/>
              <p:nvPr/>
            </p:nvSpPr>
            <p:spPr bwMode="auto">
              <a:xfrm>
                <a:off x="1685115" y="4199156"/>
                <a:ext cx="2081063" cy="2050700"/>
              </a:xfrm>
              <a:custGeom>
                <a:avLst/>
                <a:gdLst>
                  <a:gd name="T0" fmla="*/ 3637 w 3637"/>
                  <a:gd name="T1" fmla="*/ 470 h 3585"/>
                  <a:gd name="T2" fmla="*/ 3169 w 3637"/>
                  <a:gd name="T3" fmla="*/ 0 h 3585"/>
                  <a:gd name="T4" fmla="*/ 82 w 3637"/>
                  <a:gd name="T5" fmla="*/ 3071 h 3585"/>
                  <a:gd name="T6" fmla="*/ 83 w 3637"/>
                  <a:gd name="T7" fmla="*/ 3072 h 3585"/>
                  <a:gd name="T8" fmla="*/ 61 w 3637"/>
                  <a:gd name="T9" fmla="*/ 3090 h 3585"/>
                  <a:gd name="T10" fmla="*/ 205 w 3637"/>
                  <a:gd name="T11" fmla="*/ 3436 h 3585"/>
                  <a:gd name="T12" fmla="*/ 549 w 3637"/>
                  <a:gd name="T13" fmla="*/ 3540 h 3585"/>
                  <a:gd name="T14" fmla="*/ 550 w 3637"/>
                  <a:gd name="T15" fmla="*/ 3541 h 3585"/>
                  <a:gd name="T16" fmla="*/ 553 w 3637"/>
                  <a:gd name="T17" fmla="*/ 3537 h 3585"/>
                  <a:gd name="T18" fmla="*/ 570 w 3637"/>
                  <a:gd name="T19" fmla="*/ 3522 h 3585"/>
                  <a:gd name="T20" fmla="*/ 575 w 3637"/>
                  <a:gd name="T21" fmla="*/ 3516 h 3585"/>
                  <a:gd name="T22" fmla="*/ 3637 w 3637"/>
                  <a:gd name="T23" fmla="*/ 470 h 3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37" h="3585">
                    <a:moveTo>
                      <a:pt x="3637" y="470"/>
                    </a:moveTo>
                    <a:cubicBezTo>
                      <a:pt x="3169" y="0"/>
                      <a:pt x="3169" y="0"/>
                      <a:pt x="3169" y="0"/>
                    </a:cubicBezTo>
                    <a:cubicBezTo>
                      <a:pt x="82" y="3071"/>
                      <a:pt x="82" y="3071"/>
                      <a:pt x="82" y="3071"/>
                    </a:cubicBezTo>
                    <a:cubicBezTo>
                      <a:pt x="83" y="3072"/>
                      <a:pt x="83" y="3072"/>
                      <a:pt x="83" y="3072"/>
                    </a:cubicBezTo>
                    <a:cubicBezTo>
                      <a:pt x="74" y="3077"/>
                      <a:pt x="67" y="3083"/>
                      <a:pt x="61" y="3090"/>
                    </a:cubicBezTo>
                    <a:cubicBezTo>
                      <a:pt x="0" y="3162"/>
                      <a:pt x="65" y="3317"/>
                      <a:pt x="205" y="3436"/>
                    </a:cubicBezTo>
                    <a:cubicBezTo>
                      <a:pt x="332" y="3544"/>
                      <a:pt x="477" y="3585"/>
                      <a:pt x="549" y="3540"/>
                    </a:cubicBezTo>
                    <a:cubicBezTo>
                      <a:pt x="550" y="3541"/>
                      <a:pt x="550" y="3541"/>
                      <a:pt x="550" y="3541"/>
                    </a:cubicBezTo>
                    <a:cubicBezTo>
                      <a:pt x="553" y="3537"/>
                      <a:pt x="553" y="3537"/>
                      <a:pt x="553" y="3537"/>
                    </a:cubicBezTo>
                    <a:cubicBezTo>
                      <a:pt x="560" y="3533"/>
                      <a:pt x="565" y="3528"/>
                      <a:pt x="570" y="3522"/>
                    </a:cubicBezTo>
                    <a:cubicBezTo>
                      <a:pt x="572" y="3520"/>
                      <a:pt x="574" y="3518"/>
                      <a:pt x="575" y="3516"/>
                    </a:cubicBezTo>
                    <a:lnTo>
                      <a:pt x="3637" y="470"/>
                    </a:lnTo>
                    <a:close/>
                  </a:path>
                </a:pathLst>
              </a:custGeom>
              <a:solidFill>
                <a:srgbClr val="603813"/>
              </a:solidFill>
              <a:ln>
                <a:noFill/>
              </a:ln>
              <a:effectLst>
                <a:outerShdw blurRad="393700" dir="18900000" sy="23000" kx="-1200000" algn="b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p>
            </p:txBody>
          </p:sp>
          <p:sp>
            <p:nvSpPr>
              <p:cNvPr id="14" name="Freeform 9"/>
              <p:cNvSpPr/>
              <p:nvPr/>
            </p:nvSpPr>
            <p:spPr bwMode="auto">
              <a:xfrm>
                <a:off x="3668410" y="3521460"/>
                <a:ext cx="411112" cy="2598444"/>
              </a:xfrm>
              <a:custGeom>
                <a:avLst/>
                <a:gdLst>
                  <a:gd name="T0" fmla="*/ 667 w 719"/>
                  <a:gd name="T1" fmla="*/ 4334 h 4542"/>
                  <a:gd name="T2" fmla="*/ 666 w 719"/>
                  <a:gd name="T3" fmla="*/ 4326 h 4542"/>
                  <a:gd name="T4" fmla="*/ 719 w 719"/>
                  <a:gd name="T5" fmla="*/ 8 h 4542"/>
                  <a:gd name="T6" fmla="*/ 56 w 719"/>
                  <a:gd name="T7" fmla="*/ 0 h 4542"/>
                  <a:gd name="T8" fmla="*/ 2 w 719"/>
                  <a:gd name="T9" fmla="*/ 4354 h 4542"/>
                  <a:gd name="T10" fmla="*/ 4 w 719"/>
                  <a:gd name="T11" fmla="*/ 4354 h 4542"/>
                  <a:gd name="T12" fmla="*/ 1 w 719"/>
                  <a:gd name="T13" fmla="*/ 4383 h 4542"/>
                  <a:gd name="T14" fmla="*/ 347 w 719"/>
                  <a:gd name="T15" fmla="*/ 4529 h 4542"/>
                  <a:gd name="T16" fmla="*/ 665 w 719"/>
                  <a:gd name="T17" fmla="*/ 4362 h 4542"/>
                  <a:gd name="T18" fmla="*/ 666 w 719"/>
                  <a:gd name="T19" fmla="*/ 4362 h 4542"/>
                  <a:gd name="T20" fmla="*/ 666 w 719"/>
                  <a:gd name="T21" fmla="*/ 4357 h 4542"/>
                  <a:gd name="T22" fmla="*/ 667 w 719"/>
                  <a:gd name="T23" fmla="*/ 4334 h 4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9" h="4542">
                    <a:moveTo>
                      <a:pt x="667" y="4334"/>
                    </a:moveTo>
                    <a:cubicBezTo>
                      <a:pt x="667" y="4332"/>
                      <a:pt x="667" y="4329"/>
                      <a:pt x="666" y="4326"/>
                    </a:cubicBezTo>
                    <a:cubicBezTo>
                      <a:pt x="719" y="8"/>
                      <a:pt x="719" y="8"/>
                      <a:pt x="719" y="8"/>
                    </a:cubicBezTo>
                    <a:cubicBezTo>
                      <a:pt x="56" y="0"/>
                      <a:pt x="56" y="0"/>
                      <a:pt x="56" y="0"/>
                    </a:cubicBezTo>
                    <a:cubicBezTo>
                      <a:pt x="2" y="4354"/>
                      <a:pt x="2" y="4354"/>
                      <a:pt x="2" y="4354"/>
                    </a:cubicBezTo>
                    <a:cubicBezTo>
                      <a:pt x="4" y="4354"/>
                      <a:pt x="4" y="4354"/>
                      <a:pt x="4" y="4354"/>
                    </a:cubicBezTo>
                    <a:cubicBezTo>
                      <a:pt x="1" y="4364"/>
                      <a:pt x="0" y="4373"/>
                      <a:pt x="1" y="4383"/>
                    </a:cubicBezTo>
                    <a:cubicBezTo>
                      <a:pt x="8" y="4477"/>
                      <a:pt x="163" y="4542"/>
                      <a:pt x="347" y="4529"/>
                    </a:cubicBezTo>
                    <a:cubicBezTo>
                      <a:pt x="512" y="4517"/>
                      <a:pt x="645" y="4445"/>
                      <a:pt x="665" y="4362"/>
                    </a:cubicBezTo>
                    <a:cubicBezTo>
                      <a:pt x="666" y="4362"/>
                      <a:pt x="666" y="4362"/>
                      <a:pt x="666" y="4362"/>
                    </a:cubicBezTo>
                    <a:cubicBezTo>
                      <a:pt x="666" y="4357"/>
                      <a:pt x="666" y="4357"/>
                      <a:pt x="666" y="4357"/>
                    </a:cubicBezTo>
                    <a:cubicBezTo>
                      <a:pt x="667" y="4350"/>
                      <a:pt x="668" y="4342"/>
                      <a:pt x="667" y="4334"/>
                    </a:cubicBezTo>
                    <a:close/>
                  </a:path>
                </a:pathLst>
              </a:custGeom>
              <a:solidFill>
                <a:srgbClr val="603813"/>
              </a:solidFill>
              <a:ln>
                <a:noFill/>
              </a:ln>
              <a:effectLst>
                <a:outerShdw blurRad="393700" dir="18900000" sy="23000" kx="-1200000" algn="b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p>
            </p:txBody>
          </p:sp>
        </p:grpSp>
        <p:grpSp>
          <p:nvGrpSpPr>
            <p:cNvPr id="5" name="Group 3"/>
            <p:cNvGrpSpPr/>
            <p:nvPr/>
          </p:nvGrpSpPr>
          <p:grpSpPr>
            <a:xfrm>
              <a:off x="2089426" y="3015620"/>
              <a:ext cx="2148317" cy="1893269"/>
              <a:chOff x="2428395" y="3348392"/>
              <a:chExt cx="2864422" cy="2524359"/>
            </a:xfrm>
          </p:grpSpPr>
          <p:sp>
            <p:nvSpPr>
              <p:cNvPr id="6" name="Freeform 7"/>
              <p:cNvSpPr/>
              <p:nvPr/>
            </p:nvSpPr>
            <p:spPr bwMode="auto">
              <a:xfrm>
                <a:off x="2428395" y="4143896"/>
                <a:ext cx="1392436" cy="1374218"/>
              </a:xfrm>
              <a:custGeom>
                <a:avLst/>
                <a:gdLst>
                  <a:gd name="T0" fmla="*/ 0 w 2434"/>
                  <a:gd name="T1" fmla="*/ 1956 h 2402"/>
                  <a:gd name="T2" fmla="*/ 492 w 2434"/>
                  <a:gd name="T3" fmla="*/ 2402 h 2402"/>
                  <a:gd name="T4" fmla="*/ 2434 w 2434"/>
                  <a:gd name="T5" fmla="*/ 470 h 2402"/>
                  <a:gd name="T6" fmla="*/ 1966 w 2434"/>
                  <a:gd name="T7" fmla="*/ 0 h 2402"/>
                  <a:gd name="T8" fmla="*/ 0 w 2434"/>
                  <a:gd name="T9" fmla="*/ 1956 h 2402"/>
                </a:gdLst>
                <a:ahLst/>
                <a:cxnLst>
                  <a:cxn ang="0">
                    <a:pos x="T0" y="T1"/>
                  </a:cxn>
                  <a:cxn ang="0">
                    <a:pos x="T2" y="T3"/>
                  </a:cxn>
                  <a:cxn ang="0">
                    <a:pos x="T4" y="T5"/>
                  </a:cxn>
                  <a:cxn ang="0">
                    <a:pos x="T6" y="T7"/>
                  </a:cxn>
                  <a:cxn ang="0">
                    <a:pos x="T8" y="T9"/>
                  </a:cxn>
                </a:cxnLst>
                <a:rect l="0" t="0" r="r" b="b"/>
                <a:pathLst>
                  <a:path w="2434" h="2402">
                    <a:moveTo>
                      <a:pt x="0" y="1956"/>
                    </a:moveTo>
                    <a:cubicBezTo>
                      <a:pt x="90" y="2246"/>
                      <a:pt x="246" y="2330"/>
                      <a:pt x="492" y="2402"/>
                    </a:cubicBezTo>
                    <a:cubicBezTo>
                      <a:pt x="2434" y="470"/>
                      <a:pt x="2434" y="470"/>
                      <a:pt x="2434" y="470"/>
                    </a:cubicBezTo>
                    <a:cubicBezTo>
                      <a:pt x="1966" y="0"/>
                      <a:pt x="1966" y="0"/>
                      <a:pt x="1966" y="0"/>
                    </a:cubicBezTo>
                    <a:lnTo>
                      <a:pt x="0" y="1956"/>
                    </a:lnTo>
                    <a:close/>
                  </a:path>
                </a:pathLst>
              </a:custGeom>
              <a:solidFill>
                <a:srgbClr val="42210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p>
            </p:txBody>
          </p:sp>
          <p:sp>
            <p:nvSpPr>
              <p:cNvPr id="7" name="Freeform 8"/>
              <p:cNvSpPr/>
              <p:nvPr/>
            </p:nvSpPr>
            <p:spPr bwMode="auto">
              <a:xfrm>
                <a:off x="3877913" y="4151183"/>
                <a:ext cx="1414904" cy="1392435"/>
              </a:xfrm>
              <a:custGeom>
                <a:avLst/>
                <a:gdLst>
                  <a:gd name="T0" fmla="*/ 468 w 2473"/>
                  <a:gd name="T1" fmla="*/ 0 h 2434"/>
                  <a:gd name="T2" fmla="*/ 0 w 2473"/>
                  <a:gd name="T3" fmla="*/ 470 h 2434"/>
                  <a:gd name="T4" fmla="*/ 1974 w 2473"/>
                  <a:gd name="T5" fmla="*/ 2434 h 2434"/>
                  <a:gd name="T6" fmla="*/ 2473 w 2473"/>
                  <a:gd name="T7" fmla="*/ 1994 h 2434"/>
                  <a:gd name="T8" fmla="*/ 468 w 2473"/>
                  <a:gd name="T9" fmla="*/ 0 h 2434"/>
                </a:gdLst>
                <a:ahLst/>
                <a:cxnLst>
                  <a:cxn ang="0">
                    <a:pos x="T0" y="T1"/>
                  </a:cxn>
                  <a:cxn ang="0">
                    <a:pos x="T2" y="T3"/>
                  </a:cxn>
                  <a:cxn ang="0">
                    <a:pos x="T4" y="T5"/>
                  </a:cxn>
                  <a:cxn ang="0">
                    <a:pos x="T6" y="T7"/>
                  </a:cxn>
                  <a:cxn ang="0">
                    <a:pos x="T8" y="T9"/>
                  </a:cxn>
                </a:cxnLst>
                <a:rect l="0" t="0" r="r" b="b"/>
                <a:pathLst>
                  <a:path w="2473" h="2434">
                    <a:moveTo>
                      <a:pt x="468" y="0"/>
                    </a:moveTo>
                    <a:cubicBezTo>
                      <a:pt x="0" y="470"/>
                      <a:pt x="0" y="470"/>
                      <a:pt x="0" y="470"/>
                    </a:cubicBezTo>
                    <a:cubicBezTo>
                      <a:pt x="1974" y="2434"/>
                      <a:pt x="1974" y="2434"/>
                      <a:pt x="1974" y="2434"/>
                    </a:cubicBezTo>
                    <a:cubicBezTo>
                      <a:pt x="2200" y="2366"/>
                      <a:pt x="2332" y="2258"/>
                      <a:pt x="2473" y="1994"/>
                    </a:cubicBezTo>
                    <a:lnTo>
                      <a:pt x="468" y="0"/>
                    </a:lnTo>
                    <a:close/>
                  </a:path>
                </a:pathLst>
              </a:custGeom>
              <a:solidFill>
                <a:srgbClr val="42210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p>
            </p:txBody>
          </p:sp>
          <p:sp>
            <p:nvSpPr>
              <p:cNvPr id="8" name="Freeform 10"/>
              <p:cNvSpPr/>
              <p:nvPr/>
            </p:nvSpPr>
            <p:spPr bwMode="auto">
              <a:xfrm>
                <a:off x="3670232" y="3348392"/>
                <a:ext cx="409290" cy="2524359"/>
              </a:xfrm>
              <a:custGeom>
                <a:avLst/>
                <a:gdLst>
                  <a:gd name="T0" fmla="*/ 0 w 715"/>
                  <a:gd name="T1" fmla="*/ 4252 h 4412"/>
                  <a:gd name="T2" fmla="*/ 663 w 715"/>
                  <a:gd name="T3" fmla="*/ 4275 h 4412"/>
                  <a:gd name="T4" fmla="*/ 715 w 715"/>
                  <a:gd name="T5" fmla="*/ 9 h 4412"/>
                  <a:gd name="T6" fmla="*/ 52 w 715"/>
                  <a:gd name="T7" fmla="*/ 0 h 4412"/>
                  <a:gd name="T8" fmla="*/ 0 w 715"/>
                  <a:gd name="T9" fmla="*/ 4252 h 4412"/>
                </a:gdLst>
                <a:ahLst/>
                <a:cxnLst>
                  <a:cxn ang="0">
                    <a:pos x="T0" y="T1"/>
                  </a:cxn>
                  <a:cxn ang="0">
                    <a:pos x="T2" y="T3"/>
                  </a:cxn>
                  <a:cxn ang="0">
                    <a:pos x="T4" y="T5"/>
                  </a:cxn>
                  <a:cxn ang="0">
                    <a:pos x="T6" y="T7"/>
                  </a:cxn>
                  <a:cxn ang="0">
                    <a:pos x="T8" y="T9"/>
                  </a:cxn>
                </a:cxnLst>
                <a:rect l="0" t="0" r="r" b="b"/>
                <a:pathLst>
                  <a:path w="715" h="4412">
                    <a:moveTo>
                      <a:pt x="0" y="4252"/>
                    </a:moveTo>
                    <a:cubicBezTo>
                      <a:pt x="196" y="4412"/>
                      <a:pt x="476" y="4402"/>
                      <a:pt x="663" y="4275"/>
                    </a:cubicBezTo>
                    <a:cubicBezTo>
                      <a:pt x="715" y="9"/>
                      <a:pt x="715" y="9"/>
                      <a:pt x="715" y="9"/>
                    </a:cubicBezTo>
                    <a:cubicBezTo>
                      <a:pt x="52" y="0"/>
                      <a:pt x="52" y="0"/>
                      <a:pt x="52" y="0"/>
                    </a:cubicBezTo>
                    <a:lnTo>
                      <a:pt x="0" y="4252"/>
                    </a:lnTo>
                    <a:close/>
                  </a:path>
                </a:pathLst>
              </a:custGeom>
              <a:solidFill>
                <a:srgbClr val="42210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p>
            </p:txBody>
          </p:sp>
        </p:grpSp>
        <p:grpSp>
          <p:nvGrpSpPr>
            <p:cNvPr id="9" name="Group 1"/>
            <p:cNvGrpSpPr/>
            <p:nvPr/>
          </p:nvGrpSpPr>
          <p:grpSpPr>
            <a:xfrm>
              <a:off x="1855785" y="2155747"/>
              <a:ext cx="2625619" cy="2625163"/>
              <a:chOff x="2116873" y="2201895"/>
              <a:chExt cx="3500825" cy="3500217"/>
            </a:xfrm>
          </p:grpSpPr>
          <p:sp>
            <p:nvSpPr>
              <p:cNvPr id="11" name="Oval 11"/>
              <p:cNvSpPr>
                <a:spLocks noChangeArrowheads="1"/>
              </p:cNvSpPr>
              <p:nvPr/>
            </p:nvSpPr>
            <p:spPr bwMode="auto">
              <a:xfrm>
                <a:off x="2116873" y="2201895"/>
                <a:ext cx="3500825" cy="3500217"/>
              </a:xfrm>
              <a:prstGeom prst="ellipse">
                <a:avLst/>
              </a:prstGeom>
              <a:solidFill>
                <a:srgbClr val="525068"/>
              </a:solidFill>
              <a:ln>
                <a:noFill/>
              </a:ln>
            </p:spPr>
            <p:txBody>
              <a:bodyPr vert="horz" wrap="square" lIns="68580" tIns="34290" rIns="68580" bIns="34290" numCol="1" anchor="t" anchorCtr="0" compatLnSpc="1"/>
              <a:lstStyle/>
              <a:p>
                <a:endParaRPr lang="id-ID" sz="1350"/>
              </a:p>
            </p:txBody>
          </p:sp>
          <p:sp>
            <p:nvSpPr>
              <p:cNvPr id="23" name="Oval 12"/>
              <p:cNvSpPr>
                <a:spLocks noChangeArrowheads="1"/>
              </p:cNvSpPr>
              <p:nvPr/>
            </p:nvSpPr>
            <p:spPr bwMode="auto">
              <a:xfrm>
                <a:off x="2377993" y="2463014"/>
                <a:ext cx="2979193" cy="2978585"/>
              </a:xfrm>
              <a:prstGeom prst="ellipse">
                <a:avLst/>
              </a:prstGeom>
              <a:solidFill>
                <a:schemeClr val="bg1">
                  <a:lumMod val="95000"/>
                </a:schemeClr>
              </a:solidFill>
              <a:ln>
                <a:noFill/>
              </a:ln>
            </p:spPr>
            <p:txBody>
              <a:bodyPr vert="horz" wrap="square" lIns="68580" tIns="34290" rIns="68580" bIns="34290" numCol="1" anchor="t" anchorCtr="0" compatLnSpc="1"/>
              <a:lstStyle/>
              <a:p>
                <a:endParaRPr lang="id-ID" sz="1350"/>
              </a:p>
            </p:txBody>
          </p:sp>
          <p:sp>
            <p:nvSpPr>
              <p:cNvPr id="24" name="Oval 13"/>
              <p:cNvSpPr>
                <a:spLocks noChangeArrowheads="1"/>
              </p:cNvSpPr>
              <p:nvPr/>
            </p:nvSpPr>
            <p:spPr bwMode="auto">
              <a:xfrm>
                <a:off x="2693765" y="2778180"/>
                <a:ext cx="2347648" cy="2347648"/>
              </a:xfrm>
              <a:prstGeom prst="ellipse">
                <a:avLst/>
              </a:prstGeom>
              <a:solidFill>
                <a:srgbClr val="525068"/>
              </a:solidFill>
              <a:ln>
                <a:noFill/>
              </a:ln>
            </p:spPr>
            <p:txBody>
              <a:bodyPr vert="horz" wrap="square" lIns="68580" tIns="34290" rIns="68580" bIns="34290" numCol="1" anchor="t" anchorCtr="0" compatLnSpc="1"/>
              <a:lstStyle/>
              <a:p>
                <a:endParaRPr lang="id-ID" sz="1350"/>
              </a:p>
            </p:txBody>
          </p:sp>
          <p:sp>
            <p:nvSpPr>
              <p:cNvPr id="27" name="Oval 14"/>
              <p:cNvSpPr>
                <a:spLocks noChangeArrowheads="1"/>
              </p:cNvSpPr>
              <p:nvPr/>
            </p:nvSpPr>
            <p:spPr bwMode="auto">
              <a:xfrm>
                <a:off x="2996179" y="3079985"/>
                <a:ext cx="1742822" cy="1744036"/>
              </a:xfrm>
              <a:prstGeom prst="ellipse">
                <a:avLst/>
              </a:prstGeom>
              <a:solidFill>
                <a:schemeClr val="bg1">
                  <a:lumMod val="95000"/>
                </a:schemeClr>
              </a:solidFill>
              <a:ln>
                <a:noFill/>
              </a:ln>
            </p:spPr>
            <p:txBody>
              <a:bodyPr vert="horz" wrap="square" lIns="68580" tIns="34290" rIns="68580" bIns="34290" numCol="1" anchor="t" anchorCtr="0" compatLnSpc="1"/>
              <a:lstStyle/>
              <a:p>
                <a:endParaRPr lang="id-ID" sz="1350"/>
              </a:p>
            </p:txBody>
          </p:sp>
          <p:sp>
            <p:nvSpPr>
              <p:cNvPr id="28" name="Oval 15"/>
              <p:cNvSpPr>
                <a:spLocks noChangeArrowheads="1"/>
              </p:cNvSpPr>
              <p:nvPr/>
            </p:nvSpPr>
            <p:spPr bwMode="auto">
              <a:xfrm>
                <a:off x="3284018" y="3368432"/>
                <a:ext cx="1166537" cy="1167144"/>
              </a:xfrm>
              <a:prstGeom prst="ellipse">
                <a:avLst/>
              </a:prstGeom>
              <a:solidFill>
                <a:srgbClr val="525068"/>
              </a:solidFill>
              <a:ln>
                <a:noFill/>
              </a:ln>
            </p:spPr>
            <p:txBody>
              <a:bodyPr vert="horz" wrap="square" lIns="68580" tIns="34290" rIns="68580" bIns="34290" numCol="1" anchor="t" anchorCtr="0" compatLnSpc="1"/>
              <a:lstStyle/>
              <a:p>
                <a:endParaRPr lang="id-ID" sz="1350"/>
              </a:p>
            </p:txBody>
          </p:sp>
          <p:sp>
            <p:nvSpPr>
              <p:cNvPr id="29" name="Oval 16"/>
              <p:cNvSpPr>
                <a:spLocks noChangeArrowheads="1"/>
              </p:cNvSpPr>
              <p:nvPr/>
            </p:nvSpPr>
            <p:spPr bwMode="auto">
              <a:xfrm>
                <a:off x="3530563" y="3615584"/>
                <a:ext cx="672839" cy="672838"/>
              </a:xfrm>
              <a:prstGeom prst="ellipse">
                <a:avLst/>
              </a:prstGeom>
              <a:solidFill>
                <a:schemeClr val="bg1">
                  <a:lumMod val="95000"/>
                </a:schemeClr>
              </a:solidFill>
              <a:ln>
                <a:noFill/>
              </a:ln>
            </p:spPr>
            <p:txBody>
              <a:bodyPr vert="horz" wrap="square" lIns="68580" tIns="34290" rIns="68580" bIns="34290" numCol="1" anchor="t" anchorCtr="0" compatLnSpc="1"/>
              <a:lstStyle/>
              <a:p>
                <a:endParaRPr lang="id-ID" sz="1350"/>
              </a:p>
            </p:txBody>
          </p:sp>
          <p:sp>
            <p:nvSpPr>
              <p:cNvPr id="31" name="Oval 17"/>
              <p:cNvSpPr>
                <a:spLocks noChangeArrowheads="1"/>
              </p:cNvSpPr>
              <p:nvPr/>
            </p:nvSpPr>
            <p:spPr bwMode="auto">
              <a:xfrm>
                <a:off x="3709096" y="3794117"/>
                <a:ext cx="315773" cy="315773"/>
              </a:xfrm>
              <a:prstGeom prst="ellipse">
                <a:avLst/>
              </a:prstGeom>
              <a:solidFill>
                <a:srgbClr val="525068"/>
              </a:solidFill>
              <a:ln>
                <a:noFill/>
              </a:ln>
            </p:spPr>
            <p:txBody>
              <a:bodyPr vert="horz" wrap="square" lIns="68580" tIns="34290" rIns="68580" bIns="34290" numCol="1" anchor="t" anchorCtr="0" compatLnSpc="1"/>
              <a:lstStyle/>
              <a:p>
                <a:endParaRPr lang="id-ID" sz="1350"/>
              </a:p>
            </p:txBody>
          </p:sp>
        </p:grpSp>
      </p:grpSp>
      <p:grpSp>
        <p:nvGrpSpPr>
          <p:cNvPr id="34" name="Group 44"/>
          <p:cNvGrpSpPr/>
          <p:nvPr/>
        </p:nvGrpSpPr>
        <p:grpSpPr>
          <a:xfrm>
            <a:off x="2378315" y="2003677"/>
            <a:ext cx="1635502" cy="1670945"/>
            <a:chOff x="5920323" y="2302554"/>
            <a:chExt cx="2180669" cy="2227927"/>
          </a:xfrm>
          <a:effectLst>
            <a:outerShdw blurRad="50800" dir="8100000" sx="55000" sy="55000" kx="1200000" algn="br" rotWithShape="0">
              <a:prstClr val="black">
                <a:alpha val="16000"/>
              </a:prstClr>
            </a:outerShdw>
          </a:effectLst>
        </p:grpSpPr>
        <p:sp>
          <p:nvSpPr>
            <p:cNvPr id="35" name="Freeform 21"/>
            <p:cNvSpPr/>
            <p:nvPr/>
          </p:nvSpPr>
          <p:spPr bwMode="auto">
            <a:xfrm>
              <a:off x="7879324" y="4300937"/>
              <a:ext cx="221668" cy="229544"/>
            </a:xfrm>
            <a:custGeom>
              <a:avLst/>
              <a:gdLst>
                <a:gd name="T0" fmla="*/ 68 w 83"/>
                <a:gd name="T1" fmla="*/ 68 h 86"/>
                <a:gd name="T2" fmla="*/ 34 w 83"/>
                <a:gd name="T3" fmla="*/ 30 h 86"/>
                <a:gd name="T4" fmla="*/ 16 w 83"/>
                <a:gd name="T5" fmla="*/ 10 h 86"/>
                <a:gd name="T6" fmla="*/ 6 w 83"/>
                <a:gd name="T7" fmla="*/ 0 h 86"/>
                <a:gd name="T8" fmla="*/ 3 w 83"/>
                <a:gd name="T9" fmla="*/ 5 h 86"/>
                <a:gd name="T10" fmla="*/ 0 w 83"/>
                <a:gd name="T11" fmla="*/ 11 h 86"/>
                <a:gd name="T12" fmla="*/ 9 w 83"/>
                <a:gd name="T13" fmla="*/ 21 h 86"/>
                <a:gd name="T14" fmla="*/ 29 w 83"/>
                <a:gd name="T15" fmla="*/ 39 h 86"/>
                <a:gd name="T16" fmla="*/ 66 w 83"/>
                <a:gd name="T17" fmla="*/ 72 h 86"/>
                <a:gd name="T18" fmla="*/ 83 w 83"/>
                <a:gd name="T19" fmla="*/ 86 h 86"/>
                <a:gd name="T20" fmla="*/ 83 w 83"/>
                <a:gd name="T21" fmla="*/ 85 h 86"/>
                <a:gd name="T22" fmla="*/ 68 w 83"/>
                <a:gd name="T23" fmla="*/ 6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86">
                  <a:moveTo>
                    <a:pt x="68" y="68"/>
                  </a:moveTo>
                  <a:cubicBezTo>
                    <a:pt x="59" y="57"/>
                    <a:pt x="46" y="44"/>
                    <a:pt x="34" y="30"/>
                  </a:cubicBezTo>
                  <a:cubicBezTo>
                    <a:pt x="28" y="23"/>
                    <a:pt x="22" y="16"/>
                    <a:pt x="16" y="10"/>
                  </a:cubicBezTo>
                  <a:cubicBezTo>
                    <a:pt x="13" y="6"/>
                    <a:pt x="9" y="3"/>
                    <a:pt x="6" y="0"/>
                  </a:cubicBezTo>
                  <a:cubicBezTo>
                    <a:pt x="5" y="2"/>
                    <a:pt x="4" y="4"/>
                    <a:pt x="3" y="5"/>
                  </a:cubicBezTo>
                  <a:cubicBezTo>
                    <a:pt x="2" y="7"/>
                    <a:pt x="1" y="9"/>
                    <a:pt x="0" y="11"/>
                  </a:cubicBezTo>
                  <a:cubicBezTo>
                    <a:pt x="3" y="14"/>
                    <a:pt x="6" y="18"/>
                    <a:pt x="9" y="21"/>
                  </a:cubicBezTo>
                  <a:cubicBezTo>
                    <a:pt x="15" y="27"/>
                    <a:pt x="22" y="33"/>
                    <a:pt x="29" y="39"/>
                  </a:cubicBezTo>
                  <a:cubicBezTo>
                    <a:pt x="42" y="51"/>
                    <a:pt x="56" y="63"/>
                    <a:pt x="66" y="72"/>
                  </a:cubicBezTo>
                  <a:cubicBezTo>
                    <a:pt x="76" y="81"/>
                    <a:pt x="83" y="86"/>
                    <a:pt x="83" y="86"/>
                  </a:cubicBezTo>
                  <a:cubicBezTo>
                    <a:pt x="83" y="85"/>
                    <a:pt x="83" y="85"/>
                    <a:pt x="83" y="85"/>
                  </a:cubicBezTo>
                  <a:cubicBezTo>
                    <a:pt x="83" y="85"/>
                    <a:pt x="77" y="78"/>
                    <a:pt x="68" y="68"/>
                  </a:cubicBezTo>
                  <a:close/>
                </a:path>
              </a:pathLst>
            </a:custGeom>
            <a:solidFill>
              <a:srgbClr val="B1B1B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p>
          </p:txBody>
        </p:sp>
        <p:sp>
          <p:nvSpPr>
            <p:cNvPr id="36" name="Freeform 22"/>
            <p:cNvSpPr/>
            <p:nvPr/>
          </p:nvSpPr>
          <p:spPr bwMode="auto">
            <a:xfrm>
              <a:off x="7375227" y="3756332"/>
              <a:ext cx="554732" cy="640248"/>
            </a:xfrm>
            <a:custGeom>
              <a:avLst/>
              <a:gdLst>
                <a:gd name="T0" fmla="*/ 204 w 208"/>
                <a:gd name="T1" fmla="*/ 156 h 240"/>
                <a:gd name="T2" fmla="*/ 48 w 208"/>
                <a:gd name="T3" fmla="*/ 0 h 240"/>
                <a:gd name="T4" fmla="*/ 48 w 208"/>
                <a:gd name="T5" fmla="*/ 0 h 240"/>
                <a:gd name="T6" fmla="*/ 35 w 208"/>
                <a:gd name="T7" fmla="*/ 53 h 240"/>
                <a:gd name="T8" fmla="*/ 0 w 208"/>
                <a:gd name="T9" fmla="*/ 84 h 240"/>
                <a:gd name="T10" fmla="*/ 156 w 208"/>
                <a:gd name="T11" fmla="*/ 240 h 240"/>
                <a:gd name="T12" fmla="*/ 189 w 208"/>
                <a:gd name="T13" fmla="*/ 215 h 240"/>
                <a:gd name="T14" fmla="*/ 192 w 208"/>
                <a:gd name="T15" fmla="*/ 209 h 240"/>
                <a:gd name="T16" fmla="*/ 195 w 208"/>
                <a:gd name="T17" fmla="*/ 204 h 240"/>
                <a:gd name="T18" fmla="*/ 204 w 208"/>
                <a:gd name="T19" fmla="*/ 15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240">
                  <a:moveTo>
                    <a:pt x="204" y="156"/>
                  </a:moveTo>
                  <a:cubicBezTo>
                    <a:pt x="48" y="0"/>
                    <a:pt x="48" y="0"/>
                    <a:pt x="48" y="0"/>
                  </a:cubicBezTo>
                  <a:cubicBezTo>
                    <a:pt x="48" y="0"/>
                    <a:pt x="48" y="0"/>
                    <a:pt x="48" y="0"/>
                  </a:cubicBezTo>
                  <a:cubicBezTo>
                    <a:pt x="54" y="6"/>
                    <a:pt x="48" y="30"/>
                    <a:pt x="35" y="53"/>
                  </a:cubicBezTo>
                  <a:cubicBezTo>
                    <a:pt x="22" y="75"/>
                    <a:pt x="7" y="89"/>
                    <a:pt x="0" y="84"/>
                  </a:cubicBezTo>
                  <a:cubicBezTo>
                    <a:pt x="156" y="240"/>
                    <a:pt x="156" y="240"/>
                    <a:pt x="156" y="240"/>
                  </a:cubicBezTo>
                  <a:cubicBezTo>
                    <a:pt x="156" y="240"/>
                    <a:pt x="173" y="237"/>
                    <a:pt x="189" y="215"/>
                  </a:cubicBezTo>
                  <a:cubicBezTo>
                    <a:pt x="190" y="213"/>
                    <a:pt x="191" y="211"/>
                    <a:pt x="192" y="209"/>
                  </a:cubicBezTo>
                  <a:cubicBezTo>
                    <a:pt x="193" y="208"/>
                    <a:pt x="194" y="206"/>
                    <a:pt x="195" y="204"/>
                  </a:cubicBezTo>
                  <a:cubicBezTo>
                    <a:pt x="208" y="179"/>
                    <a:pt x="204" y="156"/>
                    <a:pt x="204" y="156"/>
                  </a:cubicBezTo>
                  <a:close/>
                </a:path>
              </a:pathLst>
            </a:custGeom>
            <a:solidFill>
              <a:srgbClr val="C5C5C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p>
          </p:txBody>
        </p:sp>
        <p:sp>
          <p:nvSpPr>
            <p:cNvPr id="38" name="Freeform 23"/>
            <p:cNvSpPr/>
            <p:nvPr/>
          </p:nvSpPr>
          <p:spPr bwMode="auto">
            <a:xfrm>
              <a:off x="7363975" y="3746206"/>
              <a:ext cx="155280" cy="247548"/>
            </a:xfrm>
            <a:custGeom>
              <a:avLst/>
              <a:gdLst>
                <a:gd name="T0" fmla="*/ 52 w 58"/>
                <a:gd name="T1" fmla="*/ 4 h 93"/>
                <a:gd name="T2" fmla="*/ 32 w 58"/>
                <a:gd name="T3" fmla="*/ 13 h 93"/>
                <a:gd name="T4" fmla="*/ 39 w 58"/>
                <a:gd name="T5" fmla="*/ 21 h 93"/>
                <a:gd name="T6" fmla="*/ 39 w 58"/>
                <a:gd name="T7" fmla="*/ 26 h 93"/>
                <a:gd name="T8" fmla="*/ 32 w 58"/>
                <a:gd name="T9" fmla="*/ 51 h 93"/>
                <a:gd name="T10" fmla="*/ 16 w 58"/>
                <a:gd name="T11" fmla="*/ 66 h 93"/>
                <a:gd name="T12" fmla="*/ 13 w 58"/>
                <a:gd name="T13" fmla="*/ 67 h 93"/>
                <a:gd name="T14" fmla="*/ 5 w 58"/>
                <a:gd name="T15" fmla="*/ 59 h 93"/>
                <a:gd name="T16" fmla="*/ 4 w 58"/>
                <a:gd name="T17" fmla="*/ 87 h 93"/>
                <a:gd name="T18" fmla="*/ 4 w 58"/>
                <a:gd name="T19" fmla="*/ 88 h 93"/>
                <a:gd name="T20" fmla="*/ 39 w 58"/>
                <a:gd name="T21" fmla="*/ 57 h 93"/>
                <a:gd name="T22" fmla="*/ 52 w 58"/>
                <a:gd name="T23" fmla="*/ 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93">
                  <a:moveTo>
                    <a:pt x="52" y="4"/>
                  </a:moveTo>
                  <a:cubicBezTo>
                    <a:pt x="48" y="0"/>
                    <a:pt x="40" y="4"/>
                    <a:pt x="32" y="13"/>
                  </a:cubicBezTo>
                  <a:cubicBezTo>
                    <a:pt x="37" y="18"/>
                    <a:pt x="39" y="21"/>
                    <a:pt x="39" y="21"/>
                  </a:cubicBezTo>
                  <a:cubicBezTo>
                    <a:pt x="39" y="21"/>
                    <a:pt x="40" y="23"/>
                    <a:pt x="39" y="26"/>
                  </a:cubicBezTo>
                  <a:cubicBezTo>
                    <a:pt x="39" y="31"/>
                    <a:pt x="38" y="40"/>
                    <a:pt x="32" y="51"/>
                  </a:cubicBezTo>
                  <a:cubicBezTo>
                    <a:pt x="25" y="61"/>
                    <a:pt x="20" y="65"/>
                    <a:pt x="16" y="66"/>
                  </a:cubicBezTo>
                  <a:cubicBezTo>
                    <a:pt x="14" y="67"/>
                    <a:pt x="13" y="67"/>
                    <a:pt x="13" y="67"/>
                  </a:cubicBezTo>
                  <a:cubicBezTo>
                    <a:pt x="13" y="67"/>
                    <a:pt x="10" y="64"/>
                    <a:pt x="5" y="59"/>
                  </a:cubicBezTo>
                  <a:cubicBezTo>
                    <a:pt x="1" y="72"/>
                    <a:pt x="0" y="83"/>
                    <a:pt x="4" y="87"/>
                  </a:cubicBezTo>
                  <a:cubicBezTo>
                    <a:pt x="4" y="88"/>
                    <a:pt x="4" y="88"/>
                    <a:pt x="4" y="88"/>
                  </a:cubicBezTo>
                  <a:cubicBezTo>
                    <a:pt x="11" y="93"/>
                    <a:pt x="26" y="79"/>
                    <a:pt x="39" y="57"/>
                  </a:cubicBezTo>
                  <a:cubicBezTo>
                    <a:pt x="52" y="34"/>
                    <a:pt x="58" y="10"/>
                    <a:pt x="52" y="4"/>
                  </a:cubicBezTo>
                  <a:close/>
                </a:path>
              </a:pathLst>
            </a:custGeom>
            <a:solidFill>
              <a:srgbClr val="B1B1B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p>
          </p:txBody>
        </p:sp>
        <p:sp>
          <p:nvSpPr>
            <p:cNvPr id="39" name="Freeform 24"/>
            <p:cNvSpPr/>
            <p:nvPr/>
          </p:nvSpPr>
          <p:spPr bwMode="auto">
            <a:xfrm>
              <a:off x="5920323" y="2783021"/>
              <a:ext cx="534478" cy="459088"/>
            </a:xfrm>
            <a:custGeom>
              <a:avLst/>
              <a:gdLst>
                <a:gd name="T0" fmla="*/ 82 w 200"/>
                <a:gd name="T1" fmla="*/ 64 h 172"/>
                <a:gd name="T2" fmla="*/ 200 w 200"/>
                <a:gd name="T3" fmla="*/ 38 h 172"/>
                <a:gd name="T4" fmla="*/ 200 w 200"/>
                <a:gd name="T5" fmla="*/ 36 h 172"/>
                <a:gd name="T6" fmla="*/ 73 w 200"/>
                <a:gd name="T7" fmla="*/ 14 h 172"/>
                <a:gd name="T8" fmla="*/ 8 w 200"/>
                <a:gd name="T9" fmla="*/ 126 h 172"/>
                <a:gd name="T10" fmla="*/ 63 w 200"/>
                <a:gd name="T11" fmla="*/ 172 h 172"/>
                <a:gd name="T12" fmla="*/ 82 w 200"/>
                <a:gd name="T13" fmla="*/ 64 h 172"/>
              </a:gdLst>
              <a:ahLst/>
              <a:cxnLst>
                <a:cxn ang="0">
                  <a:pos x="T0" y="T1"/>
                </a:cxn>
                <a:cxn ang="0">
                  <a:pos x="T2" y="T3"/>
                </a:cxn>
                <a:cxn ang="0">
                  <a:pos x="T4" y="T5"/>
                </a:cxn>
                <a:cxn ang="0">
                  <a:pos x="T6" y="T7"/>
                </a:cxn>
                <a:cxn ang="0">
                  <a:pos x="T8" y="T9"/>
                </a:cxn>
                <a:cxn ang="0">
                  <a:pos x="T10" y="T11"/>
                </a:cxn>
                <a:cxn ang="0">
                  <a:pos x="T12" y="T13"/>
                </a:cxn>
              </a:cxnLst>
              <a:rect l="0" t="0" r="r" b="b"/>
              <a:pathLst>
                <a:path w="200" h="172">
                  <a:moveTo>
                    <a:pt x="82" y="64"/>
                  </a:moveTo>
                  <a:cubicBezTo>
                    <a:pt x="105" y="25"/>
                    <a:pt x="156" y="22"/>
                    <a:pt x="200" y="38"/>
                  </a:cubicBezTo>
                  <a:cubicBezTo>
                    <a:pt x="200" y="37"/>
                    <a:pt x="199" y="36"/>
                    <a:pt x="200" y="36"/>
                  </a:cubicBezTo>
                  <a:cubicBezTo>
                    <a:pt x="159" y="13"/>
                    <a:pt x="108" y="0"/>
                    <a:pt x="73" y="14"/>
                  </a:cubicBezTo>
                  <a:cubicBezTo>
                    <a:pt x="5" y="41"/>
                    <a:pt x="0" y="80"/>
                    <a:pt x="8" y="126"/>
                  </a:cubicBezTo>
                  <a:cubicBezTo>
                    <a:pt x="13" y="151"/>
                    <a:pt x="34" y="167"/>
                    <a:pt x="63" y="172"/>
                  </a:cubicBezTo>
                  <a:cubicBezTo>
                    <a:pt x="57" y="136"/>
                    <a:pt x="63" y="96"/>
                    <a:pt x="82" y="64"/>
                  </a:cubicBezTo>
                  <a:close/>
                </a:path>
              </a:pathLst>
            </a:custGeom>
            <a:solidFill>
              <a:srgbClr val="7F921E"/>
            </a:solidFill>
            <a:ln>
              <a:noFill/>
            </a:ln>
          </p:spPr>
          <p:txBody>
            <a:bodyPr vert="horz" wrap="square" lIns="68580" tIns="34290" rIns="68580" bIns="34290" numCol="1" anchor="t" anchorCtr="0" compatLnSpc="1"/>
            <a:lstStyle/>
            <a:p>
              <a:endParaRPr lang="id-ID" sz="1350"/>
            </a:p>
          </p:txBody>
        </p:sp>
        <p:sp>
          <p:nvSpPr>
            <p:cNvPr id="40" name="Freeform 25"/>
            <p:cNvSpPr/>
            <p:nvPr/>
          </p:nvSpPr>
          <p:spPr bwMode="auto">
            <a:xfrm>
              <a:off x="6315274" y="2361065"/>
              <a:ext cx="198038" cy="517599"/>
            </a:xfrm>
            <a:custGeom>
              <a:avLst/>
              <a:gdLst>
                <a:gd name="T0" fmla="*/ 40 w 74"/>
                <a:gd name="T1" fmla="*/ 38 h 194"/>
                <a:gd name="T2" fmla="*/ 74 w 74"/>
                <a:gd name="T3" fmla="*/ 0 h 194"/>
                <a:gd name="T4" fmla="*/ 1 w 74"/>
                <a:gd name="T5" fmla="*/ 100 h 194"/>
                <a:gd name="T6" fmla="*/ 52 w 74"/>
                <a:gd name="T7" fmla="*/ 194 h 194"/>
                <a:gd name="T8" fmla="*/ 52 w 74"/>
                <a:gd name="T9" fmla="*/ 194 h 194"/>
                <a:gd name="T10" fmla="*/ 40 w 74"/>
                <a:gd name="T11" fmla="*/ 38 h 194"/>
              </a:gdLst>
              <a:ahLst/>
              <a:cxnLst>
                <a:cxn ang="0">
                  <a:pos x="T0" y="T1"/>
                </a:cxn>
                <a:cxn ang="0">
                  <a:pos x="T2" y="T3"/>
                </a:cxn>
                <a:cxn ang="0">
                  <a:pos x="T4" y="T5"/>
                </a:cxn>
                <a:cxn ang="0">
                  <a:pos x="T6" y="T7"/>
                </a:cxn>
                <a:cxn ang="0">
                  <a:pos x="T8" y="T9"/>
                </a:cxn>
                <a:cxn ang="0">
                  <a:pos x="T10" y="T11"/>
                </a:cxn>
              </a:cxnLst>
              <a:rect l="0" t="0" r="r" b="b"/>
              <a:pathLst>
                <a:path w="74" h="194">
                  <a:moveTo>
                    <a:pt x="40" y="38"/>
                  </a:moveTo>
                  <a:cubicBezTo>
                    <a:pt x="50" y="21"/>
                    <a:pt x="62" y="9"/>
                    <a:pt x="74" y="0"/>
                  </a:cubicBezTo>
                  <a:cubicBezTo>
                    <a:pt x="32" y="10"/>
                    <a:pt x="0" y="31"/>
                    <a:pt x="1" y="100"/>
                  </a:cubicBezTo>
                  <a:cubicBezTo>
                    <a:pt x="1" y="132"/>
                    <a:pt x="23" y="166"/>
                    <a:pt x="52" y="194"/>
                  </a:cubicBezTo>
                  <a:cubicBezTo>
                    <a:pt x="52" y="194"/>
                    <a:pt x="52" y="194"/>
                    <a:pt x="52" y="194"/>
                  </a:cubicBezTo>
                  <a:cubicBezTo>
                    <a:pt x="29" y="143"/>
                    <a:pt x="18" y="77"/>
                    <a:pt x="40" y="38"/>
                  </a:cubicBezTo>
                  <a:close/>
                </a:path>
              </a:pathLst>
            </a:custGeom>
            <a:solidFill>
              <a:srgbClr val="7F921E"/>
            </a:solidFill>
            <a:ln>
              <a:noFill/>
            </a:ln>
          </p:spPr>
          <p:txBody>
            <a:bodyPr vert="horz" wrap="square" lIns="68580" tIns="34290" rIns="68580" bIns="34290" numCol="1" anchor="t" anchorCtr="0" compatLnSpc="1"/>
            <a:lstStyle/>
            <a:p>
              <a:endParaRPr lang="id-ID" sz="1350"/>
            </a:p>
          </p:txBody>
        </p:sp>
        <p:sp>
          <p:nvSpPr>
            <p:cNvPr id="41" name="Freeform 26"/>
            <p:cNvSpPr/>
            <p:nvPr/>
          </p:nvSpPr>
          <p:spPr bwMode="auto">
            <a:xfrm>
              <a:off x="6072227" y="2841532"/>
              <a:ext cx="569359" cy="690883"/>
            </a:xfrm>
            <a:custGeom>
              <a:avLst/>
              <a:gdLst>
                <a:gd name="T0" fmla="*/ 199 w 213"/>
                <a:gd name="T1" fmla="*/ 83 h 259"/>
                <a:gd name="T2" fmla="*/ 143 w 213"/>
                <a:gd name="T3" fmla="*/ 16 h 259"/>
                <a:gd name="T4" fmla="*/ 25 w 213"/>
                <a:gd name="T5" fmla="*/ 42 h 259"/>
                <a:gd name="T6" fmla="*/ 6 w 213"/>
                <a:gd name="T7" fmla="*/ 150 h 259"/>
                <a:gd name="T8" fmla="*/ 39 w 213"/>
                <a:gd name="T9" fmla="*/ 218 h 259"/>
                <a:gd name="T10" fmla="*/ 172 w 213"/>
                <a:gd name="T11" fmla="*/ 190 h 259"/>
                <a:gd name="T12" fmla="*/ 211 w 213"/>
                <a:gd name="T13" fmla="*/ 104 h 259"/>
                <a:gd name="T14" fmla="*/ 213 w 213"/>
                <a:gd name="T15" fmla="*/ 99 h 259"/>
                <a:gd name="T16" fmla="*/ 212 w 213"/>
                <a:gd name="T17" fmla="*/ 98 h 259"/>
                <a:gd name="T18" fmla="*/ 199 w 213"/>
                <a:gd name="T19" fmla="*/ 83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259">
                  <a:moveTo>
                    <a:pt x="199" y="83"/>
                  </a:moveTo>
                  <a:cubicBezTo>
                    <a:pt x="173" y="54"/>
                    <a:pt x="145" y="23"/>
                    <a:pt x="143" y="16"/>
                  </a:cubicBezTo>
                  <a:cubicBezTo>
                    <a:pt x="99" y="0"/>
                    <a:pt x="48" y="3"/>
                    <a:pt x="25" y="42"/>
                  </a:cubicBezTo>
                  <a:cubicBezTo>
                    <a:pt x="6" y="74"/>
                    <a:pt x="0" y="114"/>
                    <a:pt x="6" y="150"/>
                  </a:cubicBezTo>
                  <a:cubicBezTo>
                    <a:pt x="11" y="176"/>
                    <a:pt x="22" y="201"/>
                    <a:pt x="39" y="218"/>
                  </a:cubicBezTo>
                  <a:cubicBezTo>
                    <a:pt x="80" y="259"/>
                    <a:pt x="140" y="246"/>
                    <a:pt x="172" y="190"/>
                  </a:cubicBezTo>
                  <a:cubicBezTo>
                    <a:pt x="191" y="158"/>
                    <a:pt x="207" y="130"/>
                    <a:pt x="211" y="104"/>
                  </a:cubicBezTo>
                  <a:cubicBezTo>
                    <a:pt x="212" y="102"/>
                    <a:pt x="213" y="101"/>
                    <a:pt x="213" y="99"/>
                  </a:cubicBezTo>
                  <a:cubicBezTo>
                    <a:pt x="213" y="99"/>
                    <a:pt x="213" y="98"/>
                    <a:pt x="212" y="98"/>
                  </a:cubicBezTo>
                  <a:cubicBezTo>
                    <a:pt x="207" y="92"/>
                    <a:pt x="203" y="87"/>
                    <a:pt x="199" y="83"/>
                  </a:cubicBezTo>
                  <a:close/>
                </a:path>
              </a:pathLst>
            </a:custGeom>
            <a:solidFill>
              <a:srgbClr val="B9D533"/>
            </a:solidFill>
            <a:ln>
              <a:noFill/>
            </a:ln>
          </p:spPr>
          <p:txBody>
            <a:bodyPr vert="horz" wrap="square" lIns="68580" tIns="34290" rIns="68580" bIns="34290" numCol="1" anchor="t" anchorCtr="0" compatLnSpc="1"/>
            <a:lstStyle/>
            <a:p>
              <a:endParaRPr lang="id-ID" sz="1350"/>
            </a:p>
          </p:txBody>
        </p:sp>
        <p:sp>
          <p:nvSpPr>
            <p:cNvPr id="43" name="Freeform 27"/>
            <p:cNvSpPr/>
            <p:nvPr/>
          </p:nvSpPr>
          <p:spPr bwMode="auto">
            <a:xfrm>
              <a:off x="6363658" y="2302554"/>
              <a:ext cx="541229" cy="755020"/>
            </a:xfrm>
            <a:custGeom>
              <a:avLst/>
              <a:gdLst>
                <a:gd name="T0" fmla="*/ 22 w 203"/>
                <a:gd name="T1" fmla="*/ 60 h 283"/>
                <a:gd name="T2" fmla="*/ 34 w 203"/>
                <a:gd name="T3" fmla="*/ 216 h 283"/>
                <a:gd name="T4" fmla="*/ 72 w 203"/>
                <a:gd name="T5" fmla="*/ 246 h 283"/>
                <a:gd name="T6" fmla="*/ 95 w 203"/>
                <a:gd name="T7" fmla="*/ 267 h 283"/>
                <a:gd name="T8" fmla="*/ 99 w 203"/>
                <a:gd name="T9" fmla="*/ 270 h 283"/>
                <a:gd name="T10" fmla="*/ 113 w 203"/>
                <a:gd name="T11" fmla="*/ 283 h 283"/>
                <a:gd name="T12" fmla="*/ 170 w 203"/>
                <a:gd name="T13" fmla="*/ 207 h 283"/>
                <a:gd name="T14" fmla="*/ 155 w 203"/>
                <a:gd name="T15" fmla="*/ 31 h 283"/>
                <a:gd name="T16" fmla="*/ 56 w 203"/>
                <a:gd name="T17" fmla="*/ 22 h 283"/>
                <a:gd name="T18" fmla="*/ 22 w 203"/>
                <a:gd name="T19" fmla="*/ 6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83">
                  <a:moveTo>
                    <a:pt x="22" y="60"/>
                  </a:moveTo>
                  <a:cubicBezTo>
                    <a:pt x="0" y="99"/>
                    <a:pt x="11" y="165"/>
                    <a:pt x="34" y="216"/>
                  </a:cubicBezTo>
                  <a:cubicBezTo>
                    <a:pt x="37" y="216"/>
                    <a:pt x="55" y="231"/>
                    <a:pt x="72" y="246"/>
                  </a:cubicBezTo>
                  <a:cubicBezTo>
                    <a:pt x="79" y="252"/>
                    <a:pt x="87" y="259"/>
                    <a:pt x="95" y="267"/>
                  </a:cubicBezTo>
                  <a:cubicBezTo>
                    <a:pt x="97" y="268"/>
                    <a:pt x="98" y="269"/>
                    <a:pt x="99" y="270"/>
                  </a:cubicBezTo>
                  <a:cubicBezTo>
                    <a:pt x="103" y="274"/>
                    <a:pt x="108" y="278"/>
                    <a:pt x="113" y="283"/>
                  </a:cubicBezTo>
                  <a:cubicBezTo>
                    <a:pt x="133" y="272"/>
                    <a:pt x="150" y="241"/>
                    <a:pt x="170" y="207"/>
                  </a:cubicBezTo>
                  <a:cubicBezTo>
                    <a:pt x="203" y="151"/>
                    <a:pt x="196" y="72"/>
                    <a:pt x="155" y="31"/>
                  </a:cubicBezTo>
                  <a:cubicBezTo>
                    <a:pt x="126" y="2"/>
                    <a:pt x="88" y="0"/>
                    <a:pt x="56" y="22"/>
                  </a:cubicBezTo>
                  <a:cubicBezTo>
                    <a:pt x="44" y="31"/>
                    <a:pt x="32" y="43"/>
                    <a:pt x="22" y="60"/>
                  </a:cubicBezTo>
                  <a:close/>
                </a:path>
              </a:pathLst>
            </a:custGeom>
            <a:solidFill>
              <a:srgbClr val="B9D533"/>
            </a:solidFill>
            <a:ln>
              <a:noFill/>
            </a:ln>
          </p:spPr>
          <p:txBody>
            <a:bodyPr vert="horz" wrap="square" lIns="68580" tIns="34290" rIns="68580" bIns="34290" numCol="1" anchor="t" anchorCtr="0" compatLnSpc="1"/>
            <a:lstStyle/>
            <a:p>
              <a:endParaRPr lang="id-ID" sz="1350"/>
            </a:p>
          </p:txBody>
        </p:sp>
        <p:sp>
          <p:nvSpPr>
            <p:cNvPr id="44" name="Freeform 28"/>
            <p:cNvSpPr/>
            <p:nvPr/>
          </p:nvSpPr>
          <p:spPr bwMode="auto">
            <a:xfrm>
              <a:off x="6451425" y="2878664"/>
              <a:ext cx="1019446" cy="1046451"/>
            </a:xfrm>
            <a:custGeom>
              <a:avLst/>
              <a:gdLst>
                <a:gd name="T0" fmla="*/ 381 w 382"/>
                <a:gd name="T1" fmla="*/ 346 h 392"/>
                <a:gd name="T2" fmla="*/ 374 w 382"/>
                <a:gd name="T3" fmla="*/ 338 h 392"/>
                <a:gd name="T4" fmla="*/ 80 w 382"/>
                <a:gd name="T5" fmla="*/ 67 h 392"/>
                <a:gd name="T6" fmla="*/ 66 w 382"/>
                <a:gd name="T7" fmla="*/ 54 h 392"/>
                <a:gd name="T8" fmla="*/ 62 w 382"/>
                <a:gd name="T9" fmla="*/ 51 h 392"/>
                <a:gd name="T10" fmla="*/ 39 w 382"/>
                <a:gd name="T11" fmla="*/ 30 h 392"/>
                <a:gd name="T12" fmla="*/ 1 w 382"/>
                <a:gd name="T13" fmla="*/ 0 h 392"/>
                <a:gd name="T14" fmla="*/ 1 w 382"/>
                <a:gd name="T15" fmla="*/ 0 h 392"/>
                <a:gd name="T16" fmla="*/ 1 w 382"/>
                <a:gd name="T17" fmla="*/ 0 h 392"/>
                <a:gd name="T18" fmla="*/ 1 w 382"/>
                <a:gd name="T19" fmla="*/ 0 h 392"/>
                <a:gd name="T20" fmla="*/ 1 w 382"/>
                <a:gd name="T21" fmla="*/ 2 h 392"/>
                <a:gd name="T22" fmla="*/ 57 w 382"/>
                <a:gd name="T23" fmla="*/ 69 h 392"/>
                <a:gd name="T24" fmla="*/ 70 w 382"/>
                <a:gd name="T25" fmla="*/ 84 h 392"/>
                <a:gd name="T26" fmla="*/ 71 w 382"/>
                <a:gd name="T27" fmla="*/ 85 h 392"/>
                <a:gd name="T28" fmla="*/ 347 w 382"/>
                <a:gd name="T29" fmla="*/ 384 h 392"/>
                <a:gd name="T30" fmla="*/ 355 w 382"/>
                <a:gd name="T31" fmla="*/ 392 h 392"/>
                <a:gd name="T32" fmla="*/ 358 w 382"/>
                <a:gd name="T33" fmla="*/ 391 h 392"/>
                <a:gd name="T34" fmla="*/ 374 w 382"/>
                <a:gd name="T35" fmla="*/ 376 h 392"/>
                <a:gd name="T36" fmla="*/ 381 w 382"/>
                <a:gd name="T37" fmla="*/ 351 h 392"/>
                <a:gd name="T38" fmla="*/ 381 w 382"/>
                <a:gd name="T39" fmla="*/ 346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2" h="392">
                  <a:moveTo>
                    <a:pt x="381" y="346"/>
                  </a:moveTo>
                  <a:cubicBezTo>
                    <a:pt x="381" y="346"/>
                    <a:pt x="379" y="343"/>
                    <a:pt x="374" y="338"/>
                  </a:cubicBezTo>
                  <a:cubicBezTo>
                    <a:pt x="337" y="304"/>
                    <a:pt x="177" y="154"/>
                    <a:pt x="80" y="67"/>
                  </a:cubicBezTo>
                  <a:cubicBezTo>
                    <a:pt x="75" y="62"/>
                    <a:pt x="70" y="58"/>
                    <a:pt x="66" y="54"/>
                  </a:cubicBezTo>
                  <a:cubicBezTo>
                    <a:pt x="65" y="53"/>
                    <a:pt x="64" y="52"/>
                    <a:pt x="62" y="51"/>
                  </a:cubicBezTo>
                  <a:cubicBezTo>
                    <a:pt x="54" y="43"/>
                    <a:pt x="46" y="36"/>
                    <a:pt x="39" y="30"/>
                  </a:cubicBezTo>
                  <a:cubicBezTo>
                    <a:pt x="22" y="15"/>
                    <a:pt x="4" y="0"/>
                    <a:pt x="1" y="0"/>
                  </a:cubicBezTo>
                  <a:cubicBezTo>
                    <a:pt x="1" y="0"/>
                    <a:pt x="1" y="0"/>
                    <a:pt x="1" y="0"/>
                  </a:cubicBezTo>
                  <a:cubicBezTo>
                    <a:pt x="1" y="0"/>
                    <a:pt x="1" y="0"/>
                    <a:pt x="1" y="0"/>
                  </a:cubicBezTo>
                  <a:cubicBezTo>
                    <a:pt x="1" y="0"/>
                    <a:pt x="1" y="0"/>
                    <a:pt x="1" y="0"/>
                  </a:cubicBezTo>
                  <a:cubicBezTo>
                    <a:pt x="0" y="0"/>
                    <a:pt x="1" y="1"/>
                    <a:pt x="1" y="2"/>
                  </a:cubicBezTo>
                  <a:cubicBezTo>
                    <a:pt x="3" y="9"/>
                    <a:pt x="31" y="40"/>
                    <a:pt x="57" y="69"/>
                  </a:cubicBezTo>
                  <a:cubicBezTo>
                    <a:pt x="61" y="73"/>
                    <a:pt x="65" y="78"/>
                    <a:pt x="70" y="84"/>
                  </a:cubicBezTo>
                  <a:cubicBezTo>
                    <a:pt x="71" y="84"/>
                    <a:pt x="71" y="85"/>
                    <a:pt x="71" y="85"/>
                  </a:cubicBezTo>
                  <a:cubicBezTo>
                    <a:pt x="162" y="186"/>
                    <a:pt x="312" y="347"/>
                    <a:pt x="347" y="384"/>
                  </a:cubicBezTo>
                  <a:cubicBezTo>
                    <a:pt x="352" y="389"/>
                    <a:pt x="355" y="392"/>
                    <a:pt x="355" y="392"/>
                  </a:cubicBezTo>
                  <a:cubicBezTo>
                    <a:pt x="355" y="392"/>
                    <a:pt x="356" y="392"/>
                    <a:pt x="358" y="391"/>
                  </a:cubicBezTo>
                  <a:cubicBezTo>
                    <a:pt x="362" y="390"/>
                    <a:pt x="367" y="386"/>
                    <a:pt x="374" y="376"/>
                  </a:cubicBezTo>
                  <a:cubicBezTo>
                    <a:pt x="380" y="365"/>
                    <a:pt x="381" y="356"/>
                    <a:pt x="381" y="351"/>
                  </a:cubicBezTo>
                  <a:cubicBezTo>
                    <a:pt x="382" y="348"/>
                    <a:pt x="381" y="346"/>
                    <a:pt x="381" y="346"/>
                  </a:cubicBezTo>
                  <a:close/>
                </a:path>
              </a:pathLst>
            </a:custGeom>
            <a:solidFill>
              <a:srgbClr val="7F921E"/>
            </a:solidFill>
            <a:ln>
              <a:noFill/>
            </a:ln>
          </p:spPr>
          <p:txBody>
            <a:bodyPr vert="horz" wrap="square" lIns="68580" tIns="34290" rIns="68580" bIns="34290" numCol="1" anchor="t" anchorCtr="0" compatLnSpc="1"/>
            <a:lstStyle/>
            <a:p>
              <a:endParaRPr lang="id-ID" sz="1350"/>
            </a:p>
          </p:txBody>
        </p:sp>
      </p:grpSp>
      <p:grpSp>
        <p:nvGrpSpPr>
          <p:cNvPr id="45" name="Group 39"/>
          <p:cNvGrpSpPr/>
          <p:nvPr/>
        </p:nvGrpSpPr>
        <p:grpSpPr>
          <a:xfrm>
            <a:off x="1524867" y="2055352"/>
            <a:ext cx="1635502" cy="1670945"/>
            <a:chOff x="6076950" y="2555876"/>
            <a:chExt cx="3076576" cy="3143249"/>
          </a:xfrm>
          <a:effectLst>
            <a:outerShdw blurRad="50800" dir="8100000" sx="55000" sy="55000" kx="1200000" algn="br" rotWithShape="0">
              <a:prstClr val="black">
                <a:alpha val="16000"/>
              </a:prstClr>
            </a:outerShdw>
          </a:effectLst>
        </p:grpSpPr>
        <p:sp>
          <p:nvSpPr>
            <p:cNvPr id="46" name="Freeform 21"/>
            <p:cNvSpPr/>
            <p:nvPr/>
          </p:nvSpPr>
          <p:spPr bwMode="auto">
            <a:xfrm>
              <a:off x="8840788" y="5375275"/>
              <a:ext cx="312738" cy="323850"/>
            </a:xfrm>
            <a:custGeom>
              <a:avLst/>
              <a:gdLst>
                <a:gd name="T0" fmla="*/ 68 w 83"/>
                <a:gd name="T1" fmla="*/ 68 h 86"/>
                <a:gd name="T2" fmla="*/ 34 w 83"/>
                <a:gd name="T3" fmla="*/ 30 h 86"/>
                <a:gd name="T4" fmla="*/ 16 w 83"/>
                <a:gd name="T5" fmla="*/ 10 h 86"/>
                <a:gd name="T6" fmla="*/ 6 w 83"/>
                <a:gd name="T7" fmla="*/ 0 h 86"/>
                <a:gd name="T8" fmla="*/ 3 w 83"/>
                <a:gd name="T9" fmla="*/ 5 h 86"/>
                <a:gd name="T10" fmla="*/ 0 w 83"/>
                <a:gd name="T11" fmla="*/ 11 h 86"/>
                <a:gd name="T12" fmla="*/ 9 w 83"/>
                <a:gd name="T13" fmla="*/ 21 h 86"/>
                <a:gd name="T14" fmla="*/ 29 w 83"/>
                <a:gd name="T15" fmla="*/ 39 h 86"/>
                <a:gd name="T16" fmla="*/ 66 w 83"/>
                <a:gd name="T17" fmla="*/ 72 h 86"/>
                <a:gd name="T18" fmla="*/ 83 w 83"/>
                <a:gd name="T19" fmla="*/ 86 h 86"/>
                <a:gd name="T20" fmla="*/ 83 w 83"/>
                <a:gd name="T21" fmla="*/ 85 h 86"/>
                <a:gd name="T22" fmla="*/ 68 w 83"/>
                <a:gd name="T23" fmla="*/ 6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86">
                  <a:moveTo>
                    <a:pt x="68" y="68"/>
                  </a:moveTo>
                  <a:cubicBezTo>
                    <a:pt x="59" y="57"/>
                    <a:pt x="46" y="44"/>
                    <a:pt x="34" y="30"/>
                  </a:cubicBezTo>
                  <a:cubicBezTo>
                    <a:pt x="28" y="23"/>
                    <a:pt x="22" y="16"/>
                    <a:pt x="16" y="10"/>
                  </a:cubicBezTo>
                  <a:cubicBezTo>
                    <a:pt x="13" y="6"/>
                    <a:pt x="9" y="3"/>
                    <a:pt x="6" y="0"/>
                  </a:cubicBezTo>
                  <a:cubicBezTo>
                    <a:pt x="5" y="2"/>
                    <a:pt x="4" y="4"/>
                    <a:pt x="3" y="5"/>
                  </a:cubicBezTo>
                  <a:cubicBezTo>
                    <a:pt x="2" y="7"/>
                    <a:pt x="1" y="9"/>
                    <a:pt x="0" y="11"/>
                  </a:cubicBezTo>
                  <a:cubicBezTo>
                    <a:pt x="3" y="14"/>
                    <a:pt x="6" y="18"/>
                    <a:pt x="9" y="21"/>
                  </a:cubicBezTo>
                  <a:cubicBezTo>
                    <a:pt x="15" y="27"/>
                    <a:pt x="22" y="33"/>
                    <a:pt x="29" y="39"/>
                  </a:cubicBezTo>
                  <a:cubicBezTo>
                    <a:pt x="42" y="51"/>
                    <a:pt x="56" y="63"/>
                    <a:pt x="66" y="72"/>
                  </a:cubicBezTo>
                  <a:cubicBezTo>
                    <a:pt x="76" y="81"/>
                    <a:pt x="83" y="86"/>
                    <a:pt x="83" y="86"/>
                  </a:cubicBezTo>
                  <a:cubicBezTo>
                    <a:pt x="83" y="85"/>
                    <a:pt x="83" y="85"/>
                    <a:pt x="83" y="85"/>
                  </a:cubicBezTo>
                  <a:cubicBezTo>
                    <a:pt x="83" y="85"/>
                    <a:pt x="77" y="78"/>
                    <a:pt x="68" y="68"/>
                  </a:cubicBezTo>
                  <a:close/>
                </a:path>
              </a:pathLst>
            </a:custGeom>
            <a:solidFill>
              <a:srgbClr val="B1B1B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p>
          </p:txBody>
        </p:sp>
        <p:sp>
          <p:nvSpPr>
            <p:cNvPr id="47" name="Freeform 22"/>
            <p:cNvSpPr/>
            <p:nvPr/>
          </p:nvSpPr>
          <p:spPr bwMode="auto">
            <a:xfrm>
              <a:off x="8129588" y="4606925"/>
              <a:ext cx="782638" cy="903287"/>
            </a:xfrm>
            <a:custGeom>
              <a:avLst/>
              <a:gdLst>
                <a:gd name="T0" fmla="*/ 204 w 208"/>
                <a:gd name="T1" fmla="*/ 156 h 240"/>
                <a:gd name="T2" fmla="*/ 48 w 208"/>
                <a:gd name="T3" fmla="*/ 0 h 240"/>
                <a:gd name="T4" fmla="*/ 48 w 208"/>
                <a:gd name="T5" fmla="*/ 0 h 240"/>
                <a:gd name="T6" fmla="*/ 35 w 208"/>
                <a:gd name="T7" fmla="*/ 53 h 240"/>
                <a:gd name="T8" fmla="*/ 0 w 208"/>
                <a:gd name="T9" fmla="*/ 84 h 240"/>
                <a:gd name="T10" fmla="*/ 156 w 208"/>
                <a:gd name="T11" fmla="*/ 240 h 240"/>
                <a:gd name="T12" fmla="*/ 189 w 208"/>
                <a:gd name="T13" fmla="*/ 215 h 240"/>
                <a:gd name="T14" fmla="*/ 192 w 208"/>
                <a:gd name="T15" fmla="*/ 209 h 240"/>
                <a:gd name="T16" fmla="*/ 195 w 208"/>
                <a:gd name="T17" fmla="*/ 204 h 240"/>
                <a:gd name="T18" fmla="*/ 204 w 208"/>
                <a:gd name="T19" fmla="*/ 15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240">
                  <a:moveTo>
                    <a:pt x="204" y="156"/>
                  </a:moveTo>
                  <a:cubicBezTo>
                    <a:pt x="48" y="0"/>
                    <a:pt x="48" y="0"/>
                    <a:pt x="48" y="0"/>
                  </a:cubicBezTo>
                  <a:cubicBezTo>
                    <a:pt x="48" y="0"/>
                    <a:pt x="48" y="0"/>
                    <a:pt x="48" y="0"/>
                  </a:cubicBezTo>
                  <a:cubicBezTo>
                    <a:pt x="54" y="6"/>
                    <a:pt x="48" y="30"/>
                    <a:pt x="35" y="53"/>
                  </a:cubicBezTo>
                  <a:cubicBezTo>
                    <a:pt x="22" y="75"/>
                    <a:pt x="7" y="89"/>
                    <a:pt x="0" y="84"/>
                  </a:cubicBezTo>
                  <a:cubicBezTo>
                    <a:pt x="156" y="240"/>
                    <a:pt x="156" y="240"/>
                    <a:pt x="156" y="240"/>
                  </a:cubicBezTo>
                  <a:cubicBezTo>
                    <a:pt x="156" y="240"/>
                    <a:pt x="173" y="237"/>
                    <a:pt x="189" y="215"/>
                  </a:cubicBezTo>
                  <a:cubicBezTo>
                    <a:pt x="190" y="213"/>
                    <a:pt x="191" y="211"/>
                    <a:pt x="192" y="209"/>
                  </a:cubicBezTo>
                  <a:cubicBezTo>
                    <a:pt x="193" y="208"/>
                    <a:pt x="194" y="206"/>
                    <a:pt x="195" y="204"/>
                  </a:cubicBezTo>
                  <a:cubicBezTo>
                    <a:pt x="208" y="179"/>
                    <a:pt x="204" y="156"/>
                    <a:pt x="204" y="156"/>
                  </a:cubicBezTo>
                  <a:close/>
                </a:path>
              </a:pathLst>
            </a:custGeom>
            <a:solidFill>
              <a:srgbClr val="C5C5C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p>
          </p:txBody>
        </p:sp>
        <p:sp>
          <p:nvSpPr>
            <p:cNvPr id="48" name="Freeform 23"/>
            <p:cNvSpPr/>
            <p:nvPr/>
          </p:nvSpPr>
          <p:spPr bwMode="auto">
            <a:xfrm>
              <a:off x="8113713" y="4592638"/>
              <a:ext cx="219075" cy="349250"/>
            </a:xfrm>
            <a:custGeom>
              <a:avLst/>
              <a:gdLst>
                <a:gd name="T0" fmla="*/ 52 w 58"/>
                <a:gd name="T1" fmla="*/ 4 h 93"/>
                <a:gd name="T2" fmla="*/ 32 w 58"/>
                <a:gd name="T3" fmla="*/ 13 h 93"/>
                <a:gd name="T4" fmla="*/ 39 w 58"/>
                <a:gd name="T5" fmla="*/ 21 h 93"/>
                <a:gd name="T6" fmla="*/ 39 w 58"/>
                <a:gd name="T7" fmla="*/ 26 h 93"/>
                <a:gd name="T8" fmla="*/ 32 w 58"/>
                <a:gd name="T9" fmla="*/ 51 h 93"/>
                <a:gd name="T10" fmla="*/ 16 w 58"/>
                <a:gd name="T11" fmla="*/ 66 h 93"/>
                <a:gd name="T12" fmla="*/ 13 w 58"/>
                <a:gd name="T13" fmla="*/ 67 h 93"/>
                <a:gd name="T14" fmla="*/ 5 w 58"/>
                <a:gd name="T15" fmla="*/ 59 h 93"/>
                <a:gd name="T16" fmla="*/ 4 w 58"/>
                <a:gd name="T17" fmla="*/ 87 h 93"/>
                <a:gd name="T18" fmla="*/ 4 w 58"/>
                <a:gd name="T19" fmla="*/ 88 h 93"/>
                <a:gd name="T20" fmla="*/ 39 w 58"/>
                <a:gd name="T21" fmla="*/ 57 h 93"/>
                <a:gd name="T22" fmla="*/ 52 w 58"/>
                <a:gd name="T23" fmla="*/ 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93">
                  <a:moveTo>
                    <a:pt x="52" y="4"/>
                  </a:moveTo>
                  <a:cubicBezTo>
                    <a:pt x="48" y="0"/>
                    <a:pt x="40" y="4"/>
                    <a:pt x="32" y="13"/>
                  </a:cubicBezTo>
                  <a:cubicBezTo>
                    <a:pt x="37" y="18"/>
                    <a:pt x="39" y="21"/>
                    <a:pt x="39" y="21"/>
                  </a:cubicBezTo>
                  <a:cubicBezTo>
                    <a:pt x="39" y="21"/>
                    <a:pt x="40" y="23"/>
                    <a:pt x="39" y="26"/>
                  </a:cubicBezTo>
                  <a:cubicBezTo>
                    <a:pt x="39" y="31"/>
                    <a:pt x="38" y="40"/>
                    <a:pt x="32" y="51"/>
                  </a:cubicBezTo>
                  <a:cubicBezTo>
                    <a:pt x="25" y="61"/>
                    <a:pt x="20" y="65"/>
                    <a:pt x="16" y="66"/>
                  </a:cubicBezTo>
                  <a:cubicBezTo>
                    <a:pt x="14" y="67"/>
                    <a:pt x="13" y="67"/>
                    <a:pt x="13" y="67"/>
                  </a:cubicBezTo>
                  <a:cubicBezTo>
                    <a:pt x="13" y="67"/>
                    <a:pt x="10" y="64"/>
                    <a:pt x="5" y="59"/>
                  </a:cubicBezTo>
                  <a:cubicBezTo>
                    <a:pt x="1" y="72"/>
                    <a:pt x="0" y="83"/>
                    <a:pt x="4" y="87"/>
                  </a:cubicBezTo>
                  <a:cubicBezTo>
                    <a:pt x="4" y="88"/>
                    <a:pt x="4" y="88"/>
                    <a:pt x="4" y="88"/>
                  </a:cubicBezTo>
                  <a:cubicBezTo>
                    <a:pt x="11" y="93"/>
                    <a:pt x="26" y="79"/>
                    <a:pt x="39" y="57"/>
                  </a:cubicBezTo>
                  <a:cubicBezTo>
                    <a:pt x="52" y="34"/>
                    <a:pt x="58" y="10"/>
                    <a:pt x="52" y="4"/>
                  </a:cubicBezTo>
                  <a:close/>
                </a:path>
              </a:pathLst>
            </a:custGeom>
            <a:solidFill>
              <a:srgbClr val="B1B1B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p>
          </p:txBody>
        </p:sp>
        <p:sp>
          <p:nvSpPr>
            <p:cNvPr id="49" name="Freeform 24"/>
            <p:cNvSpPr/>
            <p:nvPr/>
          </p:nvSpPr>
          <p:spPr bwMode="auto">
            <a:xfrm>
              <a:off x="6076950" y="3233738"/>
              <a:ext cx="754063" cy="647700"/>
            </a:xfrm>
            <a:custGeom>
              <a:avLst/>
              <a:gdLst>
                <a:gd name="T0" fmla="*/ 82 w 200"/>
                <a:gd name="T1" fmla="*/ 64 h 172"/>
                <a:gd name="T2" fmla="*/ 200 w 200"/>
                <a:gd name="T3" fmla="*/ 38 h 172"/>
                <a:gd name="T4" fmla="*/ 200 w 200"/>
                <a:gd name="T5" fmla="*/ 36 h 172"/>
                <a:gd name="T6" fmla="*/ 73 w 200"/>
                <a:gd name="T7" fmla="*/ 14 h 172"/>
                <a:gd name="T8" fmla="*/ 8 w 200"/>
                <a:gd name="T9" fmla="*/ 126 h 172"/>
                <a:gd name="T10" fmla="*/ 63 w 200"/>
                <a:gd name="T11" fmla="*/ 172 h 172"/>
                <a:gd name="T12" fmla="*/ 82 w 200"/>
                <a:gd name="T13" fmla="*/ 64 h 172"/>
              </a:gdLst>
              <a:ahLst/>
              <a:cxnLst>
                <a:cxn ang="0">
                  <a:pos x="T0" y="T1"/>
                </a:cxn>
                <a:cxn ang="0">
                  <a:pos x="T2" y="T3"/>
                </a:cxn>
                <a:cxn ang="0">
                  <a:pos x="T4" y="T5"/>
                </a:cxn>
                <a:cxn ang="0">
                  <a:pos x="T6" y="T7"/>
                </a:cxn>
                <a:cxn ang="0">
                  <a:pos x="T8" y="T9"/>
                </a:cxn>
                <a:cxn ang="0">
                  <a:pos x="T10" y="T11"/>
                </a:cxn>
                <a:cxn ang="0">
                  <a:pos x="T12" y="T13"/>
                </a:cxn>
              </a:cxnLst>
              <a:rect l="0" t="0" r="r" b="b"/>
              <a:pathLst>
                <a:path w="200" h="172">
                  <a:moveTo>
                    <a:pt x="82" y="64"/>
                  </a:moveTo>
                  <a:cubicBezTo>
                    <a:pt x="105" y="25"/>
                    <a:pt x="156" y="22"/>
                    <a:pt x="200" y="38"/>
                  </a:cubicBezTo>
                  <a:cubicBezTo>
                    <a:pt x="200" y="37"/>
                    <a:pt x="199" y="36"/>
                    <a:pt x="200" y="36"/>
                  </a:cubicBezTo>
                  <a:cubicBezTo>
                    <a:pt x="159" y="13"/>
                    <a:pt x="108" y="0"/>
                    <a:pt x="73" y="14"/>
                  </a:cubicBezTo>
                  <a:cubicBezTo>
                    <a:pt x="5" y="41"/>
                    <a:pt x="0" y="80"/>
                    <a:pt x="8" y="126"/>
                  </a:cubicBezTo>
                  <a:cubicBezTo>
                    <a:pt x="13" y="151"/>
                    <a:pt x="34" y="167"/>
                    <a:pt x="63" y="172"/>
                  </a:cubicBezTo>
                  <a:cubicBezTo>
                    <a:pt x="57" y="136"/>
                    <a:pt x="63" y="96"/>
                    <a:pt x="82" y="64"/>
                  </a:cubicBezTo>
                  <a:close/>
                </a:path>
              </a:pathLst>
            </a:custGeom>
            <a:solidFill>
              <a:srgbClr val="5E305D"/>
            </a:solidFill>
            <a:ln>
              <a:noFill/>
            </a:ln>
          </p:spPr>
          <p:txBody>
            <a:bodyPr vert="horz" wrap="square" lIns="68580" tIns="34290" rIns="68580" bIns="34290" numCol="1" anchor="t" anchorCtr="0" compatLnSpc="1"/>
            <a:lstStyle/>
            <a:p>
              <a:endParaRPr lang="id-ID" sz="1350"/>
            </a:p>
          </p:txBody>
        </p:sp>
        <p:sp>
          <p:nvSpPr>
            <p:cNvPr id="50" name="Freeform 25"/>
            <p:cNvSpPr/>
            <p:nvPr/>
          </p:nvSpPr>
          <p:spPr bwMode="auto">
            <a:xfrm>
              <a:off x="6634163" y="2638425"/>
              <a:ext cx="279400" cy="730250"/>
            </a:xfrm>
            <a:custGeom>
              <a:avLst/>
              <a:gdLst>
                <a:gd name="T0" fmla="*/ 40 w 74"/>
                <a:gd name="T1" fmla="*/ 38 h 194"/>
                <a:gd name="T2" fmla="*/ 74 w 74"/>
                <a:gd name="T3" fmla="*/ 0 h 194"/>
                <a:gd name="T4" fmla="*/ 1 w 74"/>
                <a:gd name="T5" fmla="*/ 100 h 194"/>
                <a:gd name="T6" fmla="*/ 52 w 74"/>
                <a:gd name="T7" fmla="*/ 194 h 194"/>
                <a:gd name="T8" fmla="*/ 52 w 74"/>
                <a:gd name="T9" fmla="*/ 194 h 194"/>
                <a:gd name="T10" fmla="*/ 40 w 74"/>
                <a:gd name="T11" fmla="*/ 38 h 194"/>
              </a:gdLst>
              <a:ahLst/>
              <a:cxnLst>
                <a:cxn ang="0">
                  <a:pos x="T0" y="T1"/>
                </a:cxn>
                <a:cxn ang="0">
                  <a:pos x="T2" y="T3"/>
                </a:cxn>
                <a:cxn ang="0">
                  <a:pos x="T4" y="T5"/>
                </a:cxn>
                <a:cxn ang="0">
                  <a:pos x="T6" y="T7"/>
                </a:cxn>
                <a:cxn ang="0">
                  <a:pos x="T8" y="T9"/>
                </a:cxn>
                <a:cxn ang="0">
                  <a:pos x="T10" y="T11"/>
                </a:cxn>
              </a:cxnLst>
              <a:rect l="0" t="0" r="r" b="b"/>
              <a:pathLst>
                <a:path w="74" h="194">
                  <a:moveTo>
                    <a:pt x="40" y="38"/>
                  </a:moveTo>
                  <a:cubicBezTo>
                    <a:pt x="50" y="21"/>
                    <a:pt x="62" y="9"/>
                    <a:pt x="74" y="0"/>
                  </a:cubicBezTo>
                  <a:cubicBezTo>
                    <a:pt x="32" y="10"/>
                    <a:pt x="0" y="31"/>
                    <a:pt x="1" y="100"/>
                  </a:cubicBezTo>
                  <a:cubicBezTo>
                    <a:pt x="1" y="132"/>
                    <a:pt x="23" y="166"/>
                    <a:pt x="52" y="194"/>
                  </a:cubicBezTo>
                  <a:cubicBezTo>
                    <a:pt x="52" y="194"/>
                    <a:pt x="52" y="194"/>
                    <a:pt x="52" y="194"/>
                  </a:cubicBezTo>
                  <a:cubicBezTo>
                    <a:pt x="29" y="143"/>
                    <a:pt x="18" y="77"/>
                    <a:pt x="40" y="38"/>
                  </a:cubicBezTo>
                  <a:close/>
                </a:path>
              </a:pathLst>
            </a:custGeom>
            <a:solidFill>
              <a:srgbClr val="5E305D"/>
            </a:solidFill>
            <a:ln>
              <a:noFill/>
            </a:ln>
          </p:spPr>
          <p:txBody>
            <a:bodyPr vert="horz" wrap="square" lIns="68580" tIns="34290" rIns="68580" bIns="34290" numCol="1" anchor="t" anchorCtr="0" compatLnSpc="1"/>
            <a:lstStyle/>
            <a:p>
              <a:endParaRPr lang="id-ID" sz="1350"/>
            </a:p>
          </p:txBody>
        </p:sp>
        <p:sp>
          <p:nvSpPr>
            <p:cNvPr id="51" name="Freeform 26"/>
            <p:cNvSpPr/>
            <p:nvPr/>
          </p:nvSpPr>
          <p:spPr bwMode="auto">
            <a:xfrm>
              <a:off x="6291263" y="3316288"/>
              <a:ext cx="803275" cy="974725"/>
            </a:xfrm>
            <a:custGeom>
              <a:avLst/>
              <a:gdLst>
                <a:gd name="T0" fmla="*/ 199 w 213"/>
                <a:gd name="T1" fmla="*/ 83 h 259"/>
                <a:gd name="T2" fmla="*/ 143 w 213"/>
                <a:gd name="T3" fmla="*/ 16 h 259"/>
                <a:gd name="T4" fmla="*/ 25 w 213"/>
                <a:gd name="T5" fmla="*/ 42 h 259"/>
                <a:gd name="T6" fmla="*/ 6 w 213"/>
                <a:gd name="T7" fmla="*/ 150 h 259"/>
                <a:gd name="T8" fmla="*/ 39 w 213"/>
                <a:gd name="T9" fmla="*/ 218 h 259"/>
                <a:gd name="T10" fmla="*/ 172 w 213"/>
                <a:gd name="T11" fmla="*/ 190 h 259"/>
                <a:gd name="T12" fmla="*/ 211 w 213"/>
                <a:gd name="T13" fmla="*/ 104 h 259"/>
                <a:gd name="T14" fmla="*/ 213 w 213"/>
                <a:gd name="T15" fmla="*/ 99 h 259"/>
                <a:gd name="T16" fmla="*/ 212 w 213"/>
                <a:gd name="T17" fmla="*/ 98 h 259"/>
                <a:gd name="T18" fmla="*/ 199 w 213"/>
                <a:gd name="T19" fmla="*/ 83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259">
                  <a:moveTo>
                    <a:pt x="199" y="83"/>
                  </a:moveTo>
                  <a:cubicBezTo>
                    <a:pt x="173" y="54"/>
                    <a:pt x="145" y="23"/>
                    <a:pt x="143" y="16"/>
                  </a:cubicBezTo>
                  <a:cubicBezTo>
                    <a:pt x="99" y="0"/>
                    <a:pt x="48" y="3"/>
                    <a:pt x="25" y="42"/>
                  </a:cubicBezTo>
                  <a:cubicBezTo>
                    <a:pt x="6" y="74"/>
                    <a:pt x="0" y="114"/>
                    <a:pt x="6" y="150"/>
                  </a:cubicBezTo>
                  <a:cubicBezTo>
                    <a:pt x="11" y="176"/>
                    <a:pt x="22" y="201"/>
                    <a:pt x="39" y="218"/>
                  </a:cubicBezTo>
                  <a:cubicBezTo>
                    <a:pt x="80" y="259"/>
                    <a:pt x="140" y="246"/>
                    <a:pt x="172" y="190"/>
                  </a:cubicBezTo>
                  <a:cubicBezTo>
                    <a:pt x="191" y="158"/>
                    <a:pt x="207" y="130"/>
                    <a:pt x="211" y="104"/>
                  </a:cubicBezTo>
                  <a:cubicBezTo>
                    <a:pt x="212" y="102"/>
                    <a:pt x="213" y="101"/>
                    <a:pt x="213" y="99"/>
                  </a:cubicBezTo>
                  <a:cubicBezTo>
                    <a:pt x="213" y="99"/>
                    <a:pt x="213" y="98"/>
                    <a:pt x="212" y="98"/>
                  </a:cubicBezTo>
                  <a:cubicBezTo>
                    <a:pt x="207" y="92"/>
                    <a:pt x="203" y="87"/>
                    <a:pt x="199" y="83"/>
                  </a:cubicBezTo>
                  <a:close/>
                </a:path>
              </a:pathLst>
            </a:custGeom>
            <a:solidFill>
              <a:srgbClr val="984E96"/>
            </a:solidFill>
            <a:ln>
              <a:noFill/>
            </a:ln>
          </p:spPr>
          <p:txBody>
            <a:bodyPr vert="horz" wrap="square" lIns="68580" tIns="34290" rIns="68580" bIns="34290" numCol="1" anchor="t" anchorCtr="0" compatLnSpc="1"/>
            <a:lstStyle/>
            <a:p>
              <a:endParaRPr lang="id-ID" sz="1350"/>
            </a:p>
          </p:txBody>
        </p:sp>
        <p:sp>
          <p:nvSpPr>
            <p:cNvPr id="52" name="Freeform 27"/>
            <p:cNvSpPr/>
            <p:nvPr/>
          </p:nvSpPr>
          <p:spPr bwMode="auto">
            <a:xfrm>
              <a:off x="6702425" y="2555876"/>
              <a:ext cx="763588" cy="1065212"/>
            </a:xfrm>
            <a:custGeom>
              <a:avLst/>
              <a:gdLst>
                <a:gd name="T0" fmla="*/ 22 w 203"/>
                <a:gd name="T1" fmla="*/ 60 h 283"/>
                <a:gd name="T2" fmla="*/ 34 w 203"/>
                <a:gd name="T3" fmla="*/ 216 h 283"/>
                <a:gd name="T4" fmla="*/ 72 w 203"/>
                <a:gd name="T5" fmla="*/ 246 h 283"/>
                <a:gd name="T6" fmla="*/ 95 w 203"/>
                <a:gd name="T7" fmla="*/ 267 h 283"/>
                <a:gd name="T8" fmla="*/ 99 w 203"/>
                <a:gd name="T9" fmla="*/ 270 h 283"/>
                <a:gd name="T10" fmla="*/ 113 w 203"/>
                <a:gd name="T11" fmla="*/ 283 h 283"/>
                <a:gd name="T12" fmla="*/ 170 w 203"/>
                <a:gd name="T13" fmla="*/ 207 h 283"/>
                <a:gd name="T14" fmla="*/ 155 w 203"/>
                <a:gd name="T15" fmla="*/ 31 h 283"/>
                <a:gd name="T16" fmla="*/ 56 w 203"/>
                <a:gd name="T17" fmla="*/ 22 h 283"/>
                <a:gd name="T18" fmla="*/ 22 w 203"/>
                <a:gd name="T19" fmla="*/ 6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83">
                  <a:moveTo>
                    <a:pt x="22" y="60"/>
                  </a:moveTo>
                  <a:cubicBezTo>
                    <a:pt x="0" y="99"/>
                    <a:pt x="11" y="165"/>
                    <a:pt x="34" y="216"/>
                  </a:cubicBezTo>
                  <a:cubicBezTo>
                    <a:pt x="37" y="216"/>
                    <a:pt x="55" y="231"/>
                    <a:pt x="72" y="246"/>
                  </a:cubicBezTo>
                  <a:cubicBezTo>
                    <a:pt x="79" y="252"/>
                    <a:pt x="87" y="259"/>
                    <a:pt x="95" y="267"/>
                  </a:cubicBezTo>
                  <a:cubicBezTo>
                    <a:pt x="97" y="268"/>
                    <a:pt x="98" y="269"/>
                    <a:pt x="99" y="270"/>
                  </a:cubicBezTo>
                  <a:cubicBezTo>
                    <a:pt x="103" y="274"/>
                    <a:pt x="108" y="278"/>
                    <a:pt x="113" y="283"/>
                  </a:cubicBezTo>
                  <a:cubicBezTo>
                    <a:pt x="133" y="272"/>
                    <a:pt x="150" y="241"/>
                    <a:pt x="170" y="207"/>
                  </a:cubicBezTo>
                  <a:cubicBezTo>
                    <a:pt x="203" y="151"/>
                    <a:pt x="196" y="72"/>
                    <a:pt x="155" y="31"/>
                  </a:cubicBezTo>
                  <a:cubicBezTo>
                    <a:pt x="126" y="2"/>
                    <a:pt x="88" y="0"/>
                    <a:pt x="56" y="22"/>
                  </a:cubicBezTo>
                  <a:cubicBezTo>
                    <a:pt x="44" y="31"/>
                    <a:pt x="32" y="43"/>
                    <a:pt x="22" y="60"/>
                  </a:cubicBezTo>
                  <a:close/>
                </a:path>
              </a:pathLst>
            </a:custGeom>
            <a:solidFill>
              <a:srgbClr val="984E96"/>
            </a:solidFill>
            <a:ln>
              <a:noFill/>
            </a:ln>
          </p:spPr>
          <p:txBody>
            <a:bodyPr vert="horz" wrap="square" lIns="68580" tIns="34290" rIns="68580" bIns="34290" numCol="1" anchor="t" anchorCtr="0" compatLnSpc="1"/>
            <a:lstStyle/>
            <a:p>
              <a:endParaRPr lang="id-ID" sz="1350"/>
            </a:p>
          </p:txBody>
        </p:sp>
        <p:sp>
          <p:nvSpPr>
            <p:cNvPr id="53" name="Freeform 28"/>
            <p:cNvSpPr/>
            <p:nvPr/>
          </p:nvSpPr>
          <p:spPr bwMode="auto">
            <a:xfrm>
              <a:off x="6826250" y="3368675"/>
              <a:ext cx="1438275" cy="1476375"/>
            </a:xfrm>
            <a:custGeom>
              <a:avLst/>
              <a:gdLst>
                <a:gd name="T0" fmla="*/ 381 w 382"/>
                <a:gd name="T1" fmla="*/ 346 h 392"/>
                <a:gd name="T2" fmla="*/ 374 w 382"/>
                <a:gd name="T3" fmla="*/ 338 h 392"/>
                <a:gd name="T4" fmla="*/ 80 w 382"/>
                <a:gd name="T5" fmla="*/ 67 h 392"/>
                <a:gd name="T6" fmla="*/ 66 w 382"/>
                <a:gd name="T7" fmla="*/ 54 h 392"/>
                <a:gd name="T8" fmla="*/ 62 w 382"/>
                <a:gd name="T9" fmla="*/ 51 h 392"/>
                <a:gd name="T10" fmla="*/ 39 w 382"/>
                <a:gd name="T11" fmla="*/ 30 h 392"/>
                <a:gd name="T12" fmla="*/ 1 w 382"/>
                <a:gd name="T13" fmla="*/ 0 h 392"/>
                <a:gd name="T14" fmla="*/ 1 w 382"/>
                <a:gd name="T15" fmla="*/ 0 h 392"/>
                <a:gd name="T16" fmla="*/ 1 w 382"/>
                <a:gd name="T17" fmla="*/ 0 h 392"/>
                <a:gd name="T18" fmla="*/ 1 w 382"/>
                <a:gd name="T19" fmla="*/ 0 h 392"/>
                <a:gd name="T20" fmla="*/ 1 w 382"/>
                <a:gd name="T21" fmla="*/ 2 h 392"/>
                <a:gd name="T22" fmla="*/ 57 w 382"/>
                <a:gd name="T23" fmla="*/ 69 h 392"/>
                <a:gd name="T24" fmla="*/ 70 w 382"/>
                <a:gd name="T25" fmla="*/ 84 h 392"/>
                <a:gd name="T26" fmla="*/ 71 w 382"/>
                <a:gd name="T27" fmla="*/ 85 h 392"/>
                <a:gd name="T28" fmla="*/ 347 w 382"/>
                <a:gd name="T29" fmla="*/ 384 h 392"/>
                <a:gd name="T30" fmla="*/ 355 w 382"/>
                <a:gd name="T31" fmla="*/ 392 h 392"/>
                <a:gd name="T32" fmla="*/ 358 w 382"/>
                <a:gd name="T33" fmla="*/ 391 h 392"/>
                <a:gd name="T34" fmla="*/ 374 w 382"/>
                <a:gd name="T35" fmla="*/ 376 h 392"/>
                <a:gd name="T36" fmla="*/ 381 w 382"/>
                <a:gd name="T37" fmla="*/ 351 h 392"/>
                <a:gd name="T38" fmla="*/ 381 w 382"/>
                <a:gd name="T39" fmla="*/ 346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2" h="392">
                  <a:moveTo>
                    <a:pt x="381" y="346"/>
                  </a:moveTo>
                  <a:cubicBezTo>
                    <a:pt x="381" y="346"/>
                    <a:pt x="379" y="343"/>
                    <a:pt x="374" y="338"/>
                  </a:cubicBezTo>
                  <a:cubicBezTo>
                    <a:pt x="337" y="304"/>
                    <a:pt x="177" y="154"/>
                    <a:pt x="80" y="67"/>
                  </a:cubicBezTo>
                  <a:cubicBezTo>
                    <a:pt x="75" y="62"/>
                    <a:pt x="70" y="58"/>
                    <a:pt x="66" y="54"/>
                  </a:cubicBezTo>
                  <a:cubicBezTo>
                    <a:pt x="65" y="53"/>
                    <a:pt x="64" y="52"/>
                    <a:pt x="62" y="51"/>
                  </a:cubicBezTo>
                  <a:cubicBezTo>
                    <a:pt x="54" y="43"/>
                    <a:pt x="46" y="36"/>
                    <a:pt x="39" y="30"/>
                  </a:cubicBezTo>
                  <a:cubicBezTo>
                    <a:pt x="22" y="15"/>
                    <a:pt x="4" y="0"/>
                    <a:pt x="1" y="0"/>
                  </a:cubicBezTo>
                  <a:cubicBezTo>
                    <a:pt x="1" y="0"/>
                    <a:pt x="1" y="0"/>
                    <a:pt x="1" y="0"/>
                  </a:cubicBezTo>
                  <a:cubicBezTo>
                    <a:pt x="1" y="0"/>
                    <a:pt x="1" y="0"/>
                    <a:pt x="1" y="0"/>
                  </a:cubicBezTo>
                  <a:cubicBezTo>
                    <a:pt x="1" y="0"/>
                    <a:pt x="1" y="0"/>
                    <a:pt x="1" y="0"/>
                  </a:cubicBezTo>
                  <a:cubicBezTo>
                    <a:pt x="0" y="0"/>
                    <a:pt x="1" y="1"/>
                    <a:pt x="1" y="2"/>
                  </a:cubicBezTo>
                  <a:cubicBezTo>
                    <a:pt x="3" y="9"/>
                    <a:pt x="31" y="40"/>
                    <a:pt x="57" y="69"/>
                  </a:cubicBezTo>
                  <a:cubicBezTo>
                    <a:pt x="61" y="73"/>
                    <a:pt x="65" y="78"/>
                    <a:pt x="70" y="84"/>
                  </a:cubicBezTo>
                  <a:cubicBezTo>
                    <a:pt x="71" y="84"/>
                    <a:pt x="71" y="85"/>
                    <a:pt x="71" y="85"/>
                  </a:cubicBezTo>
                  <a:cubicBezTo>
                    <a:pt x="162" y="186"/>
                    <a:pt x="312" y="347"/>
                    <a:pt x="347" y="384"/>
                  </a:cubicBezTo>
                  <a:cubicBezTo>
                    <a:pt x="352" y="389"/>
                    <a:pt x="355" y="392"/>
                    <a:pt x="355" y="392"/>
                  </a:cubicBezTo>
                  <a:cubicBezTo>
                    <a:pt x="355" y="392"/>
                    <a:pt x="356" y="392"/>
                    <a:pt x="358" y="391"/>
                  </a:cubicBezTo>
                  <a:cubicBezTo>
                    <a:pt x="362" y="390"/>
                    <a:pt x="367" y="386"/>
                    <a:pt x="374" y="376"/>
                  </a:cubicBezTo>
                  <a:cubicBezTo>
                    <a:pt x="380" y="365"/>
                    <a:pt x="381" y="356"/>
                    <a:pt x="381" y="351"/>
                  </a:cubicBezTo>
                  <a:cubicBezTo>
                    <a:pt x="382" y="348"/>
                    <a:pt x="381" y="346"/>
                    <a:pt x="381" y="346"/>
                  </a:cubicBezTo>
                  <a:close/>
                </a:path>
              </a:pathLst>
            </a:custGeom>
            <a:solidFill>
              <a:srgbClr val="5E305D"/>
            </a:solidFill>
            <a:ln>
              <a:noFill/>
            </a:ln>
          </p:spPr>
          <p:txBody>
            <a:bodyPr vert="horz" wrap="square" lIns="68580" tIns="34290" rIns="68580" bIns="34290" numCol="1" anchor="t" anchorCtr="0" compatLnSpc="1"/>
            <a:lstStyle/>
            <a:p>
              <a:endParaRPr lang="id-ID" sz="1350"/>
            </a:p>
          </p:txBody>
        </p:sp>
      </p:grpSp>
      <p:grpSp>
        <p:nvGrpSpPr>
          <p:cNvPr id="54" name="Group 96"/>
          <p:cNvGrpSpPr/>
          <p:nvPr/>
        </p:nvGrpSpPr>
        <p:grpSpPr>
          <a:xfrm>
            <a:off x="1706735" y="3090636"/>
            <a:ext cx="1635502" cy="1670945"/>
            <a:chOff x="6076950" y="2555876"/>
            <a:chExt cx="3076576" cy="3143249"/>
          </a:xfrm>
          <a:effectLst>
            <a:outerShdw blurRad="50800" dir="8100000" sx="55000" sy="55000" kx="1200000" algn="br" rotWithShape="0">
              <a:prstClr val="black">
                <a:alpha val="16000"/>
              </a:prstClr>
            </a:outerShdw>
          </a:effectLst>
        </p:grpSpPr>
        <p:sp>
          <p:nvSpPr>
            <p:cNvPr id="55" name="Freeform 21"/>
            <p:cNvSpPr/>
            <p:nvPr/>
          </p:nvSpPr>
          <p:spPr bwMode="auto">
            <a:xfrm>
              <a:off x="8840788" y="5375275"/>
              <a:ext cx="312738" cy="323850"/>
            </a:xfrm>
            <a:custGeom>
              <a:avLst/>
              <a:gdLst>
                <a:gd name="T0" fmla="*/ 68 w 83"/>
                <a:gd name="T1" fmla="*/ 68 h 86"/>
                <a:gd name="T2" fmla="*/ 34 w 83"/>
                <a:gd name="T3" fmla="*/ 30 h 86"/>
                <a:gd name="T4" fmla="*/ 16 w 83"/>
                <a:gd name="T5" fmla="*/ 10 h 86"/>
                <a:gd name="T6" fmla="*/ 6 w 83"/>
                <a:gd name="T7" fmla="*/ 0 h 86"/>
                <a:gd name="T8" fmla="*/ 3 w 83"/>
                <a:gd name="T9" fmla="*/ 5 h 86"/>
                <a:gd name="T10" fmla="*/ 0 w 83"/>
                <a:gd name="T11" fmla="*/ 11 h 86"/>
                <a:gd name="T12" fmla="*/ 9 w 83"/>
                <a:gd name="T13" fmla="*/ 21 h 86"/>
                <a:gd name="T14" fmla="*/ 29 w 83"/>
                <a:gd name="T15" fmla="*/ 39 h 86"/>
                <a:gd name="T16" fmla="*/ 66 w 83"/>
                <a:gd name="T17" fmla="*/ 72 h 86"/>
                <a:gd name="T18" fmla="*/ 83 w 83"/>
                <a:gd name="T19" fmla="*/ 86 h 86"/>
                <a:gd name="T20" fmla="*/ 83 w 83"/>
                <a:gd name="T21" fmla="*/ 85 h 86"/>
                <a:gd name="T22" fmla="*/ 68 w 83"/>
                <a:gd name="T23" fmla="*/ 6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86">
                  <a:moveTo>
                    <a:pt x="68" y="68"/>
                  </a:moveTo>
                  <a:cubicBezTo>
                    <a:pt x="59" y="57"/>
                    <a:pt x="46" y="44"/>
                    <a:pt x="34" y="30"/>
                  </a:cubicBezTo>
                  <a:cubicBezTo>
                    <a:pt x="28" y="23"/>
                    <a:pt x="22" y="16"/>
                    <a:pt x="16" y="10"/>
                  </a:cubicBezTo>
                  <a:cubicBezTo>
                    <a:pt x="13" y="6"/>
                    <a:pt x="9" y="3"/>
                    <a:pt x="6" y="0"/>
                  </a:cubicBezTo>
                  <a:cubicBezTo>
                    <a:pt x="5" y="2"/>
                    <a:pt x="4" y="4"/>
                    <a:pt x="3" y="5"/>
                  </a:cubicBezTo>
                  <a:cubicBezTo>
                    <a:pt x="2" y="7"/>
                    <a:pt x="1" y="9"/>
                    <a:pt x="0" y="11"/>
                  </a:cubicBezTo>
                  <a:cubicBezTo>
                    <a:pt x="3" y="14"/>
                    <a:pt x="6" y="18"/>
                    <a:pt x="9" y="21"/>
                  </a:cubicBezTo>
                  <a:cubicBezTo>
                    <a:pt x="15" y="27"/>
                    <a:pt x="22" y="33"/>
                    <a:pt x="29" y="39"/>
                  </a:cubicBezTo>
                  <a:cubicBezTo>
                    <a:pt x="42" y="51"/>
                    <a:pt x="56" y="63"/>
                    <a:pt x="66" y="72"/>
                  </a:cubicBezTo>
                  <a:cubicBezTo>
                    <a:pt x="76" y="81"/>
                    <a:pt x="83" y="86"/>
                    <a:pt x="83" y="86"/>
                  </a:cubicBezTo>
                  <a:cubicBezTo>
                    <a:pt x="83" y="85"/>
                    <a:pt x="83" y="85"/>
                    <a:pt x="83" y="85"/>
                  </a:cubicBezTo>
                  <a:cubicBezTo>
                    <a:pt x="83" y="85"/>
                    <a:pt x="77" y="78"/>
                    <a:pt x="68" y="68"/>
                  </a:cubicBezTo>
                  <a:close/>
                </a:path>
              </a:pathLst>
            </a:custGeom>
            <a:solidFill>
              <a:srgbClr val="B1B1B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p>
          </p:txBody>
        </p:sp>
        <p:sp>
          <p:nvSpPr>
            <p:cNvPr id="56" name="Freeform 22"/>
            <p:cNvSpPr/>
            <p:nvPr/>
          </p:nvSpPr>
          <p:spPr bwMode="auto">
            <a:xfrm>
              <a:off x="8129588" y="4606925"/>
              <a:ext cx="782638" cy="903287"/>
            </a:xfrm>
            <a:custGeom>
              <a:avLst/>
              <a:gdLst>
                <a:gd name="T0" fmla="*/ 204 w 208"/>
                <a:gd name="T1" fmla="*/ 156 h 240"/>
                <a:gd name="T2" fmla="*/ 48 w 208"/>
                <a:gd name="T3" fmla="*/ 0 h 240"/>
                <a:gd name="T4" fmla="*/ 48 w 208"/>
                <a:gd name="T5" fmla="*/ 0 h 240"/>
                <a:gd name="T6" fmla="*/ 35 w 208"/>
                <a:gd name="T7" fmla="*/ 53 h 240"/>
                <a:gd name="T8" fmla="*/ 0 w 208"/>
                <a:gd name="T9" fmla="*/ 84 h 240"/>
                <a:gd name="T10" fmla="*/ 156 w 208"/>
                <a:gd name="T11" fmla="*/ 240 h 240"/>
                <a:gd name="T12" fmla="*/ 189 w 208"/>
                <a:gd name="T13" fmla="*/ 215 h 240"/>
                <a:gd name="T14" fmla="*/ 192 w 208"/>
                <a:gd name="T15" fmla="*/ 209 h 240"/>
                <a:gd name="T16" fmla="*/ 195 w 208"/>
                <a:gd name="T17" fmla="*/ 204 h 240"/>
                <a:gd name="T18" fmla="*/ 204 w 208"/>
                <a:gd name="T19" fmla="*/ 15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240">
                  <a:moveTo>
                    <a:pt x="204" y="156"/>
                  </a:moveTo>
                  <a:cubicBezTo>
                    <a:pt x="48" y="0"/>
                    <a:pt x="48" y="0"/>
                    <a:pt x="48" y="0"/>
                  </a:cubicBezTo>
                  <a:cubicBezTo>
                    <a:pt x="48" y="0"/>
                    <a:pt x="48" y="0"/>
                    <a:pt x="48" y="0"/>
                  </a:cubicBezTo>
                  <a:cubicBezTo>
                    <a:pt x="54" y="6"/>
                    <a:pt x="48" y="30"/>
                    <a:pt x="35" y="53"/>
                  </a:cubicBezTo>
                  <a:cubicBezTo>
                    <a:pt x="22" y="75"/>
                    <a:pt x="7" y="89"/>
                    <a:pt x="0" y="84"/>
                  </a:cubicBezTo>
                  <a:cubicBezTo>
                    <a:pt x="156" y="240"/>
                    <a:pt x="156" y="240"/>
                    <a:pt x="156" y="240"/>
                  </a:cubicBezTo>
                  <a:cubicBezTo>
                    <a:pt x="156" y="240"/>
                    <a:pt x="173" y="237"/>
                    <a:pt x="189" y="215"/>
                  </a:cubicBezTo>
                  <a:cubicBezTo>
                    <a:pt x="190" y="213"/>
                    <a:pt x="191" y="211"/>
                    <a:pt x="192" y="209"/>
                  </a:cubicBezTo>
                  <a:cubicBezTo>
                    <a:pt x="193" y="208"/>
                    <a:pt x="194" y="206"/>
                    <a:pt x="195" y="204"/>
                  </a:cubicBezTo>
                  <a:cubicBezTo>
                    <a:pt x="208" y="179"/>
                    <a:pt x="204" y="156"/>
                    <a:pt x="204" y="156"/>
                  </a:cubicBezTo>
                  <a:close/>
                </a:path>
              </a:pathLst>
            </a:custGeom>
            <a:solidFill>
              <a:srgbClr val="C5C5C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p>
          </p:txBody>
        </p:sp>
        <p:sp>
          <p:nvSpPr>
            <p:cNvPr id="57" name="Freeform 23"/>
            <p:cNvSpPr/>
            <p:nvPr/>
          </p:nvSpPr>
          <p:spPr bwMode="auto">
            <a:xfrm>
              <a:off x="8113713" y="4592638"/>
              <a:ext cx="219075" cy="349250"/>
            </a:xfrm>
            <a:custGeom>
              <a:avLst/>
              <a:gdLst>
                <a:gd name="T0" fmla="*/ 52 w 58"/>
                <a:gd name="T1" fmla="*/ 4 h 93"/>
                <a:gd name="T2" fmla="*/ 32 w 58"/>
                <a:gd name="T3" fmla="*/ 13 h 93"/>
                <a:gd name="T4" fmla="*/ 39 w 58"/>
                <a:gd name="T5" fmla="*/ 21 h 93"/>
                <a:gd name="T6" fmla="*/ 39 w 58"/>
                <a:gd name="T7" fmla="*/ 26 h 93"/>
                <a:gd name="T8" fmla="*/ 32 w 58"/>
                <a:gd name="T9" fmla="*/ 51 h 93"/>
                <a:gd name="T10" fmla="*/ 16 w 58"/>
                <a:gd name="T11" fmla="*/ 66 h 93"/>
                <a:gd name="T12" fmla="*/ 13 w 58"/>
                <a:gd name="T13" fmla="*/ 67 h 93"/>
                <a:gd name="T14" fmla="*/ 5 w 58"/>
                <a:gd name="T15" fmla="*/ 59 h 93"/>
                <a:gd name="T16" fmla="*/ 4 w 58"/>
                <a:gd name="T17" fmla="*/ 87 h 93"/>
                <a:gd name="T18" fmla="*/ 4 w 58"/>
                <a:gd name="T19" fmla="*/ 88 h 93"/>
                <a:gd name="T20" fmla="*/ 39 w 58"/>
                <a:gd name="T21" fmla="*/ 57 h 93"/>
                <a:gd name="T22" fmla="*/ 52 w 58"/>
                <a:gd name="T23" fmla="*/ 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93">
                  <a:moveTo>
                    <a:pt x="52" y="4"/>
                  </a:moveTo>
                  <a:cubicBezTo>
                    <a:pt x="48" y="0"/>
                    <a:pt x="40" y="4"/>
                    <a:pt x="32" y="13"/>
                  </a:cubicBezTo>
                  <a:cubicBezTo>
                    <a:pt x="37" y="18"/>
                    <a:pt x="39" y="21"/>
                    <a:pt x="39" y="21"/>
                  </a:cubicBezTo>
                  <a:cubicBezTo>
                    <a:pt x="39" y="21"/>
                    <a:pt x="40" y="23"/>
                    <a:pt x="39" y="26"/>
                  </a:cubicBezTo>
                  <a:cubicBezTo>
                    <a:pt x="39" y="31"/>
                    <a:pt x="38" y="40"/>
                    <a:pt x="32" y="51"/>
                  </a:cubicBezTo>
                  <a:cubicBezTo>
                    <a:pt x="25" y="61"/>
                    <a:pt x="20" y="65"/>
                    <a:pt x="16" y="66"/>
                  </a:cubicBezTo>
                  <a:cubicBezTo>
                    <a:pt x="14" y="67"/>
                    <a:pt x="13" y="67"/>
                    <a:pt x="13" y="67"/>
                  </a:cubicBezTo>
                  <a:cubicBezTo>
                    <a:pt x="13" y="67"/>
                    <a:pt x="10" y="64"/>
                    <a:pt x="5" y="59"/>
                  </a:cubicBezTo>
                  <a:cubicBezTo>
                    <a:pt x="1" y="72"/>
                    <a:pt x="0" y="83"/>
                    <a:pt x="4" y="87"/>
                  </a:cubicBezTo>
                  <a:cubicBezTo>
                    <a:pt x="4" y="88"/>
                    <a:pt x="4" y="88"/>
                    <a:pt x="4" y="88"/>
                  </a:cubicBezTo>
                  <a:cubicBezTo>
                    <a:pt x="11" y="93"/>
                    <a:pt x="26" y="79"/>
                    <a:pt x="39" y="57"/>
                  </a:cubicBezTo>
                  <a:cubicBezTo>
                    <a:pt x="52" y="34"/>
                    <a:pt x="58" y="10"/>
                    <a:pt x="52" y="4"/>
                  </a:cubicBezTo>
                  <a:close/>
                </a:path>
              </a:pathLst>
            </a:custGeom>
            <a:solidFill>
              <a:srgbClr val="B1B1B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p>
          </p:txBody>
        </p:sp>
        <p:sp>
          <p:nvSpPr>
            <p:cNvPr id="58" name="Freeform 24"/>
            <p:cNvSpPr/>
            <p:nvPr/>
          </p:nvSpPr>
          <p:spPr bwMode="auto">
            <a:xfrm>
              <a:off x="6076950" y="3233738"/>
              <a:ext cx="754063" cy="647700"/>
            </a:xfrm>
            <a:custGeom>
              <a:avLst/>
              <a:gdLst>
                <a:gd name="T0" fmla="*/ 82 w 200"/>
                <a:gd name="T1" fmla="*/ 64 h 172"/>
                <a:gd name="T2" fmla="*/ 200 w 200"/>
                <a:gd name="T3" fmla="*/ 38 h 172"/>
                <a:gd name="T4" fmla="*/ 200 w 200"/>
                <a:gd name="T5" fmla="*/ 36 h 172"/>
                <a:gd name="T6" fmla="*/ 73 w 200"/>
                <a:gd name="T7" fmla="*/ 14 h 172"/>
                <a:gd name="T8" fmla="*/ 8 w 200"/>
                <a:gd name="T9" fmla="*/ 126 h 172"/>
                <a:gd name="T10" fmla="*/ 63 w 200"/>
                <a:gd name="T11" fmla="*/ 172 h 172"/>
                <a:gd name="T12" fmla="*/ 82 w 200"/>
                <a:gd name="T13" fmla="*/ 64 h 172"/>
              </a:gdLst>
              <a:ahLst/>
              <a:cxnLst>
                <a:cxn ang="0">
                  <a:pos x="T0" y="T1"/>
                </a:cxn>
                <a:cxn ang="0">
                  <a:pos x="T2" y="T3"/>
                </a:cxn>
                <a:cxn ang="0">
                  <a:pos x="T4" y="T5"/>
                </a:cxn>
                <a:cxn ang="0">
                  <a:pos x="T6" y="T7"/>
                </a:cxn>
                <a:cxn ang="0">
                  <a:pos x="T8" y="T9"/>
                </a:cxn>
                <a:cxn ang="0">
                  <a:pos x="T10" y="T11"/>
                </a:cxn>
                <a:cxn ang="0">
                  <a:pos x="T12" y="T13"/>
                </a:cxn>
              </a:cxnLst>
              <a:rect l="0" t="0" r="r" b="b"/>
              <a:pathLst>
                <a:path w="200" h="172">
                  <a:moveTo>
                    <a:pt x="82" y="64"/>
                  </a:moveTo>
                  <a:cubicBezTo>
                    <a:pt x="105" y="25"/>
                    <a:pt x="156" y="22"/>
                    <a:pt x="200" y="38"/>
                  </a:cubicBezTo>
                  <a:cubicBezTo>
                    <a:pt x="200" y="37"/>
                    <a:pt x="199" y="36"/>
                    <a:pt x="200" y="36"/>
                  </a:cubicBezTo>
                  <a:cubicBezTo>
                    <a:pt x="159" y="13"/>
                    <a:pt x="108" y="0"/>
                    <a:pt x="73" y="14"/>
                  </a:cubicBezTo>
                  <a:cubicBezTo>
                    <a:pt x="5" y="41"/>
                    <a:pt x="0" y="80"/>
                    <a:pt x="8" y="126"/>
                  </a:cubicBezTo>
                  <a:cubicBezTo>
                    <a:pt x="13" y="151"/>
                    <a:pt x="34" y="167"/>
                    <a:pt x="63" y="172"/>
                  </a:cubicBezTo>
                  <a:cubicBezTo>
                    <a:pt x="57" y="136"/>
                    <a:pt x="63" y="96"/>
                    <a:pt x="82" y="64"/>
                  </a:cubicBezTo>
                  <a:close/>
                </a:path>
              </a:pathLst>
            </a:custGeom>
            <a:solidFill>
              <a:srgbClr val="1E705C"/>
            </a:solidFill>
            <a:ln>
              <a:noFill/>
            </a:ln>
          </p:spPr>
          <p:txBody>
            <a:bodyPr vert="horz" wrap="square" lIns="68580" tIns="34290" rIns="68580" bIns="34290" numCol="1" anchor="t" anchorCtr="0" compatLnSpc="1"/>
            <a:lstStyle/>
            <a:p>
              <a:endParaRPr lang="id-ID" sz="1350"/>
            </a:p>
          </p:txBody>
        </p:sp>
        <p:sp>
          <p:nvSpPr>
            <p:cNvPr id="59" name="Freeform 25"/>
            <p:cNvSpPr/>
            <p:nvPr/>
          </p:nvSpPr>
          <p:spPr bwMode="auto">
            <a:xfrm>
              <a:off x="6634163" y="2638425"/>
              <a:ext cx="279400" cy="730250"/>
            </a:xfrm>
            <a:custGeom>
              <a:avLst/>
              <a:gdLst>
                <a:gd name="T0" fmla="*/ 40 w 74"/>
                <a:gd name="T1" fmla="*/ 38 h 194"/>
                <a:gd name="T2" fmla="*/ 74 w 74"/>
                <a:gd name="T3" fmla="*/ 0 h 194"/>
                <a:gd name="T4" fmla="*/ 1 w 74"/>
                <a:gd name="T5" fmla="*/ 100 h 194"/>
                <a:gd name="T6" fmla="*/ 52 w 74"/>
                <a:gd name="T7" fmla="*/ 194 h 194"/>
                <a:gd name="T8" fmla="*/ 52 w 74"/>
                <a:gd name="T9" fmla="*/ 194 h 194"/>
                <a:gd name="T10" fmla="*/ 40 w 74"/>
                <a:gd name="T11" fmla="*/ 38 h 194"/>
              </a:gdLst>
              <a:ahLst/>
              <a:cxnLst>
                <a:cxn ang="0">
                  <a:pos x="T0" y="T1"/>
                </a:cxn>
                <a:cxn ang="0">
                  <a:pos x="T2" y="T3"/>
                </a:cxn>
                <a:cxn ang="0">
                  <a:pos x="T4" y="T5"/>
                </a:cxn>
                <a:cxn ang="0">
                  <a:pos x="T6" y="T7"/>
                </a:cxn>
                <a:cxn ang="0">
                  <a:pos x="T8" y="T9"/>
                </a:cxn>
                <a:cxn ang="0">
                  <a:pos x="T10" y="T11"/>
                </a:cxn>
              </a:cxnLst>
              <a:rect l="0" t="0" r="r" b="b"/>
              <a:pathLst>
                <a:path w="74" h="194">
                  <a:moveTo>
                    <a:pt x="40" y="38"/>
                  </a:moveTo>
                  <a:cubicBezTo>
                    <a:pt x="50" y="21"/>
                    <a:pt x="62" y="9"/>
                    <a:pt x="74" y="0"/>
                  </a:cubicBezTo>
                  <a:cubicBezTo>
                    <a:pt x="32" y="10"/>
                    <a:pt x="0" y="31"/>
                    <a:pt x="1" y="100"/>
                  </a:cubicBezTo>
                  <a:cubicBezTo>
                    <a:pt x="1" y="132"/>
                    <a:pt x="23" y="166"/>
                    <a:pt x="52" y="194"/>
                  </a:cubicBezTo>
                  <a:cubicBezTo>
                    <a:pt x="52" y="194"/>
                    <a:pt x="52" y="194"/>
                    <a:pt x="52" y="194"/>
                  </a:cubicBezTo>
                  <a:cubicBezTo>
                    <a:pt x="29" y="143"/>
                    <a:pt x="18" y="77"/>
                    <a:pt x="40" y="38"/>
                  </a:cubicBezTo>
                  <a:close/>
                </a:path>
              </a:pathLst>
            </a:custGeom>
            <a:solidFill>
              <a:srgbClr val="1E705C"/>
            </a:solidFill>
            <a:ln>
              <a:noFill/>
            </a:ln>
          </p:spPr>
          <p:txBody>
            <a:bodyPr vert="horz" wrap="square" lIns="68580" tIns="34290" rIns="68580" bIns="34290" numCol="1" anchor="t" anchorCtr="0" compatLnSpc="1"/>
            <a:lstStyle/>
            <a:p>
              <a:endParaRPr lang="id-ID" sz="1350"/>
            </a:p>
          </p:txBody>
        </p:sp>
        <p:sp>
          <p:nvSpPr>
            <p:cNvPr id="60" name="Freeform 26"/>
            <p:cNvSpPr/>
            <p:nvPr/>
          </p:nvSpPr>
          <p:spPr bwMode="auto">
            <a:xfrm>
              <a:off x="6291263" y="3316288"/>
              <a:ext cx="803275" cy="974725"/>
            </a:xfrm>
            <a:custGeom>
              <a:avLst/>
              <a:gdLst>
                <a:gd name="T0" fmla="*/ 199 w 213"/>
                <a:gd name="T1" fmla="*/ 83 h 259"/>
                <a:gd name="T2" fmla="*/ 143 w 213"/>
                <a:gd name="T3" fmla="*/ 16 h 259"/>
                <a:gd name="T4" fmla="*/ 25 w 213"/>
                <a:gd name="T5" fmla="*/ 42 h 259"/>
                <a:gd name="T6" fmla="*/ 6 w 213"/>
                <a:gd name="T7" fmla="*/ 150 h 259"/>
                <a:gd name="T8" fmla="*/ 39 w 213"/>
                <a:gd name="T9" fmla="*/ 218 h 259"/>
                <a:gd name="T10" fmla="*/ 172 w 213"/>
                <a:gd name="T11" fmla="*/ 190 h 259"/>
                <a:gd name="T12" fmla="*/ 211 w 213"/>
                <a:gd name="T13" fmla="*/ 104 h 259"/>
                <a:gd name="T14" fmla="*/ 213 w 213"/>
                <a:gd name="T15" fmla="*/ 99 h 259"/>
                <a:gd name="T16" fmla="*/ 212 w 213"/>
                <a:gd name="T17" fmla="*/ 98 h 259"/>
                <a:gd name="T18" fmla="*/ 199 w 213"/>
                <a:gd name="T19" fmla="*/ 83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259">
                  <a:moveTo>
                    <a:pt x="199" y="83"/>
                  </a:moveTo>
                  <a:cubicBezTo>
                    <a:pt x="173" y="54"/>
                    <a:pt x="145" y="23"/>
                    <a:pt x="143" y="16"/>
                  </a:cubicBezTo>
                  <a:cubicBezTo>
                    <a:pt x="99" y="0"/>
                    <a:pt x="48" y="3"/>
                    <a:pt x="25" y="42"/>
                  </a:cubicBezTo>
                  <a:cubicBezTo>
                    <a:pt x="6" y="74"/>
                    <a:pt x="0" y="114"/>
                    <a:pt x="6" y="150"/>
                  </a:cubicBezTo>
                  <a:cubicBezTo>
                    <a:pt x="11" y="176"/>
                    <a:pt x="22" y="201"/>
                    <a:pt x="39" y="218"/>
                  </a:cubicBezTo>
                  <a:cubicBezTo>
                    <a:pt x="80" y="259"/>
                    <a:pt x="140" y="246"/>
                    <a:pt x="172" y="190"/>
                  </a:cubicBezTo>
                  <a:cubicBezTo>
                    <a:pt x="191" y="158"/>
                    <a:pt x="207" y="130"/>
                    <a:pt x="211" y="104"/>
                  </a:cubicBezTo>
                  <a:cubicBezTo>
                    <a:pt x="212" y="102"/>
                    <a:pt x="213" y="101"/>
                    <a:pt x="213" y="99"/>
                  </a:cubicBezTo>
                  <a:cubicBezTo>
                    <a:pt x="213" y="99"/>
                    <a:pt x="213" y="98"/>
                    <a:pt x="212" y="98"/>
                  </a:cubicBezTo>
                  <a:cubicBezTo>
                    <a:pt x="207" y="92"/>
                    <a:pt x="203" y="87"/>
                    <a:pt x="199" y="83"/>
                  </a:cubicBezTo>
                  <a:close/>
                </a:path>
              </a:pathLst>
            </a:custGeom>
            <a:solidFill>
              <a:srgbClr val="30B695"/>
            </a:solidFill>
            <a:ln>
              <a:noFill/>
            </a:ln>
          </p:spPr>
          <p:txBody>
            <a:bodyPr vert="horz" wrap="square" lIns="68580" tIns="34290" rIns="68580" bIns="34290" numCol="1" anchor="t" anchorCtr="0" compatLnSpc="1"/>
            <a:lstStyle/>
            <a:p>
              <a:endParaRPr lang="id-ID" sz="1350"/>
            </a:p>
          </p:txBody>
        </p:sp>
        <p:sp>
          <p:nvSpPr>
            <p:cNvPr id="61" name="Freeform 27"/>
            <p:cNvSpPr/>
            <p:nvPr/>
          </p:nvSpPr>
          <p:spPr bwMode="auto">
            <a:xfrm>
              <a:off x="6702425" y="2555876"/>
              <a:ext cx="763588" cy="1065212"/>
            </a:xfrm>
            <a:custGeom>
              <a:avLst/>
              <a:gdLst>
                <a:gd name="T0" fmla="*/ 22 w 203"/>
                <a:gd name="T1" fmla="*/ 60 h 283"/>
                <a:gd name="T2" fmla="*/ 34 w 203"/>
                <a:gd name="T3" fmla="*/ 216 h 283"/>
                <a:gd name="T4" fmla="*/ 72 w 203"/>
                <a:gd name="T5" fmla="*/ 246 h 283"/>
                <a:gd name="T6" fmla="*/ 95 w 203"/>
                <a:gd name="T7" fmla="*/ 267 h 283"/>
                <a:gd name="T8" fmla="*/ 99 w 203"/>
                <a:gd name="T9" fmla="*/ 270 h 283"/>
                <a:gd name="T10" fmla="*/ 113 w 203"/>
                <a:gd name="T11" fmla="*/ 283 h 283"/>
                <a:gd name="T12" fmla="*/ 170 w 203"/>
                <a:gd name="T13" fmla="*/ 207 h 283"/>
                <a:gd name="T14" fmla="*/ 155 w 203"/>
                <a:gd name="T15" fmla="*/ 31 h 283"/>
                <a:gd name="T16" fmla="*/ 56 w 203"/>
                <a:gd name="T17" fmla="*/ 22 h 283"/>
                <a:gd name="T18" fmla="*/ 22 w 203"/>
                <a:gd name="T19" fmla="*/ 6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83">
                  <a:moveTo>
                    <a:pt x="22" y="60"/>
                  </a:moveTo>
                  <a:cubicBezTo>
                    <a:pt x="0" y="99"/>
                    <a:pt x="11" y="165"/>
                    <a:pt x="34" y="216"/>
                  </a:cubicBezTo>
                  <a:cubicBezTo>
                    <a:pt x="37" y="216"/>
                    <a:pt x="55" y="231"/>
                    <a:pt x="72" y="246"/>
                  </a:cubicBezTo>
                  <a:cubicBezTo>
                    <a:pt x="79" y="252"/>
                    <a:pt x="87" y="259"/>
                    <a:pt x="95" y="267"/>
                  </a:cubicBezTo>
                  <a:cubicBezTo>
                    <a:pt x="97" y="268"/>
                    <a:pt x="98" y="269"/>
                    <a:pt x="99" y="270"/>
                  </a:cubicBezTo>
                  <a:cubicBezTo>
                    <a:pt x="103" y="274"/>
                    <a:pt x="108" y="278"/>
                    <a:pt x="113" y="283"/>
                  </a:cubicBezTo>
                  <a:cubicBezTo>
                    <a:pt x="133" y="272"/>
                    <a:pt x="150" y="241"/>
                    <a:pt x="170" y="207"/>
                  </a:cubicBezTo>
                  <a:cubicBezTo>
                    <a:pt x="203" y="151"/>
                    <a:pt x="196" y="72"/>
                    <a:pt x="155" y="31"/>
                  </a:cubicBezTo>
                  <a:cubicBezTo>
                    <a:pt x="126" y="2"/>
                    <a:pt x="88" y="0"/>
                    <a:pt x="56" y="22"/>
                  </a:cubicBezTo>
                  <a:cubicBezTo>
                    <a:pt x="44" y="31"/>
                    <a:pt x="32" y="43"/>
                    <a:pt x="22" y="60"/>
                  </a:cubicBezTo>
                  <a:close/>
                </a:path>
              </a:pathLst>
            </a:custGeom>
            <a:solidFill>
              <a:srgbClr val="30B695"/>
            </a:solidFill>
            <a:ln>
              <a:noFill/>
            </a:ln>
          </p:spPr>
          <p:txBody>
            <a:bodyPr vert="horz" wrap="square" lIns="68580" tIns="34290" rIns="68580" bIns="34290" numCol="1" anchor="t" anchorCtr="0" compatLnSpc="1"/>
            <a:lstStyle/>
            <a:p>
              <a:endParaRPr lang="id-ID" sz="1350"/>
            </a:p>
          </p:txBody>
        </p:sp>
        <p:sp>
          <p:nvSpPr>
            <p:cNvPr id="62" name="Freeform 28"/>
            <p:cNvSpPr/>
            <p:nvPr/>
          </p:nvSpPr>
          <p:spPr bwMode="auto">
            <a:xfrm>
              <a:off x="6826250" y="3368675"/>
              <a:ext cx="1438275" cy="1476375"/>
            </a:xfrm>
            <a:custGeom>
              <a:avLst/>
              <a:gdLst>
                <a:gd name="T0" fmla="*/ 381 w 382"/>
                <a:gd name="T1" fmla="*/ 346 h 392"/>
                <a:gd name="T2" fmla="*/ 374 w 382"/>
                <a:gd name="T3" fmla="*/ 338 h 392"/>
                <a:gd name="T4" fmla="*/ 80 w 382"/>
                <a:gd name="T5" fmla="*/ 67 h 392"/>
                <a:gd name="T6" fmla="*/ 66 w 382"/>
                <a:gd name="T7" fmla="*/ 54 h 392"/>
                <a:gd name="T8" fmla="*/ 62 w 382"/>
                <a:gd name="T9" fmla="*/ 51 h 392"/>
                <a:gd name="T10" fmla="*/ 39 w 382"/>
                <a:gd name="T11" fmla="*/ 30 h 392"/>
                <a:gd name="T12" fmla="*/ 1 w 382"/>
                <a:gd name="T13" fmla="*/ 0 h 392"/>
                <a:gd name="T14" fmla="*/ 1 w 382"/>
                <a:gd name="T15" fmla="*/ 0 h 392"/>
                <a:gd name="T16" fmla="*/ 1 w 382"/>
                <a:gd name="T17" fmla="*/ 0 h 392"/>
                <a:gd name="T18" fmla="*/ 1 w 382"/>
                <a:gd name="T19" fmla="*/ 0 h 392"/>
                <a:gd name="T20" fmla="*/ 1 w 382"/>
                <a:gd name="T21" fmla="*/ 2 h 392"/>
                <a:gd name="T22" fmla="*/ 57 w 382"/>
                <a:gd name="T23" fmla="*/ 69 h 392"/>
                <a:gd name="T24" fmla="*/ 70 w 382"/>
                <a:gd name="T25" fmla="*/ 84 h 392"/>
                <a:gd name="T26" fmla="*/ 71 w 382"/>
                <a:gd name="T27" fmla="*/ 85 h 392"/>
                <a:gd name="T28" fmla="*/ 347 w 382"/>
                <a:gd name="T29" fmla="*/ 384 h 392"/>
                <a:gd name="T30" fmla="*/ 355 w 382"/>
                <a:gd name="T31" fmla="*/ 392 h 392"/>
                <a:gd name="T32" fmla="*/ 358 w 382"/>
                <a:gd name="T33" fmla="*/ 391 h 392"/>
                <a:gd name="T34" fmla="*/ 374 w 382"/>
                <a:gd name="T35" fmla="*/ 376 h 392"/>
                <a:gd name="T36" fmla="*/ 381 w 382"/>
                <a:gd name="T37" fmla="*/ 351 h 392"/>
                <a:gd name="T38" fmla="*/ 381 w 382"/>
                <a:gd name="T39" fmla="*/ 346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2" h="392">
                  <a:moveTo>
                    <a:pt x="381" y="346"/>
                  </a:moveTo>
                  <a:cubicBezTo>
                    <a:pt x="381" y="346"/>
                    <a:pt x="379" y="343"/>
                    <a:pt x="374" y="338"/>
                  </a:cubicBezTo>
                  <a:cubicBezTo>
                    <a:pt x="337" y="304"/>
                    <a:pt x="177" y="154"/>
                    <a:pt x="80" y="67"/>
                  </a:cubicBezTo>
                  <a:cubicBezTo>
                    <a:pt x="75" y="62"/>
                    <a:pt x="70" y="58"/>
                    <a:pt x="66" y="54"/>
                  </a:cubicBezTo>
                  <a:cubicBezTo>
                    <a:pt x="65" y="53"/>
                    <a:pt x="64" y="52"/>
                    <a:pt x="62" y="51"/>
                  </a:cubicBezTo>
                  <a:cubicBezTo>
                    <a:pt x="54" y="43"/>
                    <a:pt x="46" y="36"/>
                    <a:pt x="39" y="30"/>
                  </a:cubicBezTo>
                  <a:cubicBezTo>
                    <a:pt x="22" y="15"/>
                    <a:pt x="4" y="0"/>
                    <a:pt x="1" y="0"/>
                  </a:cubicBezTo>
                  <a:cubicBezTo>
                    <a:pt x="1" y="0"/>
                    <a:pt x="1" y="0"/>
                    <a:pt x="1" y="0"/>
                  </a:cubicBezTo>
                  <a:cubicBezTo>
                    <a:pt x="1" y="0"/>
                    <a:pt x="1" y="0"/>
                    <a:pt x="1" y="0"/>
                  </a:cubicBezTo>
                  <a:cubicBezTo>
                    <a:pt x="1" y="0"/>
                    <a:pt x="1" y="0"/>
                    <a:pt x="1" y="0"/>
                  </a:cubicBezTo>
                  <a:cubicBezTo>
                    <a:pt x="0" y="0"/>
                    <a:pt x="1" y="1"/>
                    <a:pt x="1" y="2"/>
                  </a:cubicBezTo>
                  <a:cubicBezTo>
                    <a:pt x="3" y="9"/>
                    <a:pt x="31" y="40"/>
                    <a:pt x="57" y="69"/>
                  </a:cubicBezTo>
                  <a:cubicBezTo>
                    <a:pt x="61" y="73"/>
                    <a:pt x="65" y="78"/>
                    <a:pt x="70" y="84"/>
                  </a:cubicBezTo>
                  <a:cubicBezTo>
                    <a:pt x="71" y="84"/>
                    <a:pt x="71" y="85"/>
                    <a:pt x="71" y="85"/>
                  </a:cubicBezTo>
                  <a:cubicBezTo>
                    <a:pt x="162" y="186"/>
                    <a:pt x="312" y="347"/>
                    <a:pt x="347" y="384"/>
                  </a:cubicBezTo>
                  <a:cubicBezTo>
                    <a:pt x="352" y="389"/>
                    <a:pt x="355" y="392"/>
                    <a:pt x="355" y="392"/>
                  </a:cubicBezTo>
                  <a:cubicBezTo>
                    <a:pt x="355" y="392"/>
                    <a:pt x="356" y="392"/>
                    <a:pt x="358" y="391"/>
                  </a:cubicBezTo>
                  <a:cubicBezTo>
                    <a:pt x="362" y="390"/>
                    <a:pt x="367" y="386"/>
                    <a:pt x="374" y="376"/>
                  </a:cubicBezTo>
                  <a:cubicBezTo>
                    <a:pt x="380" y="365"/>
                    <a:pt x="381" y="356"/>
                    <a:pt x="381" y="351"/>
                  </a:cubicBezTo>
                  <a:cubicBezTo>
                    <a:pt x="382" y="348"/>
                    <a:pt x="381" y="346"/>
                    <a:pt x="381" y="346"/>
                  </a:cubicBezTo>
                  <a:close/>
                </a:path>
              </a:pathLst>
            </a:custGeom>
            <a:solidFill>
              <a:srgbClr val="1E705C"/>
            </a:solidFill>
            <a:ln>
              <a:noFill/>
            </a:ln>
          </p:spPr>
          <p:txBody>
            <a:bodyPr vert="horz" wrap="square" lIns="68580" tIns="34290" rIns="68580" bIns="34290" numCol="1" anchor="t" anchorCtr="0" compatLnSpc="1"/>
            <a:lstStyle/>
            <a:p>
              <a:endParaRPr lang="id-ID" sz="1350"/>
            </a:p>
          </p:txBody>
        </p:sp>
      </p:grpSp>
      <p:sp>
        <p:nvSpPr>
          <p:cNvPr id="75" name="Oval 17"/>
          <p:cNvSpPr/>
          <p:nvPr/>
        </p:nvSpPr>
        <p:spPr>
          <a:xfrm>
            <a:off x="5748649" y="2413542"/>
            <a:ext cx="795742" cy="795949"/>
          </a:xfrm>
          <a:prstGeom prst="ellipse">
            <a:avLst/>
          </a:prstGeom>
          <a:solidFill>
            <a:schemeClr val="accent1"/>
          </a:solidFill>
          <a:ln>
            <a:noFill/>
          </a:ln>
          <a:effectLst>
            <a:outerShdw blurRad="254000" dist="152400" dir="2700000" algn="tl" rotWithShape="0">
              <a:prstClr val="black">
                <a:alpha val="6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noAutofit/>
          </a:bodyPr>
          <a:lstStyle/>
          <a:p>
            <a:pPr algn="ctr"/>
            <a:endParaRPr lang="en-US" sz="2200" dirty="0">
              <a:latin typeface="微软雅黑" panose="020B0503020204020204" pitchFamily="34" charset="-122"/>
              <a:cs typeface="Aparajita" panose="020B0604020202020204" pitchFamily="34" charset="0"/>
            </a:endParaRPr>
          </a:p>
        </p:txBody>
      </p:sp>
      <p:sp>
        <p:nvSpPr>
          <p:cNvPr id="77" name="Oval 15"/>
          <p:cNvSpPr/>
          <p:nvPr/>
        </p:nvSpPr>
        <p:spPr>
          <a:xfrm>
            <a:off x="5739109" y="3585472"/>
            <a:ext cx="795742" cy="795950"/>
          </a:xfrm>
          <a:prstGeom prst="ellipse">
            <a:avLst/>
          </a:prstGeom>
          <a:solidFill>
            <a:schemeClr val="accent2"/>
          </a:solidFill>
          <a:ln>
            <a:noFill/>
          </a:ln>
          <a:effectLst>
            <a:outerShdw blurRad="254000" dist="152400" dir="2700000" algn="tl" rotWithShape="0">
              <a:prstClr val="black">
                <a:alpha val="6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noAutofit/>
          </a:bodyPr>
          <a:lstStyle/>
          <a:p>
            <a:pPr algn="ctr"/>
            <a:endParaRPr lang="en-US" sz="2200" dirty="0">
              <a:latin typeface="微软雅黑" panose="020B0503020204020204" pitchFamily="34" charset="-122"/>
              <a:cs typeface="Aparajita" panose="020B0604020202020204" pitchFamily="34" charset="0"/>
            </a:endParaRPr>
          </a:p>
        </p:txBody>
      </p:sp>
      <p:sp>
        <p:nvSpPr>
          <p:cNvPr id="79" name="Oval 13"/>
          <p:cNvSpPr/>
          <p:nvPr/>
        </p:nvSpPr>
        <p:spPr>
          <a:xfrm>
            <a:off x="5753806" y="4761581"/>
            <a:ext cx="795742" cy="795949"/>
          </a:xfrm>
          <a:prstGeom prst="ellipse">
            <a:avLst/>
          </a:prstGeom>
          <a:solidFill>
            <a:schemeClr val="accent3"/>
          </a:solidFill>
          <a:ln>
            <a:noFill/>
          </a:ln>
          <a:effectLst>
            <a:outerShdw blurRad="254000" dist="152400" dir="2700000" algn="tl" rotWithShape="0">
              <a:prstClr val="black">
                <a:alpha val="6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noAutofit/>
          </a:bodyPr>
          <a:lstStyle/>
          <a:p>
            <a:pPr algn="ctr"/>
            <a:endParaRPr lang="en-US" sz="2200" dirty="0">
              <a:latin typeface="微软雅黑" panose="020B0503020204020204" pitchFamily="34" charset="-122"/>
              <a:cs typeface="Aparajita" panose="020B0604020202020204" pitchFamily="34" charset="0"/>
            </a:endParaRPr>
          </a:p>
        </p:txBody>
      </p:sp>
      <p:sp>
        <p:nvSpPr>
          <p:cNvPr id="81" name="TextBox 16"/>
          <p:cNvSpPr txBox="1">
            <a:spLocks noChangeArrowheads="1"/>
          </p:cNvSpPr>
          <p:nvPr/>
        </p:nvSpPr>
        <p:spPr bwMode="auto">
          <a:xfrm>
            <a:off x="6732044" y="2289347"/>
            <a:ext cx="205073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lang="zh-CN" altLang="en-US" b="1" dirty="0">
                <a:solidFill>
                  <a:schemeClr val="tx1">
                    <a:lumMod val="75000"/>
                    <a:lumOff val="25000"/>
                  </a:schemeClr>
                </a:solidFill>
                <a:latin typeface="微软雅黑" panose="020B0503020204020204" pitchFamily="34" charset="-122"/>
              </a:rPr>
              <a:t>添加您的标题</a:t>
            </a:r>
          </a:p>
        </p:txBody>
      </p:sp>
      <p:sp>
        <p:nvSpPr>
          <p:cNvPr id="82" name="矩形 81"/>
          <p:cNvSpPr/>
          <p:nvPr/>
        </p:nvSpPr>
        <p:spPr>
          <a:xfrm>
            <a:off x="6732043" y="2633185"/>
            <a:ext cx="4321061" cy="523220"/>
          </a:xfrm>
          <a:prstGeom prst="rect">
            <a:avLst/>
          </a:prstGeom>
        </p:spPr>
        <p:txBody>
          <a:bodyPr wrap="square">
            <a:spAutoFit/>
          </a:bodyPr>
          <a:lstStyle/>
          <a:p>
            <a:pPr algn="just"/>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在这里输入您的文字内容，或者将您的文字内容复制在这里。在这里输入您的文字内容</a:t>
            </a:r>
          </a:p>
        </p:txBody>
      </p:sp>
      <p:sp>
        <p:nvSpPr>
          <p:cNvPr id="83" name="TextBox 16"/>
          <p:cNvSpPr txBox="1">
            <a:spLocks noChangeArrowheads="1"/>
          </p:cNvSpPr>
          <p:nvPr/>
        </p:nvSpPr>
        <p:spPr bwMode="auto">
          <a:xfrm>
            <a:off x="6732044" y="3451979"/>
            <a:ext cx="205073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lang="zh-CN" altLang="en-US" b="1" dirty="0">
                <a:solidFill>
                  <a:schemeClr val="tx1">
                    <a:lumMod val="75000"/>
                    <a:lumOff val="25000"/>
                  </a:schemeClr>
                </a:solidFill>
                <a:latin typeface="微软雅黑" panose="020B0503020204020204" pitchFamily="34" charset="-122"/>
              </a:rPr>
              <a:t>添加您的标题</a:t>
            </a:r>
          </a:p>
        </p:txBody>
      </p:sp>
      <p:sp>
        <p:nvSpPr>
          <p:cNvPr id="84" name="矩形 83"/>
          <p:cNvSpPr/>
          <p:nvPr/>
        </p:nvSpPr>
        <p:spPr>
          <a:xfrm>
            <a:off x="6732043" y="3795817"/>
            <a:ext cx="4321061" cy="523220"/>
          </a:xfrm>
          <a:prstGeom prst="rect">
            <a:avLst/>
          </a:prstGeom>
        </p:spPr>
        <p:txBody>
          <a:bodyPr wrap="square">
            <a:spAutoFit/>
          </a:bodyPr>
          <a:lstStyle/>
          <a:p>
            <a:pPr algn="just"/>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在这里输入您的文字内容，或者将您的文字内容复制在这里。在这里输入您的文字内容</a:t>
            </a:r>
          </a:p>
        </p:txBody>
      </p:sp>
      <p:sp>
        <p:nvSpPr>
          <p:cNvPr id="85" name="TextBox 16"/>
          <p:cNvSpPr txBox="1">
            <a:spLocks noChangeArrowheads="1"/>
          </p:cNvSpPr>
          <p:nvPr/>
        </p:nvSpPr>
        <p:spPr bwMode="auto">
          <a:xfrm>
            <a:off x="6732044" y="4678264"/>
            <a:ext cx="205073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lang="zh-CN" altLang="en-US" b="1" dirty="0">
                <a:solidFill>
                  <a:schemeClr val="tx1">
                    <a:lumMod val="75000"/>
                    <a:lumOff val="25000"/>
                  </a:schemeClr>
                </a:solidFill>
                <a:latin typeface="微软雅黑" panose="020B0503020204020204" pitchFamily="34" charset="-122"/>
              </a:rPr>
              <a:t>添加您的标题</a:t>
            </a:r>
          </a:p>
        </p:txBody>
      </p:sp>
      <p:sp>
        <p:nvSpPr>
          <p:cNvPr id="86" name="矩形 85"/>
          <p:cNvSpPr/>
          <p:nvPr/>
        </p:nvSpPr>
        <p:spPr>
          <a:xfrm>
            <a:off x="6732043" y="5022102"/>
            <a:ext cx="4321061" cy="523220"/>
          </a:xfrm>
          <a:prstGeom prst="rect">
            <a:avLst/>
          </a:prstGeom>
        </p:spPr>
        <p:txBody>
          <a:bodyPr wrap="square">
            <a:spAutoFit/>
          </a:bodyPr>
          <a:lstStyle/>
          <a:p>
            <a:pPr algn="just"/>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在这里输入您的文字内容，或者将您的文字内容复制在这里。在这里输入您的文字内容</a:t>
            </a:r>
          </a:p>
        </p:txBody>
      </p:sp>
      <p:sp>
        <p:nvSpPr>
          <p:cNvPr id="87" name="Freeform 58"/>
          <p:cNvSpPr>
            <a:spLocks noChangeAspect="1" noEditPoints="1"/>
          </p:cNvSpPr>
          <p:nvPr/>
        </p:nvSpPr>
        <p:spPr bwMode="auto">
          <a:xfrm>
            <a:off x="5960351" y="4955886"/>
            <a:ext cx="382652" cy="407339"/>
          </a:xfrm>
          <a:custGeom>
            <a:avLst/>
            <a:gdLst>
              <a:gd name="T0" fmla="*/ 251 w 1211"/>
              <a:gd name="T1" fmla="*/ 752 h 1292"/>
              <a:gd name="T2" fmla="*/ 242 w 1211"/>
              <a:gd name="T3" fmla="*/ 338 h 1292"/>
              <a:gd name="T4" fmla="*/ 96 w 1211"/>
              <a:gd name="T5" fmla="*/ 355 h 1292"/>
              <a:gd name="T6" fmla="*/ 752 w 1211"/>
              <a:gd name="T7" fmla="*/ 359 h 1292"/>
              <a:gd name="T8" fmla="*/ 928 w 1211"/>
              <a:gd name="T9" fmla="*/ 343 h 1292"/>
              <a:gd name="T10" fmla="*/ 743 w 1211"/>
              <a:gd name="T11" fmla="*/ 409 h 1292"/>
              <a:gd name="T12" fmla="*/ 848 w 1211"/>
              <a:gd name="T13" fmla="*/ 624 h 1292"/>
              <a:gd name="T14" fmla="*/ 874 w 1211"/>
              <a:gd name="T15" fmla="*/ 534 h 1292"/>
              <a:gd name="T16" fmla="*/ 644 w 1211"/>
              <a:gd name="T17" fmla="*/ 678 h 1292"/>
              <a:gd name="T18" fmla="*/ 496 w 1211"/>
              <a:gd name="T19" fmla="*/ 682 h 1292"/>
              <a:gd name="T20" fmla="*/ 300 w 1211"/>
              <a:gd name="T21" fmla="*/ 752 h 1292"/>
              <a:gd name="T22" fmla="*/ 297 w 1211"/>
              <a:gd name="T23" fmla="*/ 569 h 1292"/>
              <a:gd name="T24" fmla="*/ 298 w 1211"/>
              <a:gd name="T25" fmla="*/ 637 h 1292"/>
              <a:gd name="T26" fmla="*/ 248 w 1211"/>
              <a:gd name="T27" fmla="*/ 638 h 1292"/>
              <a:gd name="T28" fmla="*/ 247 w 1211"/>
              <a:gd name="T29" fmla="*/ 572 h 1292"/>
              <a:gd name="T30" fmla="*/ 108 w 1211"/>
              <a:gd name="T31" fmla="*/ 466 h 1292"/>
              <a:gd name="T32" fmla="*/ 467 w 1211"/>
              <a:gd name="T33" fmla="*/ 434 h 1292"/>
              <a:gd name="T34" fmla="*/ 294 w 1211"/>
              <a:gd name="T35" fmla="*/ 449 h 1292"/>
              <a:gd name="T36" fmla="*/ 293 w 1211"/>
              <a:gd name="T37" fmla="*/ 400 h 1292"/>
              <a:gd name="T38" fmla="*/ 472 w 1211"/>
              <a:gd name="T39" fmla="*/ 384 h 1292"/>
              <a:gd name="T40" fmla="*/ 715 w 1211"/>
              <a:gd name="T41" fmla="*/ 281 h 1292"/>
              <a:gd name="T42" fmla="*/ 668 w 1211"/>
              <a:gd name="T43" fmla="*/ 547 h 1292"/>
              <a:gd name="T44" fmla="*/ 507 w 1211"/>
              <a:gd name="T45" fmla="*/ 556 h 1292"/>
              <a:gd name="T46" fmla="*/ 518 w 1211"/>
              <a:gd name="T47" fmla="*/ 429 h 1292"/>
              <a:gd name="T48" fmla="*/ 511 w 1211"/>
              <a:gd name="T49" fmla="*/ 507 h 1292"/>
              <a:gd name="T50" fmla="*/ 694 w 1211"/>
              <a:gd name="T51" fmla="*/ 677 h 1292"/>
              <a:gd name="T52" fmla="*/ 799 w 1211"/>
              <a:gd name="T53" fmla="*/ 1184 h 1292"/>
              <a:gd name="T54" fmla="*/ 721 w 1211"/>
              <a:gd name="T55" fmla="*/ 1150 h 1292"/>
              <a:gd name="T56" fmla="*/ 783 w 1211"/>
              <a:gd name="T57" fmla="*/ 1159 h 1292"/>
              <a:gd name="T58" fmla="*/ 282 w 1211"/>
              <a:gd name="T59" fmla="*/ 1184 h 1292"/>
              <a:gd name="T60" fmla="*/ 205 w 1211"/>
              <a:gd name="T61" fmla="*/ 1150 h 1292"/>
              <a:gd name="T62" fmla="*/ 267 w 1211"/>
              <a:gd name="T63" fmla="*/ 1159 h 1292"/>
              <a:gd name="T64" fmla="*/ 1203 w 1211"/>
              <a:gd name="T65" fmla="*/ 35 h 1292"/>
              <a:gd name="T66" fmla="*/ 979 w 1211"/>
              <a:gd name="T67" fmla="*/ 162 h 1292"/>
              <a:gd name="T68" fmla="*/ 54 w 1211"/>
              <a:gd name="T69" fmla="*/ 800 h 1292"/>
              <a:gd name="T70" fmla="*/ 867 w 1211"/>
              <a:gd name="T71" fmla="*/ 942 h 1292"/>
              <a:gd name="T72" fmla="*/ 96 w 1211"/>
              <a:gd name="T73" fmla="*/ 975 h 1292"/>
              <a:gd name="T74" fmla="*/ 21 w 1211"/>
              <a:gd name="T75" fmla="*/ 1109 h 1292"/>
              <a:gd name="T76" fmla="*/ 116 w 1211"/>
              <a:gd name="T77" fmla="*/ 1062 h 1292"/>
              <a:gd name="T78" fmla="*/ 128 w 1211"/>
              <a:gd name="T79" fmla="*/ 1184 h 1292"/>
              <a:gd name="T80" fmla="*/ 267 w 1211"/>
              <a:gd name="T81" fmla="*/ 1081 h 1292"/>
              <a:gd name="T82" fmla="*/ 721 w 1211"/>
              <a:gd name="T83" fmla="*/ 1081 h 1292"/>
              <a:gd name="T84" fmla="*/ 860 w 1211"/>
              <a:gd name="T85" fmla="*/ 1184 h 1292"/>
              <a:gd name="T86" fmla="*/ 846 w 1211"/>
              <a:gd name="T87" fmla="*/ 1062 h 1292"/>
              <a:gd name="T88" fmla="*/ 891 w 1211"/>
              <a:gd name="T89" fmla="*/ 790 h 1292"/>
              <a:gd name="T90" fmla="*/ 1176 w 1211"/>
              <a:gd name="T91" fmla="*/ 90 h 1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11" h="1292">
                <a:moveTo>
                  <a:pt x="131" y="691"/>
                </a:moveTo>
                <a:lnTo>
                  <a:pt x="250" y="688"/>
                </a:lnTo>
                <a:lnTo>
                  <a:pt x="251" y="752"/>
                </a:lnTo>
                <a:lnTo>
                  <a:pt x="137" y="752"/>
                </a:lnTo>
                <a:lnTo>
                  <a:pt x="131" y="691"/>
                </a:lnTo>
                <a:close/>
                <a:moveTo>
                  <a:pt x="242" y="338"/>
                </a:moveTo>
                <a:lnTo>
                  <a:pt x="244" y="404"/>
                </a:lnTo>
                <a:lnTo>
                  <a:pt x="102" y="417"/>
                </a:lnTo>
                <a:lnTo>
                  <a:pt x="96" y="355"/>
                </a:lnTo>
                <a:lnTo>
                  <a:pt x="242" y="338"/>
                </a:lnTo>
                <a:close/>
                <a:moveTo>
                  <a:pt x="928" y="343"/>
                </a:moveTo>
                <a:lnTo>
                  <a:pt x="752" y="359"/>
                </a:lnTo>
                <a:lnTo>
                  <a:pt x="767" y="275"/>
                </a:lnTo>
                <a:lnTo>
                  <a:pt x="953" y="253"/>
                </a:lnTo>
                <a:lnTo>
                  <a:pt x="928" y="343"/>
                </a:lnTo>
                <a:close/>
                <a:moveTo>
                  <a:pt x="888" y="483"/>
                </a:moveTo>
                <a:lnTo>
                  <a:pt x="727" y="493"/>
                </a:lnTo>
                <a:lnTo>
                  <a:pt x="743" y="409"/>
                </a:lnTo>
                <a:lnTo>
                  <a:pt x="913" y="394"/>
                </a:lnTo>
                <a:lnTo>
                  <a:pt x="888" y="483"/>
                </a:lnTo>
                <a:close/>
                <a:moveTo>
                  <a:pt x="848" y="624"/>
                </a:moveTo>
                <a:lnTo>
                  <a:pt x="703" y="627"/>
                </a:lnTo>
                <a:lnTo>
                  <a:pt x="718" y="544"/>
                </a:lnTo>
                <a:lnTo>
                  <a:pt x="874" y="534"/>
                </a:lnTo>
                <a:lnTo>
                  <a:pt x="848" y="624"/>
                </a:lnTo>
                <a:close/>
                <a:moveTo>
                  <a:pt x="496" y="682"/>
                </a:moveTo>
                <a:lnTo>
                  <a:pt x="644" y="678"/>
                </a:lnTo>
                <a:lnTo>
                  <a:pt x="630" y="753"/>
                </a:lnTo>
                <a:lnTo>
                  <a:pt x="490" y="752"/>
                </a:lnTo>
                <a:lnTo>
                  <a:pt x="496" y="682"/>
                </a:lnTo>
                <a:close/>
                <a:moveTo>
                  <a:pt x="446" y="683"/>
                </a:moveTo>
                <a:lnTo>
                  <a:pt x="440" y="752"/>
                </a:lnTo>
                <a:lnTo>
                  <a:pt x="300" y="752"/>
                </a:lnTo>
                <a:lnTo>
                  <a:pt x="299" y="687"/>
                </a:lnTo>
                <a:lnTo>
                  <a:pt x="446" y="683"/>
                </a:lnTo>
                <a:close/>
                <a:moveTo>
                  <a:pt x="297" y="569"/>
                </a:moveTo>
                <a:lnTo>
                  <a:pt x="457" y="560"/>
                </a:lnTo>
                <a:lnTo>
                  <a:pt x="450" y="633"/>
                </a:lnTo>
                <a:lnTo>
                  <a:pt x="298" y="637"/>
                </a:lnTo>
                <a:lnTo>
                  <a:pt x="297" y="569"/>
                </a:lnTo>
                <a:close/>
                <a:moveTo>
                  <a:pt x="247" y="572"/>
                </a:moveTo>
                <a:lnTo>
                  <a:pt x="248" y="638"/>
                </a:lnTo>
                <a:lnTo>
                  <a:pt x="125" y="641"/>
                </a:lnTo>
                <a:lnTo>
                  <a:pt x="119" y="580"/>
                </a:lnTo>
                <a:lnTo>
                  <a:pt x="247" y="572"/>
                </a:lnTo>
                <a:close/>
                <a:moveTo>
                  <a:pt x="246" y="523"/>
                </a:moveTo>
                <a:lnTo>
                  <a:pt x="114" y="531"/>
                </a:lnTo>
                <a:lnTo>
                  <a:pt x="108" y="466"/>
                </a:lnTo>
                <a:lnTo>
                  <a:pt x="245" y="454"/>
                </a:lnTo>
                <a:lnTo>
                  <a:pt x="246" y="523"/>
                </a:lnTo>
                <a:close/>
                <a:moveTo>
                  <a:pt x="467" y="434"/>
                </a:moveTo>
                <a:lnTo>
                  <a:pt x="461" y="510"/>
                </a:lnTo>
                <a:lnTo>
                  <a:pt x="296" y="520"/>
                </a:lnTo>
                <a:lnTo>
                  <a:pt x="294" y="449"/>
                </a:lnTo>
                <a:lnTo>
                  <a:pt x="467" y="434"/>
                </a:lnTo>
                <a:close/>
                <a:moveTo>
                  <a:pt x="472" y="384"/>
                </a:moveTo>
                <a:lnTo>
                  <a:pt x="293" y="400"/>
                </a:lnTo>
                <a:lnTo>
                  <a:pt x="292" y="332"/>
                </a:lnTo>
                <a:lnTo>
                  <a:pt x="478" y="309"/>
                </a:lnTo>
                <a:lnTo>
                  <a:pt x="472" y="384"/>
                </a:lnTo>
                <a:close/>
                <a:moveTo>
                  <a:pt x="522" y="379"/>
                </a:moveTo>
                <a:lnTo>
                  <a:pt x="529" y="303"/>
                </a:lnTo>
                <a:lnTo>
                  <a:pt x="715" y="281"/>
                </a:lnTo>
                <a:lnTo>
                  <a:pt x="700" y="363"/>
                </a:lnTo>
                <a:lnTo>
                  <a:pt x="522" y="379"/>
                </a:lnTo>
                <a:close/>
                <a:moveTo>
                  <a:pt x="668" y="547"/>
                </a:moveTo>
                <a:lnTo>
                  <a:pt x="653" y="629"/>
                </a:lnTo>
                <a:lnTo>
                  <a:pt x="500" y="632"/>
                </a:lnTo>
                <a:lnTo>
                  <a:pt x="507" y="556"/>
                </a:lnTo>
                <a:lnTo>
                  <a:pt x="668" y="547"/>
                </a:lnTo>
                <a:close/>
                <a:moveTo>
                  <a:pt x="511" y="507"/>
                </a:moveTo>
                <a:lnTo>
                  <a:pt x="518" y="429"/>
                </a:lnTo>
                <a:lnTo>
                  <a:pt x="691" y="414"/>
                </a:lnTo>
                <a:lnTo>
                  <a:pt x="676" y="496"/>
                </a:lnTo>
                <a:lnTo>
                  <a:pt x="511" y="507"/>
                </a:lnTo>
                <a:close/>
                <a:moveTo>
                  <a:pt x="812" y="753"/>
                </a:moveTo>
                <a:lnTo>
                  <a:pt x="681" y="753"/>
                </a:lnTo>
                <a:lnTo>
                  <a:pt x="694" y="677"/>
                </a:lnTo>
                <a:lnTo>
                  <a:pt x="834" y="674"/>
                </a:lnTo>
                <a:lnTo>
                  <a:pt x="812" y="753"/>
                </a:lnTo>
                <a:close/>
                <a:moveTo>
                  <a:pt x="799" y="1184"/>
                </a:moveTo>
                <a:cubicBezTo>
                  <a:pt x="799" y="1210"/>
                  <a:pt x="778" y="1230"/>
                  <a:pt x="752" y="1230"/>
                </a:cubicBezTo>
                <a:cubicBezTo>
                  <a:pt x="727" y="1230"/>
                  <a:pt x="706" y="1210"/>
                  <a:pt x="706" y="1184"/>
                </a:cubicBezTo>
                <a:cubicBezTo>
                  <a:pt x="706" y="1171"/>
                  <a:pt x="712" y="1159"/>
                  <a:pt x="721" y="1150"/>
                </a:cubicBezTo>
                <a:lnTo>
                  <a:pt x="721" y="1159"/>
                </a:lnTo>
                <a:cubicBezTo>
                  <a:pt x="721" y="1176"/>
                  <a:pt x="735" y="1190"/>
                  <a:pt x="752" y="1190"/>
                </a:cubicBezTo>
                <a:cubicBezTo>
                  <a:pt x="770" y="1190"/>
                  <a:pt x="783" y="1176"/>
                  <a:pt x="783" y="1159"/>
                </a:cubicBezTo>
                <a:lnTo>
                  <a:pt x="783" y="1150"/>
                </a:lnTo>
                <a:cubicBezTo>
                  <a:pt x="793" y="1159"/>
                  <a:pt x="799" y="1171"/>
                  <a:pt x="799" y="1184"/>
                </a:cubicBezTo>
                <a:close/>
                <a:moveTo>
                  <a:pt x="282" y="1184"/>
                </a:moveTo>
                <a:cubicBezTo>
                  <a:pt x="282" y="1210"/>
                  <a:pt x="261" y="1230"/>
                  <a:pt x="236" y="1230"/>
                </a:cubicBezTo>
                <a:cubicBezTo>
                  <a:pt x="211" y="1230"/>
                  <a:pt x="190" y="1210"/>
                  <a:pt x="190" y="1184"/>
                </a:cubicBezTo>
                <a:cubicBezTo>
                  <a:pt x="190" y="1171"/>
                  <a:pt x="196" y="1159"/>
                  <a:pt x="205" y="1150"/>
                </a:cubicBezTo>
                <a:lnTo>
                  <a:pt x="205" y="1159"/>
                </a:lnTo>
                <a:cubicBezTo>
                  <a:pt x="205" y="1176"/>
                  <a:pt x="219" y="1190"/>
                  <a:pt x="236" y="1190"/>
                </a:cubicBezTo>
                <a:cubicBezTo>
                  <a:pt x="253" y="1190"/>
                  <a:pt x="267" y="1176"/>
                  <a:pt x="267" y="1159"/>
                </a:cubicBezTo>
                <a:lnTo>
                  <a:pt x="267" y="1150"/>
                </a:lnTo>
                <a:cubicBezTo>
                  <a:pt x="276" y="1159"/>
                  <a:pt x="282" y="1171"/>
                  <a:pt x="282" y="1184"/>
                </a:cubicBezTo>
                <a:close/>
                <a:moveTo>
                  <a:pt x="1203" y="35"/>
                </a:moveTo>
                <a:cubicBezTo>
                  <a:pt x="1195" y="13"/>
                  <a:pt x="1171" y="0"/>
                  <a:pt x="1148" y="8"/>
                </a:cubicBezTo>
                <a:lnTo>
                  <a:pt x="1101" y="24"/>
                </a:lnTo>
                <a:cubicBezTo>
                  <a:pt x="1046" y="45"/>
                  <a:pt x="1006" y="75"/>
                  <a:pt x="979" y="162"/>
                </a:cubicBezTo>
                <a:lnTo>
                  <a:pt x="43" y="274"/>
                </a:lnTo>
                <a:cubicBezTo>
                  <a:pt x="20" y="277"/>
                  <a:pt x="3" y="298"/>
                  <a:pt x="5" y="322"/>
                </a:cubicBezTo>
                <a:lnTo>
                  <a:pt x="54" y="800"/>
                </a:lnTo>
                <a:cubicBezTo>
                  <a:pt x="57" y="822"/>
                  <a:pt x="75" y="839"/>
                  <a:pt x="98" y="839"/>
                </a:cubicBezTo>
                <a:lnTo>
                  <a:pt x="819" y="839"/>
                </a:lnTo>
                <a:lnTo>
                  <a:pt x="867" y="942"/>
                </a:lnTo>
                <a:cubicBezTo>
                  <a:pt x="874" y="960"/>
                  <a:pt x="873" y="969"/>
                  <a:pt x="872" y="970"/>
                </a:cubicBezTo>
                <a:cubicBezTo>
                  <a:pt x="871" y="971"/>
                  <a:pt x="864" y="975"/>
                  <a:pt x="846" y="975"/>
                </a:cubicBezTo>
                <a:lnTo>
                  <a:pt x="96" y="975"/>
                </a:lnTo>
                <a:cubicBezTo>
                  <a:pt x="83" y="975"/>
                  <a:pt x="70" y="981"/>
                  <a:pt x="62" y="991"/>
                </a:cubicBezTo>
                <a:lnTo>
                  <a:pt x="15" y="1048"/>
                </a:lnTo>
                <a:cubicBezTo>
                  <a:pt x="0" y="1067"/>
                  <a:pt x="3" y="1094"/>
                  <a:pt x="21" y="1109"/>
                </a:cubicBezTo>
                <a:cubicBezTo>
                  <a:pt x="29" y="1116"/>
                  <a:pt x="39" y="1119"/>
                  <a:pt x="49" y="1119"/>
                </a:cubicBezTo>
                <a:cubicBezTo>
                  <a:pt x="61" y="1119"/>
                  <a:pt x="74" y="1114"/>
                  <a:pt x="82" y="1103"/>
                </a:cubicBezTo>
                <a:lnTo>
                  <a:pt x="116" y="1062"/>
                </a:lnTo>
                <a:lnTo>
                  <a:pt x="205" y="1062"/>
                </a:lnTo>
                <a:lnTo>
                  <a:pt x="205" y="1081"/>
                </a:lnTo>
                <a:cubicBezTo>
                  <a:pt x="161" y="1094"/>
                  <a:pt x="128" y="1135"/>
                  <a:pt x="128" y="1184"/>
                </a:cubicBezTo>
                <a:cubicBezTo>
                  <a:pt x="128" y="1244"/>
                  <a:pt x="176" y="1292"/>
                  <a:pt x="236" y="1292"/>
                </a:cubicBezTo>
                <a:cubicBezTo>
                  <a:pt x="296" y="1292"/>
                  <a:pt x="344" y="1244"/>
                  <a:pt x="344" y="1184"/>
                </a:cubicBezTo>
                <a:cubicBezTo>
                  <a:pt x="344" y="1135"/>
                  <a:pt x="311" y="1094"/>
                  <a:pt x="267" y="1081"/>
                </a:cubicBezTo>
                <a:lnTo>
                  <a:pt x="267" y="1062"/>
                </a:lnTo>
                <a:lnTo>
                  <a:pt x="721" y="1062"/>
                </a:lnTo>
                <a:lnTo>
                  <a:pt x="721" y="1081"/>
                </a:lnTo>
                <a:cubicBezTo>
                  <a:pt x="677" y="1094"/>
                  <a:pt x="644" y="1135"/>
                  <a:pt x="644" y="1184"/>
                </a:cubicBezTo>
                <a:cubicBezTo>
                  <a:pt x="644" y="1244"/>
                  <a:pt x="693" y="1292"/>
                  <a:pt x="752" y="1292"/>
                </a:cubicBezTo>
                <a:cubicBezTo>
                  <a:pt x="812" y="1292"/>
                  <a:pt x="860" y="1244"/>
                  <a:pt x="860" y="1184"/>
                </a:cubicBezTo>
                <a:cubicBezTo>
                  <a:pt x="860" y="1135"/>
                  <a:pt x="828" y="1094"/>
                  <a:pt x="783" y="1081"/>
                </a:cubicBezTo>
                <a:lnTo>
                  <a:pt x="783" y="1062"/>
                </a:lnTo>
                <a:lnTo>
                  <a:pt x="846" y="1062"/>
                </a:lnTo>
                <a:cubicBezTo>
                  <a:pt x="903" y="1062"/>
                  <a:pt x="930" y="1038"/>
                  <a:pt x="944" y="1018"/>
                </a:cubicBezTo>
                <a:cubicBezTo>
                  <a:pt x="957" y="998"/>
                  <a:pt x="969" y="963"/>
                  <a:pt x="946" y="908"/>
                </a:cubicBezTo>
                <a:lnTo>
                  <a:pt x="891" y="790"/>
                </a:lnTo>
                <a:lnTo>
                  <a:pt x="1060" y="193"/>
                </a:lnTo>
                <a:cubicBezTo>
                  <a:pt x="1079" y="129"/>
                  <a:pt x="1100" y="117"/>
                  <a:pt x="1130" y="106"/>
                </a:cubicBezTo>
                <a:lnTo>
                  <a:pt x="1176" y="90"/>
                </a:lnTo>
                <a:cubicBezTo>
                  <a:pt x="1198" y="83"/>
                  <a:pt x="1211" y="58"/>
                  <a:pt x="1203" y="3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88" name="Freeform 87"/>
          <p:cNvSpPr>
            <a:spLocks noChangeAspect="1" noEditPoints="1"/>
          </p:cNvSpPr>
          <p:nvPr/>
        </p:nvSpPr>
        <p:spPr bwMode="auto">
          <a:xfrm>
            <a:off x="5955194" y="2674633"/>
            <a:ext cx="382652" cy="273767"/>
          </a:xfrm>
          <a:custGeom>
            <a:avLst/>
            <a:gdLst>
              <a:gd name="T0" fmla="*/ 157 w 1200"/>
              <a:gd name="T1" fmla="*/ 862 h 862"/>
              <a:gd name="T2" fmla="*/ 0 w 1200"/>
              <a:gd name="T3" fmla="*/ 862 h 862"/>
              <a:gd name="T4" fmla="*/ 0 w 1200"/>
              <a:gd name="T5" fmla="*/ 476 h 862"/>
              <a:gd name="T6" fmla="*/ 157 w 1200"/>
              <a:gd name="T7" fmla="*/ 476 h 862"/>
              <a:gd name="T8" fmla="*/ 157 w 1200"/>
              <a:gd name="T9" fmla="*/ 862 h 862"/>
              <a:gd name="T10" fmla="*/ 1200 w 1200"/>
              <a:gd name="T11" fmla="*/ 862 h 862"/>
              <a:gd name="T12" fmla="*/ 1050 w 1200"/>
              <a:gd name="T13" fmla="*/ 862 h 862"/>
              <a:gd name="T14" fmla="*/ 1050 w 1200"/>
              <a:gd name="T15" fmla="*/ 97 h 862"/>
              <a:gd name="T16" fmla="*/ 1200 w 1200"/>
              <a:gd name="T17" fmla="*/ 97 h 862"/>
              <a:gd name="T18" fmla="*/ 1200 w 1200"/>
              <a:gd name="T19" fmla="*/ 862 h 862"/>
              <a:gd name="T20" fmla="*/ 945 w 1200"/>
              <a:gd name="T21" fmla="*/ 862 h 862"/>
              <a:gd name="T22" fmla="*/ 783 w 1200"/>
              <a:gd name="T23" fmla="*/ 862 h 862"/>
              <a:gd name="T24" fmla="*/ 783 w 1200"/>
              <a:gd name="T25" fmla="*/ 352 h 862"/>
              <a:gd name="T26" fmla="*/ 945 w 1200"/>
              <a:gd name="T27" fmla="*/ 352 h 862"/>
              <a:gd name="T28" fmla="*/ 945 w 1200"/>
              <a:gd name="T29" fmla="*/ 862 h 862"/>
              <a:gd name="T30" fmla="*/ 678 w 1200"/>
              <a:gd name="T31" fmla="*/ 862 h 862"/>
              <a:gd name="T32" fmla="*/ 528 w 1200"/>
              <a:gd name="T33" fmla="*/ 862 h 862"/>
              <a:gd name="T34" fmla="*/ 528 w 1200"/>
              <a:gd name="T35" fmla="*/ 202 h 862"/>
              <a:gd name="T36" fmla="*/ 678 w 1200"/>
              <a:gd name="T37" fmla="*/ 202 h 862"/>
              <a:gd name="T38" fmla="*/ 678 w 1200"/>
              <a:gd name="T39" fmla="*/ 862 h 862"/>
              <a:gd name="T40" fmla="*/ 423 w 1200"/>
              <a:gd name="T41" fmla="*/ 862 h 862"/>
              <a:gd name="T42" fmla="*/ 266 w 1200"/>
              <a:gd name="T43" fmla="*/ 862 h 862"/>
              <a:gd name="T44" fmla="*/ 266 w 1200"/>
              <a:gd name="T45" fmla="*/ 0 h 862"/>
              <a:gd name="T46" fmla="*/ 423 w 1200"/>
              <a:gd name="T47" fmla="*/ 0 h 862"/>
              <a:gd name="T48" fmla="*/ 423 w 1200"/>
              <a:gd name="T49" fmla="*/ 862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00" h="862">
                <a:moveTo>
                  <a:pt x="157" y="862"/>
                </a:moveTo>
                <a:lnTo>
                  <a:pt x="0" y="862"/>
                </a:lnTo>
                <a:lnTo>
                  <a:pt x="0" y="476"/>
                </a:lnTo>
                <a:lnTo>
                  <a:pt x="157" y="476"/>
                </a:lnTo>
                <a:lnTo>
                  <a:pt x="157" y="862"/>
                </a:lnTo>
                <a:close/>
                <a:moveTo>
                  <a:pt x="1200" y="862"/>
                </a:moveTo>
                <a:lnTo>
                  <a:pt x="1050" y="862"/>
                </a:lnTo>
                <a:lnTo>
                  <a:pt x="1050" y="97"/>
                </a:lnTo>
                <a:lnTo>
                  <a:pt x="1200" y="97"/>
                </a:lnTo>
                <a:lnTo>
                  <a:pt x="1200" y="862"/>
                </a:lnTo>
                <a:close/>
                <a:moveTo>
                  <a:pt x="945" y="862"/>
                </a:moveTo>
                <a:lnTo>
                  <a:pt x="783" y="862"/>
                </a:lnTo>
                <a:lnTo>
                  <a:pt x="783" y="352"/>
                </a:lnTo>
                <a:lnTo>
                  <a:pt x="945" y="352"/>
                </a:lnTo>
                <a:lnTo>
                  <a:pt x="945" y="862"/>
                </a:lnTo>
                <a:close/>
                <a:moveTo>
                  <a:pt x="678" y="862"/>
                </a:moveTo>
                <a:lnTo>
                  <a:pt x="528" y="862"/>
                </a:lnTo>
                <a:lnTo>
                  <a:pt x="528" y="202"/>
                </a:lnTo>
                <a:lnTo>
                  <a:pt x="678" y="202"/>
                </a:lnTo>
                <a:lnTo>
                  <a:pt x="678" y="862"/>
                </a:lnTo>
                <a:close/>
                <a:moveTo>
                  <a:pt x="423" y="862"/>
                </a:moveTo>
                <a:lnTo>
                  <a:pt x="266" y="862"/>
                </a:lnTo>
                <a:lnTo>
                  <a:pt x="266" y="0"/>
                </a:lnTo>
                <a:lnTo>
                  <a:pt x="423" y="0"/>
                </a:lnTo>
                <a:lnTo>
                  <a:pt x="423" y="862"/>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89" name="Freeform 81"/>
          <p:cNvSpPr>
            <a:spLocks noChangeAspect="1"/>
          </p:cNvSpPr>
          <p:nvPr/>
        </p:nvSpPr>
        <p:spPr bwMode="auto">
          <a:xfrm>
            <a:off x="5945654" y="3793689"/>
            <a:ext cx="382652" cy="379516"/>
          </a:xfrm>
          <a:custGeom>
            <a:avLst/>
            <a:gdLst>
              <a:gd name="T0" fmla="*/ 171 w 1200"/>
              <a:gd name="T1" fmla="*/ 218 h 1195"/>
              <a:gd name="T2" fmla="*/ 342 w 1200"/>
              <a:gd name="T3" fmla="*/ 388 h 1195"/>
              <a:gd name="T4" fmla="*/ 884 w 1200"/>
              <a:gd name="T5" fmla="*/ 524 h 1195"/>
              <a:gd name="T6" fmla="*/ 918 w 1200"/>
              <a:gd name="T7" fmla="*/ 468 h 1195"/>
              <a:gd name="T8" fmla="*/ 792 w 1200"/>
              <a:gd name="T9" fmla="*/ 257 h 1195"/>
              <a:gd name="T10" fmla="*/ 754 w 1200"/>
              <a:gd name="T11" fmla="*/ 263 h 1195"/>
              <a:gd name="T12" fmla="*/ 623 w 1200"/>
              <a:gd name="T13" fmla="*/ 132 h 1195"/>
              <a:gd name="T14" fmla="*/ 754 w 1200"/>
              <a:gd name="T15" fmla="*/ 0 h 1195"/>
              <a:gd name="T16" fmla="*/ 885 w 1200"/>
              <a:gd name="T17" fmla="*/ 132 h 1195"/>
              <a:gd name="T18" fmla="*/ 862 w 1200"/>
              <a:gd name="T19" fmla="*/ 207 h 1195"/>
              <a:gd name="T20" fmla="*/ 991 w 1200"/>
              <a:gd name="T21" fmla="*/ 422 h 1195"/>
              <a:gd name="T22" fmla="*/ 1038 w 1200"/>
              <a:gd name="T23" fmla="*/ 415 h 1195"/>
              <a:gd name="T24" fmla="*/ 1200 w 1200"/>
              <a:gd name="T25" fmla="*/ 577 h 1195"/>
              <a:gd name="T26" fmla="*/ 1038 w 1200"/>
              <a:gd name="T27" fmla="*/ 740 h 1195"/>
              <a:gd name="T28" fmla="*/ 879 w 1200"/>
              <a:gd name="T29" fmla="*/ 612 h 1195"/>
              <a:gd name="T30" fmla="*/ 321 w 1200"/>
              <a:gd name="T31" fmla="*/ 471 h 1195"/>
              <a:gd name="T32" fmla="*/ 266 w 1200"/>
              <a:gd name="T33" fmla="*/ 532 h 1195"/>
              <a:gd name="T34" fmla="*/ 355 w 1200"/>
              <a:gd name="T35" fmla="*/ 791 h 1195"/>
              <a:gd name="T36" fmla="*/ 378 w 1200"/>
              <a:gd name="T37" fmla="*/ 790 h 1195"/>
              <a:gd name="T38" fmla="*/ 580 w 1200"/>
              <a:gd name="T39" fmla="*/ 992 h 1195"/>
              <a:gd name="T40" fmla="*/ 378 w 1200"/>
              <a:gd name="T41" fmla="*/ 1195 h 1195"/>
              <a:gd name="T42" fmla="*/ 176 w 1200"/>
              <a:gd name="T43" fmla="*/ 992 h 1195"/>
              <a:gd name="T44" fmla="*/ 273 w 1200"/>
              <a:gd name="T45" fmla="*/ 819 h 1195"/>
              <a:gd name="T46" fmla="*/ 184 w 1200"/>
              <a:gd name="T47" fmla="*/ 560 h 1195"/>
              <a:gd name="T48" fmla="*/ 171 w 1200"/>
              <a:gd name="T49" fmla="*/ 560 h 1195"/>
              <a:gd name="T50" fmla="*/ 0 w 1200"/>
              <a:gd name="T51" fmla="*/ 389 h 1195"/>
              <a:gd name="T52" fmla="*/ 171 w 1200"/>
              <a:gd name="T53" fmla="*/ 218 h 1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00" h="1195">
                <a:moveTo>
                  <a:pt x="171" y="218"/>
                </a:moveTo>
                <a:cubicBezTo>
                  <a:pt x="265" y="218"/>
                  <a:pt x="341" y="294"/>
                  <a:pt x="342" y="388"/>
                </a:cubicBezTo>
                <a:lnTo>
                  <a:pt x="884" y="524"/>
                </a:lnTo>
                <a:cubicBezTo>
                  <a:pt x="891" y="503"/>
                  <a:pt x="903" y="484"/>
                  <a:pt x="918" y="468"/>
                </a:cubicBezTo>
                <a:lnTo>
                  <a:pt x="792" y="257"/>
                </a:lnTo>
                <a:cubicBezTo>
                  <a:pt x="780" y="261"/>
                  <a:pt x="767" y="263"/>
                  <a:pt x="754" y="263"/>
                </a:cubicBezTo>
                <a:cubicBezTo>
                  <a:pt x="682" y="263"/>
                  <a:pt x="623" y="204"/>
                  <a:pt x="623" y="132"/>
                </a:cubicBezTo>
                <a:cubicBezTo>
                  <a:pt x="623" y="59"/>
                  <a:pt x="682" y="0"/>
                  <a:pt x="754" y="0"/>
                </a:cubicBezTo>
                <a:cubicBezTo>
                  <a:pt x="827" y="0"/>
                  <a:pt x="885" y="59"/>
                  <a:pt x="885" y="132"/>
                </a:cubicBezTo>
                <a:cubicBezTo>
                  <a:pt x="885" y="160"/>
                  <a:pt x="877" y="185"/>
                  <a:pt x="862" y="207"/>
                </a:cubicBezTo>
                <a:lnTo>
                  <a:pt x="991" y="422"/>
                </a:lnTo>
                <a:cubicBezTo>
                  <a:pt x="1006" y="417"/>
                  <a:pt x="1021" y="415"/>
                  <a:pt x="1038" y="415"/>
                </a:cubicBezTo>
                <a:cubicBezTo>
                  <a:pt x="1127" y="415"/>
                  <a:pt x="1200" y="488"/>
                  <a:pt x="1200" y="577"/>
                </a:cubicBezTo>
                <a:cubicBezTo>
                  <a:pt x="1200" y="667"/>
                  <a:pt x="1127" y="740"/>
                  <a:pt x="1038" y="740"/>
                </a:cubicBezTo>
                <a:cubicBezTo>
                  <a:pt x="960" y="740"/>
                  <a:pt x="895" y="685"/>
                  <a:pt x="879" y="612"/>
                </a:cubicBezTo>
                <a:lnTo>
                  <a:pt x="321" y="471"/>
                </a:lnTo>
                <a:cubicBezTo>
                  <a:pt x="308" y="496"/>
                  <a:pt x="289" y="517"/>
                  <a:pt x="266" y="532"/>
                </a:cubicBezTo>
                <a:lnTo>
                  <a:pt x="355" y="791"/>
                </a:lnTo>
                <a:cubicBezTo>
                  <a:pt x="362" y="790"/>
                  <a:pt x="370" y="790"/>
                  <a:pt x="378" y="790"/>
                </a:cubicBezTo>
                <a:cubicBezTo>
                  <a:pt x="490" y="790"/>
                  <a:pt x="580" y="880"/>
                  <a:pt x="580" y="992"/>
                </a:cubicBezTo>
                <a:cubicBezTo>
                  <a:pt x="580" y="1104"/>
                  <a:pt x="490" y="1195"/>
                  <a:pt x="378" y="1195"/>
                </a:cubicBezTo>
                <a:cubicBezTo>
                  <a:pt x="266" y="1195"/>
                  <a:pt x="176" y="1104"/>
                  <a:pt x="176" y="992"/>
                </a:cubicBezTo>
                <a:cubicBezTo>
                  <a:pt x="176" y="919"/>
                  <a:pt x="215" y="855"/>
                  <a:pt x="273" y="819"/>
                </a:cubicBezTo>
                <a:lnTo>
                  <a:pt x="184" y="560"/>
                </a:lnTo>
                <a:cubicBezTo>
                  <a:pt x="180" y="560"/>
                  <a:pt x="175" y="560"/>
                  <a:pt x="171" y="560"/>
                </a:cubicBezTo>
                <a:cubicBezTo>
                  <a:pt x="77" y="560"/>
                  <a:pt x="0" y="484"/>
                  <a:pt x="0" y="389"/>
                </a:cubicBezTo>
                <a:cubicBezTo>
                  <a:pt x="0" y="295"/>
                  <a:pt x="77" y="218"/>
                  <a:pt x="171" y="218"/>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par>
                                <p:cTn id="9" presetID="2" presetClass="entr" presetSubtype="1" fill="hold" grpId="0" nodeType="withEffect">
                                  <p:stCondLst>
                                    <p:cond delay="100"/>
                                  </p:stCondLst>
                                  <p:iterate type="wd">
                                    <p:tmPct val="10000"/>
                                  </p:iterate>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ppt_x"/>
                                          </p:val>
                                        </p:tav>
                                        <p:tav tm="100000">
                                          <p:val>
                                            <p:strVal val="#ppt_x"/>
                                          </p:val>
                                        </p:tav>
                                      </p:tavLst>
                                    </p:anim>
                                    <p:anim calcmode="lin" valueType="num">
                                      <p:cBhvr additive="base">
                                        <p:cTn id="12" dur="500" fill="hold"/>
                                        <p:tgtEl>
                                          <p:spTgt spid="26"/>
                                        </p:tgtEl>
                                        <p:attrNameLst>
                                          <p:attrName>ppt_y</p:attrName>
                                        </p:attrNameLst>
                                      </p:cBhvr>
                                      <p:tavLst>
                                        <p:tav tm="0">
                                          <p:val>
                                            <p:strVal val="0-#ppt_h/2"/>
                                          </p:val>
                                        </p:tav>
                                        <p:tav tm="100000">
                                          <p:val>
                                            <p:strVal val="#ppt_y"/>
                                          </p:val>
                                        </p:tav>
                                      </p:tavLst>
                                    </p:anim>
                                  </p:childTnLst>
                                </p:cTn>
                              </p:par>
                            </p:childTnLst>
                          </p:cTn>
                        </p:par>
                        <p:par>
                          <p:cTn id="13" fill="hold">
                            <p:stCondLst>
                              <p:cond delay="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750"/>
                                        <p:tgtEl>
                                          <p:spTgt spid="3"/>
                                        </p:tgtEl>
                                      </p:cBhvr>
                                    </p:animEffect>
                                    <p:anim calcmode="lin" valueType="num">
                                      <p:cBhvr>
                                        <p:cTn id="17" dur="750" fill="hold"/>
                                        <p:tgtEl>
                                          <p:spTgt spid="3"/>
                                        </p:tgtEl>
                                        <p:attrNameLst>
                                          <p:attrName>ppt_x</p:attrName>
                                        </p:attrNameLst>
                                      </p:cBhvr>
                                      <p:tavLst>
                                        <p:tav tm="0">
                                          <p:val>
                                            <p:strVal val="#ppt_x"/>
                                          </p:val>
                                        </p:tav>
                                        <p:tav tm="100000">
                                          <p:val>
                                            <p:strVal val="#ppt_x"/>
                                          </p:val>
                                        </p:tav>
                                      </p:tavLst>
                                    </p:anim>
                                    <p:anim calcmode="lin" valueType="num">
                                      <p:cBhvr>
                                        <p:cTn id="18" dur="75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childTnLst>
                                </p:cTn>
                              </p:par>
                              <p:par>
                                <p:cTn id="25" presetID="35" presetClass="path" presetSubtype="0" accel="50000" decel="50000" fill="hold" nodeType="withEffect">
                                  <p:stCondLst>
                                    <p:cond delay="0"/>
                                  </p:stCondLst>
                                  <p:childTnLst>
                                    <p:animMotion origin="layout" path="M -2.08333E-6 1.48148E-6 L -0.15898 -0.27917 " pathEditMode="relative" rAng="0" ptsTypes="AA">
                                      <p:cBhvr>
                                        <p:cTn id="26" dur="1000" spd="-100000" fill="hold"/>
                                        <p:tgtEl>
                                          <p:spTgt spid="34"/>
                                        </p:tgtEl>
                                        <p:attrNameLst>
                                          <p:attrName>ppt_x</p:attrName>
                                          <p:attrName>ppt_y</p:attrName>
                                        </p:attrNameLst>
                                      </p:cBhvr>
                                      <p:rCtr x="-7956" y="-13958"/>
                                    </p:animMotion>
                                  </p:childTnLst>
                                </p:cTn>
                              </p:par>
                              <p:par>
                                <p:cTn id="27" presetID="53" presetClass="entr" presetSubtype="16" fill="hold" nodeType="withEffect">
                                  <p:stCondLst>
                                    <p:cond delay="300"/>
                                  </p:stCondLst>
                                  <p:childTnLst>
                                    <p:set>
                                      <p:cBhvr>
                                        <p:cTn id="28" dur="1" fill="hold">
                                          <p:stCondLst>
                                            <p:cond delay="0"/>
                                          </p:stCondLst>
                                        </p:cTn>
                                        <p:tgtEl>
                                          <p:spTgt spid="54"/>
                                        </p:tgtEl>
                                        <p:attrNameLst>
                                          <p:attrName>style.visibility</p:attrName>
                                        </p:attrNameLst>
                                      </p:cBhvr>
                                      <p:to>
                                        <p:strVal val="visible"/>
                                      </p:to>
                                    </p:set>
                                    <p:anim calcmode="lin" valueType="num">
                                      <p:cBhvr>
                                        <p:cTn id="29" dur="500" fill="hold"/>
                                        <p:tgtEl>
                                          <p:spTgt spid="54"/>
                                        </p:tgtEl>
                                        <p:attrNameLst>
                                          <p:attrName>ppt_w</p:attrName>
                                        </p:attrNameLst>
                                      </p:cBhvr>
                                      <p:tavLst>
                                        <p:tav tm="0">
                                          <p:val>
                                            <p:fltVal val="0"/>
                                          </p:val>
                                        </p:tav>
                                        <p:tav tm="100000">
                                          <p:val>
                                            <p:strVal val="#ppt_w"/>
                                          </p:val>
                                        </p:tav>
                                      </p:tavLst>
                                    </p:anim>
                                    <p:anim calcmode="lin" valueType="num">
                                      <p:cBhvr>
                                        <p:cTn id="30" dur="500" fill="hold"/>
                                        <p:tgtEl>
                                          <p:spTgt spid="54"/>
                                        </p:tgtEl>
                                        <p:attrNameLst>
                                          <p:attrName>ppt_h</p:attrName>
                                        </p:attrNameLst>
                                      </p:cBhvr>
                                      <p:tavLst>
                                        <p:tav tm="0">
                                          <p:val>
                                            <p:fltVal val="0"/>
                                          </p:val>
                                        </p:tav>
                                        <p:tav tm="100000">
                                          <p:val>
                                            <p:strVal val="#ppt_h"/>
                                          </p:val>
                                        </p:tav>
                                      </p:tavLst>
                                    </p:anim>
                                    <p:animEffect transition="in" filter="fade">
                                      <p:cBhvr>
                                        <p:cTn id="31" dur="500"/>
                                        <p:tgtEl>
                                          <p:spTgt spid="54"/>
                                        </p:tgtEl>
                                      </p:cBhvr>
                                    </p:animEffect>
                                  </p:childTnLst>
                                </p:cTn>
                              </p:par>
                              <p:par>
                                <p:cTn id="32" presetID="35" presetClass="path" presetSubtype="0" accel="50000" decel="50000" fill="hold" nodeType="withEffect">
                                  <p:stCondLst>
                                    <p:cond delay="300"/>
                                  </p:stCondLst>
                                  <p:childTnLst>
                                    <p:animMotion origin="layout" path="M -2.08333E-6 1.48148E-6 L -0.15898 -0.27917 " pathEditMode="relative" rAng="0" ptsTypes="AA">
                                      <p:cBhvr>
                                        <p:cTn id="33" dur="1000" spd="-100000" fill="hold"/>
                                        <p:tgtEl>
                                          <p:spTgt spid="54"/>
                                        </p:tgtEl>
                                        <p:attrNameLst>
                                          <p:attrName>ppt_x</p:attrName>
                                          <p:attrName>ppt_y</p:attrName>
                                        </p:attrNameLst>
                                      </p:cBhvr>
                                      <p:rCtr x="-7956" y="-13958"/>
                                    </p:animMotion>
                                  </p:childTnLst>
                                </p:cTn>
                              </p:par>
                              <p:par>
                                <p:cTn id="34" presetID="53" presetClass="entr" presetSubtype="16" fill="hold" nodeType="withEffect">
                                  <p:stCondLst>
                                    <p:cond delay="600"/>
                                  </p:stCondLst>
                                  <p:childTnLst>
                                    <p:set>
                                      <p:cBhvr>
                                        <p:cTn id="35" dur="1" fill="hold">
                                          <p:stCondLst>
                                            <p:cond delay="0"/>
                                          </p:stCondLst>
                                        </p:cTn>
                                        <p:tgtEl>
                                          <p:spTgt spid="45"/>
                                        </p:tgtEl>
                                        <p:attrNameLst>
                                          <p:attrName>style.visibility</p:attrName>
                                        </p:attrNameLst>
                                      </p:cBhvr>
                                      <p:to>
                                        <p:strVal val="visible"/>
                                      </p:to>
                                    </p:set>
                                    <p:anim calcmode="lin" valueType="num">
                                      <p:cBhvr>
                                        <p:cTn id="36" dur="500" fill="hold"/>
                                        <p:tgtEl>
                                          <p:spTgt spid="45"/>
                                        </p:tgtEl>
                                        <p:attrNameLst>
                                          <p:attrName>ppt_w</p:attrName>
                                        </p:attrNameLst>
                                      </p:cBhvr>
                                      <p:tavLst>
                                        <p:tav tm="0">
                                          <p:val>
                                            <p:fltVal val="0"/>
                                          </p:val>
                                        </p:tav>
                                        <p:tav tm="100000">
                                          <p:val>
                                            <p:strVal val="#ppt_w"/>
                                          </p:val>
                                        </p:tav>
                                      </p:tavLst>
                                    </p:anim>
                                    <p:anim calcmode="lin" valueType="num">
                                      <p:cBhvr>
                                        <p:cTn id="37" dur="500" fill="hold"/>
                                        <p:tgtEl>
                                          <p:spTgt spid="45"/>
                                        </p:tgtEl>
                                        <p:attrNameLst>
                                          <p:attrName>ppt_h</p:attrName>
                                        </p:attrNameLst>
                                      </p:cBhvr>
                                      <p:tavLst>
                                        <p:tav tm="0">
                                          <p:val>
                                            <p:fltVal val="0"/>
                                          </p:val>
                                        </p:tav>
                                        <p:tav tm="100000">
                                          <p:val>
                                            <p:strVal val="#ppt_h"/>
                                          </p:val>
                                        </p:tav>
                                      </p:tavLst>
                                    </p:anim>
                                    <p:animEffect transition="in" filter="fade">
                                      <p:cBhvr>
                                        <p:cTn id="38" dur="500"/>
                                        <p:tgtEl>
                                          <p:spTgt spid="45"/>
                                        </p:tgtEl>
                                      </p:cBhvr>
                                    </p:animEffect>
                                  </p:childTnLst>
                                </p:cTn>
                              </p:par>
                              <p:par>
                                <p:cTn id="39" presetID="35" presetClass="path" presetSubtype="0" accel="50000" decel="50000" fill="hold" nodeType="withEffect">
                                  <p:stCondLst>
                                    <p:cond delay="600"/>
                                  </p:stCondLst>
                                  <p:childTnLst>
                                    <p:animMotion origin="layout" path="M -2.08333E-6 1.48148E-6 L -0.15898 -0.27917 " pathEditMode="relative" rAng="0" ptsTypes="AA">
                                      <p:cBhvr>
                                        <p:cTn id="40" dur="1000" spd="-100000" fill="hold"/>
                                        <p:tgtEl>
                                          <p:spTgt spid="45"/>
                                        </p:tgtEl>
                                        <p:attrNameLst>
                                          <p:attrName>ppt_x</p:attrName>
                                          <p:attrName>ppt_y</p:attrName>
                                        </p:attrNameLst>
                                      </p:cBhvr>
                                      <p:rCtr x="-7956" y="-13958"/>
                                    </p:animMotion>
                                  </p:childTnLst>
                                </p:cTn>
                              </p:par>
                            </p:childTnLst>
                          </p:cTn>
                        </p:par>
                        <p:par>
                          <p:cTn id="41" fill="hold">
                            <p:stCondLst>
                              <p:cond delay="1500"/>
                            </p:stCondLst>
                            <p:childTnLst>
                              <p:par>
                                <p:cTn id="42" presetID="53" presetClass="entr" presetSubtype="16" fill="hold" grpId="0" nodeType="afterEffect">
                                  <p:stCondLst>
                                    <p:cond delay="0"/>
                                  </p:stCondLst>
                                  <p:childTnLst>
                                    <p:set>
                                      <p:cBhvr>
                                        <p:cTn id="43" dur="1" fill="hold">
                                          <p:stCondLst>
                                            <p:cond delay="0"/>
                                          </p:stCondLst>
                                        </p:cTn>
                                        <p:tgtEl>
                                          <p:spTgt spid="75"/>
                                        </p:tgtEl>
                                        <p:attrNameLst>
                                          <p:attrName>style.visibility</p:attrName>
                                        </p:attrNameLst>
                                      </p:cBhvr>
                                      <p:to>
                                        <p:strVal val="visible"/>
                                      </p:to>
                                    </p:set>
                                    <p:anim calcmode="lin" valueType="num">
                                      <p:cBhvr>
                                        <p:cTn id="44" dur="250" fill="hold"/>
                                        <p:tgtEl>
                                          <p:spTgt spid="75"/>
                                        </p:tgtEl>
                                        <p:attrNameLst>
                                          <p:attrName>ppt_w</p:attrName>
                                        </p:attrNameLst>
                                      </p:cBhvr>
                                      <p:tavLst>
                                        <p:tav tm="0">
                                          <p:val>
                                            <p:fltVal val="0"/>
                                          </p:val>
                                        </p:tav>
                                        <p:tav tm="100000">
                                          <p:val>
                                            <p:strVal val="#ppt_w"/>
                                          </p:val>
                                        </p:tav>
                                      </p:tavLst>
                                    </p:anim>
                                    <p:anim calcmode="lin" valueType="num">
                                      <p:cBhvr>
                                        <p:cTn id="45" dur="250" fill="hold"/>
                                        <p:tgtEl>
                                          <p:spTgt spid="75"/>
                                        </p:tgtEl>
                                        <p:attrNameLst>
                                          <p:attrName>ppt_h</p:attrName>
                                        </p:attrNameLst>
                                      </p:cBhvr>
                                      <p:tavLst>
                                        <p:tav tm="0">
                                          <p:val>
                                            <p:fltVal val="0"/>
                                          </p:val>
                                        </p:tav>
                                        <p:tav tm="100000">
                                          <p:val>
                                            <p:strVal val="#ppt_h"/>
                                          </p:val>
                                        </p:tav>
                                      </p:tavLst>
                                    </p:anim>
                                    <p:animEffect transition="in" filter="fade">
                                      <p:cBhvr>
                                        <p:cTn id="46" dur="250"/>
                                        <p:tgtEl>
                                          <p:spTgt spid="75"/>
                                        </p:tgtEl>
                                      </p:cBhvr>
                                    </p:animEffect>
                                  </p:childTnLst>
                                </p:cTn>
                              </p:par>
                              <p:par>
                                <p:cTn id="47" presetID="6" presetClass="emph" presetSubtype="0" decel="100000" fill="hold" grpId="1" nodeType="withEffect">
                                  <p:stCondLst>
                                    <p:cond delay="200"/>
                                  </p:stCondLst>
                                  <p:childTnLst>
                                    <p:animScale>
                                      <p:cBhvr>
                                        <p:cTn id="48" dur="250" fill="hold"/>
                                        <p:tgtEl>
                                          <p:spTgt spid="75"/>
                                        </p:tgtEl>
                                      </p:cBhvr>
                                      <p:by x="120000" y="120000"/>
                                    </p:animScale>
                                  </p:childTnLst>
                                </p:cTn>
                              </p:par>
                              <p:par>
                                <p:cTn id="49" presetID="6" presetClass="emph" presetSubtype="0" decel="100000" fill="hold" grpId="2" nodeType="withEffect">
                                  <p:stCondLst>
                                    <p:cond delay="400"/>
                                  </p:stCondLst>
                                  <p:childTnLst>
                                    <p:animScale>
                                      <p:cBhvr>
                                        <p:cTn id="50" dur="250" fill="hold"/>
                                        <p:tgtEl>
                                          <p:spTgt spid="75"/>
                                        </p:tgtEl>
                                      </p:cBhvr>
                                      <p:by x="83000" y="83000"/>
                                    </p:animScale>
                                  </p:childTnLst>
                                </p:cTn>
                              </p:par>
                              <p:par>
                                <p:cTn id="51" presetID="53" presetClass="entr" presetSubtype="16" fill="hold" grpId="0" nodeType="withEffect">
                                  <p:stCondLst>
                                    <p:cond delay="400"/>
                                  </p:stCondLst>
                                  <p:childTnLst>
                                    <p:set>
                                      <p:cBhvr>
                                        <p:cTn id="52" dur="1" fill="hold">
                                          <p:stCondLst>
                                            <p:cond delay="0"/>
                                          </p:stCondLst>
                                        </p:cTn>
                                        <p:tgtEl>
                                          <p:spTgt spid="88"/>
                                        </p:tgtEl>
                                        <p:attrNameLst>
                                          <p:attrName>style.visibility</p:attrName>
                                        </p:attrNameLst>
                                      </p:cBhvr>
                                      <p:to>
                                        <p:strVal val="visible"/>
                                      </p:to>
                                    </p:set>
                                    <p:anim calcmode="lin" valueType="num">
                                      <p:cBhvr>
                                        <p:cTn id="53" dur="250" fill="hold"/>
                                        <p:tgtEl>
                                          <p:spTgt spid="88"/>
                                        </p:tgtEl>
                                        <p:attrNameLst>
                                          <p:attrName>ppt_w</p:attrName>
                                        </p:attrNameLst>
                                      </p:cBhvr>
                                      <p:tavLst>
                                        <p:tav tm="0">
                                          <p:val>
                                            <p:fltVal val="0"/>
                                          </p:val>
                                        </p:tav>
                                        <p:tav tm="100000">
                                          <p:val>
                                            <p:strVal val="#ppt_w"/>
                                          </p:val>
                                        </p:tav>
                                      </p:tavLst>
                                    </p:anim>
                                    <p:anim calcmode="lin" valueType="num">
                                      <p:cBhvr>
                                        <p:cTn id="54" dur="250" fill="hold"/>
                                        <p:tgtEl>
                                          <p:spTgt spid="88"/>
                                        </p:tgtEl>
                                        <p:attrNameLst>
                                          <p:attrName>ppt_h</p:attrName>
                                        </p:attrNameLst>
                                      </p:cBhvr>
                                      <p:tavLst>
                                        <p:tav tm="0">
                                          <p:val>
                                            <p:fltVal val="0"/>
                                          </p:val>
                                        </p:tav>
                                        <p:tav tm="100000">
                                          <p:val>
                                            <p:strVal val="#ppt_h"/>
                                          </p:val>
                                        </p:tav>
                                      </p:tavLst>
                                    </p:anim>
                                    <p:animEffect transition="in" filter="fade">
                                      <p:cBhvr>
                                        <p:cTn id="55" dur="250"/>
                                        <p:tgtEl>
                                          <p:spTgt spid="88"/>
                                        </p:tgtEl>
                                      </p:cBhvr>
                                    </p:animEffect>
                                  </p:childTnLst>
                                </p:cTn>
                              </p:par>
                              <p:par>
                                <p:cTn id="56" presetID="6" presetClass="emph" presetSubtype="0" decel="100000" fill="hold" grpId="1" nodeType="withEffect">
                                  <p:stCondLst>
                                    <p:cond delay="600"/>
                                  </p:stCondLst>
                                  <p:childTnLst>
                                    <p:animScale>
                                      <p:cBhvr>
                                        <p:cTn id="57" dur="250" fill="hold"/>
                                        <p:tgtEl>
                                          <p:spTgt spid="88"/>
                                        </p:tgtEl>
                                      </p:cBhvr>
                                      <p:by x="120000" y="120000"/>
                                    </p:animScale>
                                  </p:childTnLst>
                                </p:cTn>
                              </p:par>
                              <p:par>
                                <p:cTn id="58" presetID="6" presetClass="emph" presetSubtype="0" decel="100000" fill="hold" grpId="2" nodeType="withEffect">
                                  <p:stCondLst>
                                    <p:cond delay="800"/>
                                  </p:stCondLst>
                                  <p:childTnLst>
                                    <p:animScale>
                                      <p:cBhvr>
                                        <p:cTn id="59" dur="250" fill="hold"/>
                                        <p:tgtEl>
                                          <p:spTgt spid="88"/>
                                        </p:tgtEl>
                                      </p:cBhvr>
                                      <p:by x="83000" y="83000"/>
                                    </p:animScale>
                                  </p:childTnLst>
                                </p:cTn>
                              </p:par>
                              <p:par>
                                <p:cTn id="60" presetID="53" presetClass="entr" presetSubtype="16" fill="hold" grpId="0" nodeType="withEffect">
                                  <p:stCondLst>
                                    <p:cond delay="600"/>
                                  </p:stCondLst>
                                  <p:childTnLst>
                                    <p:set>
                                      <p:cBhvr>
                                        <p:cTn id="61" dur="1" fill="hold">
                                          <p:stCondLst>
                                            <p:cond delay="0"/>
                                          </p:stCondLst>
                                        </p:cTn>
                                        <p:tgtEl>
                                          <p:spTgt spid="81"/>
                                        </p:tgtEl>
                                        <p:attrNameLst>
                                          <p:attrName>style.visibility</p:attrName>
                                        </p:attrNameLst>
                                      </p:cBhvr>
                                      <p:to>
                                        <p:strVal val="visible"/>
                                      </p:to>
                                    </p:set>
                                    <p:anim calcmode="lin" valueType="num">
                                      <p:cBhvr>
                                        <p:cTn id="62" dur="250" fill="hold"/>
                                        <p:tgtEl>
                                          <p:spTgt spid="81"/>
                                        </p:tgtEl>
                                        <p:attrNameLst>
                                          <p:attrName>ppt_w</p:attrName>
                                        </p:attrNameLst>
                                      </p:cBhvr>
                                      <p:tavLst>
                                        <p:tav tm="0">
                                          <p:val>
                                            <p:fltVal val="0"/>
                                          </p:val>
                                        </p:tav>
                                        <p:tav tm="100000">
                                          <p:val>
                                            <p:strVal val="#ppt_w"/>
                                          </p:val>
                                        </p:tav>
                                      </p:tavLst>
                                    </p:anim>
                                    <p:anim calcmode="lin" valueType="num">
                                      <p:cBhvr>
                                        <p:cTn id="63" dur="250" fill="hold"/>
                                        <p:tgtEl>
                                          <p:spTgt spid="81"/>
                                        </p:tgtEl>
                                        <p:attrNameLst>
                                          <p:attrName>ppt_h</p:attrName>
                                        </p:attrNameLst>
                                      </p:cBhvr>
                                      <p:tavLst>
                                        <p:tav tm="0">
                                          <p:val>
                                            <p:fltVal val="0"/>
                                          </p:val>
                                        </p:tav>
                                        <p:tav tm="100000">
                                          <p:val>
                                            <p:strVal val="#ppt_h"/>
                                          </p:val>
                                        </p:tav>
                                      </p:tavLst>
                                    </p:anim>
                                    <p:animEffect transition="in" filter="fade">
                                      <p:cBhvr>
                                        <p:cTn id="64" dur="250"/>
                                        <p:tgtEl>
                                          <p:spTgt spid="81"/>
                                        </p:tgtEl>
                                      </p:cBhvr>
                                    </p:animEffect>
                                  </p:childTnLst>
                                </p:cTn>
                              </p:par>
                              <p:par>
                                <p:cTn id="65" presetID="6" presetClass="emph" presetSubtype="0" decel="100000" fill="hold" grpId="1" nodeType="withEffect">
                                  <p:stCondLst>
                                    <p:cond delay="800"/>
                                  </p:stCondLst>
                                  <p:childTnLst>
                                    <p:animScale>
                                      <p:cBhvr>
                                        <p:cTn id="66" dur="250" fill="hold"/>
                                        <p:tgtEl>
                                          <p:spTgt spid="81"/>
                                        </p:tgtEl>
                                      </p:cBhvr>
                                      <p:by x="120000" y="120000"/>
                                    </p:animScale>
                                  </p:childTnLst>
                                </p:cTn>
                              </p:par>
                              <p:par>
                                <p:cTn id="67" presetID="6" presetClass="emph" presetSubtype="0" decel="100000" fill="hold" grpId="2" nodeType="withEffect">
                                  <p:stCondLst>
                                    <p:cond delay="1000"/>
                                  </p:stCondLst>
                                  <p:childTnLst>
                                    <p:animScale>
                                      <p:cBhvr>
                                        <p:cTn id="68" dur="250" fill="hold"/>
                                        <p:tgtEl>
                                          <p:spTgt spid="81"/>
                                        </p:tgtEl>
                                      </p:cBhvr>
                                      <p:by x="83000" y="83000"/>
                                    </p:animScale>
                                  </p:childTnLst>
                                </p:cTn>
                              </p:par>
                            </p:childTnLst>
                          </p:cTn>
                        </p:par>
                        <p:par>
                          <p:cTn id="69" fill="hold">
                            <p:stCondLst>
                              <p:cond delay="2000"/>
                            </p:stCondLst>
                            <p:childTnLst>
                              <p:par>
                                <p:cTn id="70" presetID="53" presetClass="entr" presetSubtype="16" fill="hold" grpId="0" nodeType="afterEffect">
                                  <p:stCondLst>
                                    <p:cond delay="0"/>
                                  </p:stCondLst>
                                  <p:iterate type="lt">
                                    <p:tmPct val="10000"/>
                                  </p:iterate>
                                  <p:childTnLst>
                                    <p:set>
                                      <p:cBhvr>
                                        <p:cTn id="71" dur="1" fill="hold">
                                          <p:stCondLst>
                                            <p:cond delay="0"/>
                                          </p:stCondLst>
                                        </p:cTn>
                                        <p:tgtEl>
                                          <p:spTgt spid="82"/>
                                        </p:tgtEl>
                                        <p:attrNameLst>
                                          <p:attrName>style.visibility</p:attrName>
                                        </p:attrNameLst>
                                      </p:cBhvr>
                                      <p:to>
                                        <p:strVal val="visible"/>
                                      </p:to>
                                    </p:set>
                                    <p:anim calcmode="lin" valueType="num">
                                      <p:cBhvr>
                                        <p:cTn id="72" dur="250" fill="hold"/>
                                        <p:tgtEl>
                                          <p:spTgt spid="82"/>
                                        </p:tgtEl>
                                        <p:attrNameLst>
                                          <p:attrName>ppt_w</p:attrName>
                                        </p:attrNameLst>
                                      </p:cBhvr>
                                      <p:tavLst>
                                        <p:tav tm="0">
                                          <p:val>
                                            <p:fltVal val="0"/>
                                          </p:val>
                                        </p:tav>
                                        <p:tav tm="100000">
                                          <p:val>
                                            <p:strVal val="#ppt_w"/>
                                          </p:val>
                                        </p:tav>
                                      </p:tavLst>
                                    </p:anim>
                                    <p:anim calcmode="lin" valueType="num">
                                      <p:cBhvr>
                                        <p:cTn id="73" dur="250" fill="hold"/>
                                        <p:tgtEl>
                                          <p:spTgt spid="82"/>
                                        </p:tgtEl>
                                        <p:attrNameLst>
                                          <p:attrName>ppt_h</p:attrName>
                                        </p:attrNameLst>
                                      </p:cBhvr>
                                      <p:tavLst>
                                        <p:tav tm="0">
                                          <p:val>
                                            <p:fltVal val="0"/>
                                          </p:val>
                                        </p:tav>
                                        <p:tav tm="100000">
                                          <p:val>
                                            <p:strVal val="#ppt_h"/>
                                          </p:val>
                                        </p:tav>
                                      </p:tavLst>
                                    </p:anim>
                                    <p:animEffect transition="in" filter="fade">
                                      <p:cBhvr>
                                        <p:cTn id="74" dur="250"/>
                                        <p:tgtEl>
                                          <p:spTgt spid="82"/>
                                        </p:tgtEl>
                                      </p:cBhvr>
                                    </p:animEffect>
                                  </p:childTnLst>
                                </p:cTn>
                              </p:par>
                            </p:childTnLst>
                          </p:cTn>
                        </p:par>
                        <p:par>
                          <p:cTn id="75" fill="hold">
                            <p:stCondLst>
                              <p:cond delay="4775"/>
                            </p:stCondLst>
                            <p:childTnLst>
                              <p:par>
                                <p:cTn id="76" presetID="53" presetClass="entr" presetSubtype="16" fill="hold" grpId="0" nodeType="after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p:cTn id="78" dur="250" fill="hold"/>
                                        <p:tgtEl>
                                          <p:spTgt spid="77"/>
                                        </p:tgtEl>
                                        <p:attrNameLst>
                                          <p:attrName>ppt_w</p:attrName>
                                        </p:attrNameLst>
                                      </p:cBhvr>
                                      <p:tavLst>
                                        <p:tav tm="0">
                                          <p:val>
                                            <p:fltVal val="0"/>
                                          </p:val>
                                        </p:tav>
                                        <p:tav tm="100000">
                                          <p:val>
                                            <p:strVal val="#ppt_w"/>
                                          </p:val>
                                        </p:tav>
                                      </p:tavLst>
                                    </p:anim>
                                    <p:anim calcmode="lin" valueType="num">
                                      <p:cBhvr>
                                        <p:cTn id="79" dur="250" fill="hold"/>
                                        <p:tgtEl>
                                          <p:spTgt spid="77"/>
                                        </p:tgtEl>
                                        <p:attrNameLst>
                                          <p:attrName>ppt_h</p:attrName>
                                        </p:attrNameLst>
                                      </p:cBhvr>
                                      <p:tavLst>
                                        <p:tav tm="0">
                                          <p:val>
                                            <p:fltVal val="0"/>
                                          </p:val>
                                        </p:tav>
                                        <p:tav tm="100000">
                                          <p:val>
                                            <p:strVal val="#ppt_h"/>
                                          </p:val>
                                        </p:tav>
                                      </p:tavLst>
                                    </p:anim>
                                    <p:animEffect transition="in" filter="fade">
                                      <p:cBhvr>
                                        <p:cTn id="80" dur="250"/>
                                        <p:tgtEl>
                                          <p:spTgt spid="77"/>
                                        </p:tgtEl>
                                      </p:cBhvr>
                                    </p:animEffect>
                                  </p:childTnLst>
                                </p:cTn>
                              </p:par>
                              <p:par>
                                <p:cTn id="81" presetID="6" presetClass="emph" presetSubtype="0" decel="100000" fill="hold" grpId="1" nodeType="withEffect">
                                  <p:stCondLst>
                                    <p:cond delay="200"/>
                                  </p:stCondLst>
                                  <p:childTnLst>
                                    <p:animScale>
                                      <p:cBhvr>
                                        <p:cTn id="82" dur="250" fill="hold"/>
                                        <p:tgtEl>
                                          <p:spTgt spid="77"/>
                                        </p:tgtEl>
                                      </p:cBhvr>
                                      <p:by x="120000" y="120000"/>
                                    </p:animScale>
                                  </p:childTnLst>
                                </p:cTn>
                              </p:par>
                              <p:par>
                                <p:cTn id="83" presetID="6" presetClass="emph" presetSubtype="0" decel="100000" fill="hold" grpId="2" nodeType="withEffect">
                                  <p:stCondLst>
                                    <p:cond delay="400"/>
                                  </p:stCondLst>
                                  <p:childTnLst>
                                    <p:animScale>
                                      <p:cBhvr>
                                        <p:cTn id="84" dur="250" fill="hold"/>
                                        <p:tgtEl>
                                          <p:spTgt spid="77"/>
                                        </p:tgtEl>
                                      </p:cBhvr>
                                      <p:by x="83000" y="83000"/>
                                    </p:animScale>
                                  </p:childTnLst>
                                </p:cTn>
                              </p:par>
                              <p:par>
                                <p:cTn id="85" presetID="53" presetClass="entr" presetSubtype="16" fill="hold" grpId="0" nodeType="withEffect">
                                  <p:stCondLst>
                                    <p:cond delay="400"/>
                                  </p:stCondLst>
                                  <p:childTnLst>
                                    <p:set>
                                      <p:cBhvr>
                                        <p:cTn id="86" dur="1" fill="hold">
                                          <p:stCondLst>
                                            <p:cond delay="0"/>
                                          </p:stCondLst>
                                        </p:cTn>
                                        <p:tgtEl>
                                          <p:spTgt spid="89"/>
                                        </p:tgtEl>
                                        <p:attrNameLst>
                                          <p:attrName>style.visibility</p:attrName>
                                        </p:attrNameLst>
                                      </p:cBhvr>
                                      <p:to>
                                        <p:strVal val="visible"/>
                                      </p:to>
                                    </p:set>
                                    <p:anim calcmode="lin" valueType="num">
                                      <p:cBhvr>
                                        <p:cTn id="87" dur="250" fill="hold"/>
                                        <p:tgtEl>
                                          <p:spTgt spid="89"/>
                                        </p:tgtEl>
                                        <p:attrNameLst>
                                          <p:attrName>ppt_w</p:attrName>
                                        </p:attrNameLst>
                                      </p:cBhvr>
                                      <p:tavLst>
                                        <p:tav tm="0">
                                          <p:val>
                                            <p:fltVal val="0"/>
                                          </p:val>
                                        </p:tav>
                                        <p:tav tm="100000">
                                          <p:val>
                                            <p:strVal val="#ppt_w"/>
                                          </p:val>
                                        </p:tav>
                                      </p:tavLst>
                                    </p:anim>
                                    <p:anim calcmode="lin" valueType="num">
                                      <p:cBhvr>
                                        <p:cTn id="88" dur="250" fill="hold"/>
                                        <p:tgtEl>
                                          <p:spTgt spid="89"/>
                                        </p:tgtEl>
                                        <p:attrNameLst>
                                          <p:attrName>ppt_h</p:attrName>
                                        </p:attrNameLst>
                                      </p:cBhvr>
                                      <p:tavLst>
                                        <p:tav tm="0">
                                          <p:val>
                                            <p:fltVal val="0"/>
                                          </p:val>
                                        </p:tav>
                                        <p:tav tm="100000">
                                          <p:val>
                                            <p:strVal val="#ppt_h"/>
                                          </p:val>
                                        </p:tav>
                                      </p:tavLst>
                                    </p:anim>
                                    <p:animEffect transition="in" filter="fade">
                                      <p:cBhvr>
                                        <p:cTn id="89" dur="250"/>
                                        <p:tgtEl>
                                          <p:spTgt spid="89"/>
                                        </p:tgtEl>
                                      </p:cBhvr>
                                    </p:animEffect>
                                  </p:childTnLst>
                                </p:cTn>
                              </p:par>
                              <p:par>
                                <p:cTn id="90" presetID="6" presetClass="emph" presetSubtype="0" decel="100000" fill="hold" grpId="1" nodeType="withEffect">
                                  <p:stCondLst>
                                    <p:cond delay="600"/>
                                  </p:stCondLst>
                                  <p:childTnLst>
                                    <p:animScale>
                                      <p:cBhvr>
                                        <p:cTn id="91" dur="250" fill="hold"/>
                                        <p:tgtEl>
                                          <p:spTgt spid="89"/>
                                        </p:tgtEl>
                                      </p:cBhvr>
                                      <p:by x="120000" y="120000"/>
                                    </p:animScale>
                                  </p:childTnLst>
                                </p:cTn>
                              </p:par>
                              <p:par>
                                <p:cTn id="92" presetID="6" presetClass="emph" presetSubtype="0" decel="100000" fill="hold" grpId="2" nodeType="withEffect">
                                  <p:stCondLst>
                                    <p:cond delay="800"/>
                                  </p:stCondLst>
                                  <p:childTnLst>
                                    <p:animScale>
                                      <p:cBhvr>
                                        <p:cTn id="93" dur="250" fill="hold"/>
                                        <p:tgtEl>
                                          <p:spTgt spid="89"/>
                                        </p:tgtEl>
                                      </p:cBhvr>
                                      <p:by x="83000" y="83000"/>
                                    </p:animScale>
                                  </p:childTnLst>
                                </p:cTn>
                              </p:par>
                              <p:par>
                                <p:cTn id="94" presetID="53" presetClass="entr" presetSubtype="16" fill="hold" grpId="0" nodeType="withEffect">
                                  <p:stCondLst>
                                    <p:cond delay="600"/>
                                  </p:stCondLst>
                                  <p:childTnLst>
                                    <p:set>
                                      <p:cBhvr>
                                        <p:cTn id="95" dur="1" fill="hold">
                                          <p:stCondLst>
                                            <p:cond delay="0"/>
                                          </p:stCondLst>
                                        </p:cTn>
                                        <p:tgtEl>
                                          <p:spTgt spid="83"/>
                                        </p:tgtEl>
                                        <p:attrNameLst>
                                          <p:attrName>style.visibility</p:attrName>
                                        </p:attrNameLst>
                                      </p:cBhvr>
                                      <p:to>
                                        <p:strVal val="visible"/>
                                      </p:to>
                                    </p:set>
                                    <p:anim calcmode="lin" valueType="num">
                                      <p:cBhvr>
                                        <p:cTn id="96" dur="250" fill="hold"/>
                                        <p:tgtEl>
                                          <p:spTgt spid="83"/>
                                        </p:tgtEl>
                                        <p:attrNameLst>
                                          <p:attrName>ppt_w</p:attrName>
                                        </p:attrNameLst>
                                      </p:cBhvr>
                                      <p:tavLst>
                                        <p:tav tm="0">
                                          <p:val>
                                            <p:fltVal val="0"/>
                                          </p:val>
                                        </p:tav>
                                        <p:tav tm="100000">
                                          <p:val>
                                            <p:strVal val="#ppt_w"/>
                                          </p:val>
                                        </p:tav>
                                      </p:tavLst>
                                    </p:anim>
                                    <p:anim calcmode="lin" valueType="num">
                                      <p:cBhvr>
                                        <p:cTn id="97" dur="250" fill="hold"/>
                                        <p:tgtEl>
                                          <p:spTgt spid="83"/>
                                        </p:tgtEl>
                                        <p:attrNameLst>
                                          <p:attrName>ppt_h</p:attrName>
                                        </p:attrNameLst>
                                      </p:cBhvr>
                                      <p:tavLst>
                                        <p:tav tm="0">
                                          <p:val>
                                            <p:fltVal val="0"/>
                                          </p:val>
                                        </p:tav>
                                        <p:tav tm="100000">
                                          <p:val>
                                            <p:strVal val="#ppt_h"/>
                                          </p:val>
                                        </p:tav>
                                      </p:tavLst>
                                    </p:anim>
                                    <p:animEffect transition="in" filter="fade">
                                      <p:cBhvr>
                                        <p:cTn id="98" dur="250"/>
                                        <p:tgtEl>
                                          <p:spTgt spid="83"/>
                                        </p:tgtEl>
                                      </p:cBhvr>
                                    </p:animEffect>
                                  </p:childTnLst>
                                </p:cTn>
                              </p:par>
                              <p:par>
                                <p:cTn id="99" presetID="6" presetClass="emph" presetSubtype="0" decel="100000" fill="hold" grpId="1" nodeType="withEffect">
                                  <p:stCondLst>
                                    <p:cond delay="800"/>
                                  </p:stCondLst>
                                  <p:childTnLst>
                                    <p:animScale>
                                      <p:cBhvr>
                                        <p:cTn id="100" dur="250" fill="hold"/>
                                        <p:tgtEl>
                                          <p:spTgt spid="83"/>
                                        </p:tgtEl>
                                      </p:cBhvr>
                                      <p:by x="120000" y="120000"/>
                                    </p:animScale>
                                  </p:childTnLst>
                                </p:cTn>
                              </p:par>
                              <p:par>
                                <p:cTn id="101" presetID="6" presetClass="emph" presetSubtype="0" decel="100000" fill="hold" grpId="2" nodeType="withEffect">
                                  <p:stCondLst>
                                    <p:cond delay="1000"/>
                                  </p:stCondLst>
                                  <p:childTnLst>
                                    <p:animScale>
                                      <p:cBhvr>
                                        <p:cTn id="102" dur="250" fill="hold"/>
                                        <p:tgtEl>
                                          <p:spTgt spid="83"/>
                                        </p:tgtEl>
                                      </p:cBhvr>
                                      <p:by x="83000" y="83000"/>
                                    </p:animScale>
                                  </p:childTnLst>
                                </p:cTn>
                              </p:par>
                            </p:childTnLst>
                          </p:cTn>
                        </p:par>
                        <p:par>
                          <p:cTn id="103" fill="hold">
                            <p:stCondLst>
                              <p:cond delay="5275"/>
                            </p:stCondLst>
                            <p:childTnLst>
                              <p:par>
                                <p:cTn id="104" presetID="53" presetClass="entr" presetSubtype="16" fill="hold" grpId="0" nodeType="afterEffect">
                                  <p:stCondLst>
                                    <p:cond delay="0"/>
                                  </p:stCondLst>
                                  <p:iterate type="lt">
                                    <p:tmPct val="10000"/>
                                  </p:iterate>
                                  <p:childTnLst>
                                    <p:set>
                                      <p:cBhvr>
                                        <p:cTn id="105" dur="1" fill="hold">
                                          <p:stCondLst>
                                            <p:cond delay="0"/>
                                          </p:stCondLst>
                                        </p:cTn>
                                        <p:tgtEl>
                                          <p:spTgt spid="84"/>
                                        </p:tgtEl>
                                        <p:attrNameLst>
                                          <p:attrName>style.visibility</p:attrName>
                                        </p:attrNameLst>
                                      </p:cBhvr>
                                      <p:to>
                                        <p:strVal val="visible"/>
                                      </p:to>
                                    </p:set>
                                    <p:anim calcmode="lin" valueType="num">
                                      <p:cBhvr>
                                        <p:cTn id="106" dur="250" fill="hold"/>
                                        <p:tgtEl>
                                          <p:spTgt spid="84"/>
                                        </p:tgtEl>
                                        <p:attrNameLst>
                                          <p:attrName>ppt_w</p:attrName>
                                        </p:attrNameLst>
                                      </p:cBhvr>
                                      <p:tavLst>
                                        <p:tav tm="0">
                                          <p:val>
                                            <p:fltVal val="0"/>
                                          </p:val>
                                        </p:tav>
                                        <p:tav tm="100000">
                                          <p:val>
                                            <p:strVal val="#ppt_w"/>
                                          </p:val>
                                        </p:tav>
                                      </p:tavLst>
                                    </p:anim>
                                    <p:anim calcmode="lin" valueType="num">
                                      <p:cBhvr>
                                        <p:cTn id="107" dur="250" fill="hold"/>
                                        <p:tgtEl>
                                          <p:spTgt spid="84"/>
                                        </p:tgtEl>
                                        <p:attrNameLst>
                                          <p:attrName>ppt_h</p:attrName>
                                        </p:attrNameLst>
                                      </p:cBhvr>
                                      <p:tavLst>
                                        <p:tav tm="0">
                                          <p:val>
                                            <p:fltVal val="0"/>
                                          </p:val>
                                        </p:tav>
                                        <p:tav tm="100000">
                                          <p:val>
                                            <p:strVal val="#ppt_h"/>
                                          </p:val>
                                        </p:tav>
                                      </p:tavLst>
                                    </p:anim>
                                    <p:animEffect transition="in" filter="fade">
                                      <p:cBhvr>
                                        <p:cTn id="108" dur="250"/>
                                        <p:tgtEl>
                                          <p:spTgt spid="84"/>
                                        </p:tgtEl>
                                      </p:cBhvr>
                                    </p:animEffect>
                                  </p:childTnLst>
                                </p:cTn>
                              </p:par>
                            </p:childTnLst>
                          </p:cTn>
                        </p:par>
                        <p:par>
                          <p:cTn id="109" fill="hold">
                            <p:stCondLst>
                              <p:cond delay="7199"/>
                            </p:stCondLst>
                            <p:childTnLst>
                              <p:par>
                                <p:cTn id="110" presetID="53" presetClass="entr" presetSubtype="16" fill="hold" grpId="0" nodeType="afterEffect">
                                  <p:stCondLst>
                                    <p:cond delay="0"/>
                                  </p:stCondLst>
                                  <p:childTnLst>
                                    <p:set>
                                      <p:cBhvr>
                                        <p:cTn id="111" dur="1" fill="hold">
                                          <p:stCondLst>
                                            <p:cond delay="0"/>
                                          </p:stCondLst>
                                        </p:cTn>
                                        <p:tgtEl>
                                          <p:spTgt spid="79"/>
                                        </p:tgtEl>
                                        <p:attrNameLst>
                                          <p:attrName>style.visibility</p:attrName>
                                        </p:attrNameLst>
                                      </p:cBhvr>
                                      <p:to>
                                        <p:strVal val="visible"/>
                                      </p:to>
                                    </p:set>
                                    <p:anim calcmode="lin" valueType="num">
                                      <p:cBhvr>
                                        <p:cTn id="112" dur="250" fill="hold"/>
                                        <p:tgtEl>
                                          <p:spTgt spid="79"/>
                                        </p:tgtEl>
                                        <p:attrNameLst>
                                          <p:attrName>ppt_w</p:attrName>
                                        </p:attrNameLst>
                                      </p:cBhvr>
                                      <p:tavLst>
                                        <p:tav tm="0">
                                          <p:val>
                                            <p:fltVal val="0"/>
                                          </p:val>
                                        </p:tav>
                                        <p:tav tm="100000">
                                          <p:val>
                                            <p:strVal val="#ppt_w"/>
                                          </p:val>
                                        </p:tav>
                                      </p:tavLst>
                                    </p:anim>
                                    <p:anim calcmode="lin" valueType="num">
                                      <p:cBhvr>
                                        <p:cTn id="113" dur="250" fill="hold"/>
                                        <p:tgtEl>
                                          <p:spTgt spid="79"/>
                                        </p:tgtEl>
                                        <p:attrNameLst>
                                          <p:attrName>ppt_h</p:attrName>
                                        </p:attrNameLst>
                                      </p:cBhvr>
                                      <p:tavLst>
                                        <p:tav tm="0">
                                          <p:val>
                                            <p:fltVal val="0"/>
                                          </p:val>
                                        </p:tav>
                                        <p:tav tm="100000">
                                          <p:val>
                                            <p:strVal val="#ppt_h"/>
                                          </p:val>
                                        </p:tav>
                                      </p:tavLst>
                                    </p:anim>
                                    <p:animEffect transition="in" filter="fade">
                                      <p:cBhvr>
                                        <p:cTn id="114" dur="250"/>
                                        <p:tgtEl>
                                          <p:spTgt spid="79"/>
                                        </p:tgtEl>
                                      </p:cBhvr>
                                    </p:animEffect>
                                  </p:childTnLst>
                                </p:cTn>
                              </p:par>
                              <p:par>
                                <p:cTn id="115" presetID="6" presetClass="emph" presetSubtype="0" decel="100000" fill="hold" grpId="1" nodeType="withEffect">
                                  <p:stCondLst>
                                    <p:cond delay="200"/>
                                  </p:stCondLst>
                                  <p:childTnLst>
                                    <p:animScale>
                                      <p:cBhvr>
                                        <p:cTn id="116" dur="250" fill="hold"/>
                                        <p:tgtEl>
                                          <p:spTgt spid="79"/>
                                        </p:tgtEl>
                                      </p:cBhvr>
                                      <p:by x="120000" y="120000"/>
                                    </p:animScale>
                                  </p:childTnLst>
                                </p:cTn>
                              </p:par>
                              <p:par>
                                <p:cTn id="117" presetID="6" presetClass="emph" presetSubtype="0" decel="100000" fill="hold" grpId="2" nodeType="withEffect">
                                  <p:stCondLst>
                                    <p:cond delay="400"/>
                                  </p:stCondLst>
                                  <p:childTnLst>
                                    <p:animScale>
                                      <p:cBhvr>
                                        <p:cTn id="118" dur="250" fill="hold"/>
                                        <p:tgtEl>
                                          <p:spTgt spid="79"/>
                                        </p:tgtEl>
                                      </p:cBhvr>
                                      <p:by x="83000" y="83000"/>
                                    </p:animScale>
                                  </p:childTnLst>
                                </p:cTn>
                              </p:par>
                              <p:par>
                                <p:cTn id="119" presetID="53" presetClass="entr" presetSubtype="16" fill="hold" grpId="0" nodeType="withEffect">
                                  <p:stCondLst>
                                    <p:cond delay="40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250" fill="hold"/>
                                        <p:tgtEl>
                                          <p:spTgt spid="87"/>
                                        </p:tgtEl>
                                        <p:attrNameLst>
                                          <p:attrName>ppt_w</p:attrName>
                                        </p:attrNameLst>
                                      </p:cBhvr>
                                      <p:tavLst>
                                        <p:tav tm="0">
                                          <p:val>
                                            <p:fltVal val="0"/>
                                          </p:val>
                                        </p:tav>
                                        <p:tav tm="100000">
                                          <p:val>
                                            <p:strVal val="#ppt_w"/>
                                          </p:val>
                                        </p:tav>
                                      </p:tavLst>
                                    </p:anim>
                                    <p:anim calcmode="lin" valueType="num">
                                      <p:cBhvr>
                                        <p:cTn id="122" dur="250" fill="hold"/>
                                        <p:tgtEl>
                                          <p:spTgt spid="87"/>
                                        </p:tgtEl>
                                        <p:attrNameLst>
                                          <p:attrName>ppt_h</p:attrName>
                                        </p:attrNameLst>
                                      </p:cBhvr>
                                      <p:tavLst>
                                        <p:tav tm="0">
                                          <p:val>
                                            <p:fltVal val="0"/>
                                          </p:val>
                                        </p:tav>
                                        <p:tav tm="100000">
                                          <p:val>
                                            <p:strVal val="#ppt_h"/>
                                          </p:val>
                                        </p:tav>
                                      </p:tavLst>
                                    </p:anim>
                                    <p:animEffect transition="in" filter="fade">
                                      <p:cBhvr>
                                        <p:cTn id="123" dur="250"/>
                                        <p:tgtEl>
                                          <p:spTgt spid="87"/>
                                        </p:tgtEl>
                                      </p:cBhvr>
                                    </p:animEffect>
                                  </p:childTnLst>
                                </p:cTn>
                              </p:par>
                              <p:par>
                                <p:cTn id="124" presetID="6" presetClass="emph" presetSubtype="0" decel="100000" fill="hold" grpId="1" nodeType="withEffect">
                                  <p:stCondLst>
                                    <p:cond delay="600"/>
                                  </p:stCondLst>
                                  <p:childTnLst>
                                    <p:animScale>
                                      <p:cBhvr>
                                        <p:cTn id="125" dur="250" fill="hold"/>
                                        <p:tgtEl>
                                          <p:spTgt spid="87"/>
                                        </p:tgtEl>
                                      </p:cBhvr>
                                      <p:by x="120000" y="120000"/>
                                    </p:animScale>
                                  </p:childTnLst>
                                </p:cTn>
                              </p:par>
                              <p:par>
                                <p:cTn id="126" presetID="6" presetClass="emph" presetSubtype="0" decel="100000" fill="hold" grpId="2" nodeType="withEffect">
                                  <p:stCondLst>
                                    <p:cond delay="800"/>
                                  </p:stCondLst>
                                  <p:childTnLst>
                                    <p:animScale>
                                      <p:cBhvr>
                                        <p:cTn id="127" dur="250" fill="hold"/>
                                        <p:tgtEl>
                                          <p:spTgt spid="87"/>
                                        </p:tgtEl>
                                      </p:cBhvr>
                                      <p:by x="83000" y="83000"/>
                                    </p:animScale>
                                  </p:childTnLst>
                                </p:cTn>
                              </p:par>
                              <p:par>
                                <p:cTn id="128" presetID="53" presetClass="entr" presetSubtype="16" fill="hold" grpId="0" nodeType="withEffect">
                                  <p:stCondLst>
                                    <p:cond delay="600"/>
                                  </p:stCondLst>
                                  <p:childTnLst>
                                    <p:set>
                                      <p:cBhvr>
                                        <p:cTn id="129" dur="1" fill="hold">
                                          <p:stCondLst>
                                            <p:cond delay="0"/>
                                          </p:stCondLst>
                                        </p:cTn>
                                        <p:tgtEl>
                                          <p:spTgt spid="85"/>
                                        </p:tgtEl>
                                        <p:attrNameLst>
                                          <p:attrName>style.visibility</p:attrName>
                                        </p:attrNameLst>
                                      </p:cBhvr>
                                      <p:to>
                                        <p:strVal val="visible"/>
                                      </p:to>
                                    </p:set>
                                    <p:anim calcmode="lin" valueType="num">
                                      <p:cBhvr>
                                        <p:cTn id="130" dur="250" fill="hold"/>
                                        <p:tgtEl>
                                          <p:spTgt spid="85"/>
                                        </p:tgtEl>
                                        <p:attrNameLst>
                                          <p:attrName>ppt_w</p:attrName>
                                        </p:attrNameLst>
                                      </p:cBhvr>
                                      <p:tavLst>
                                        <p:tav tm="0">
                                          <p:val>
                                            <p:fltVal val="0"/>
                                          </p:val>
                                        </p:tav>
                                        <p:tav tm="100000">
                                          <p:val>
                                            <p:strVal val="#ppt_w"/>
                                          </p:val>
                                        </p:tav>
                                      </p:tavLst>
                                    </p:anim>
                                    <p:anim calcmode="lin" valueType="num">
                                      <p:cBhvr>
                                        <p:cTn id="131" dur="250" fill="hold"/>
                                        <p:tgtEl>
                                          <p:spTgt spid="85"/>
                                        </p:tgtEl>
                                        <p:attrNameLst>
                                          <p:attrName>ppt_h</p:attrName>
                                        </p:attrNameLst>
                                      </p:cBhvr>
                                      <p:tavLst>
                                        <p:tav tm="0">
                                          <p:val>
                                            <p:fltVal val="0"/>
                                          </p:val>
                                        </p:tav>
                                        <p:tav tm="100000">
                                          <p:val>
                                            <p:strVal val="#ppt_h"/>
                                          </p:val>
                                        </p:tav>
                                      </p:tavLst>
                                    </p:anim>
                                    <p:animEffect transition="in" filter="fade">
                                      <p:cBhvr>
                                        <p:cTn id="132" dur="250"/>
                                        <p:tgtEl>
                                          <p:spTgt spid="85"/>
                                        </p:tgtEl>
                                      </p:cBhvr>
                                    </p:animEffect>
                                  </p:childTnLst>
                                </p:cTn>
                              </p:par>
                              <p:par>
                                <p:cTn id="133" presetID="6" presetClass="emph" presetSubtype="0" decel="100000" fill="hold" grpId="1" nodeType="withEffect">
                                  <p:stCondLst>
                                    <p:cond delay="800"/>
                                  </p:stCondLst>
                                  <p:childTnLst>
                                    <p:animScale>
                                      <p:cBhvr>
                                        <p:cTn id="134" dur="250" fill="hold"/>
                                        <p:tgtEl>
                                          <p:spTgt spid="85"/>
                                        </p:tgtEl>
                                      </p:cBhvr>
                                      <p:by x="120000" y="120000"/>
                                    </p:animScale>
                                  </p:childTnLst>
                                </p:cTn>
                              </p:par>
                              <p:par>
                                <p:cTn id="135" presetID="6" presetClass="emph" presetSubtype="0" decel="100000" fill="hold" grpId="2" nodeType="withEffect">
                                  <p:stCondLst>
                                    <p:cond delay="1000"/>
                                  </p:stCondLst>
                                  <p:childTnLst>
                                    <p:animScale>
                                      <p:cBhvr>
                                        <p:cTn id="136" dur="250" fill="hold"/>
                                        <p:tgtEl>
                                          <p:spTgt spid="85"/>
                                        </p:tgtEl>
                                      </p:cBhvr>
                                      <p:by x="83000" y="83000"/>
                                    </p:animScale>
                                  </p:childTnLst>
                                </p:cTn>
                              </p:par>
                            </p:childTnLst>
                          </p:cTn>
                        </p:par>
                        <p:par>
                          <p:cTn id="137" fill="hold">
                            <p:stCondLst>
                              <p:cond delay="7699"/>
                            </p:stCondLst>
                            <p:childTnLst>
                              <p:par>
                                <p:cTn id="138" presetID="53" presetClass="entr" presetSubtype="16" fill="hold" grpId="0" nodeType="afterEffect">
                                  <p:stCondLst>
                                    <p:cond delay="0"/>
                                  </p:stCondLst>
                                  <p:iterate type="lt">
                                    <p:tmPct val="10000"/>
                                  </p:iterate>
                                  <p:childTnLst>
                                    <p:set>
                                      <p:cBhvr>
                                        <p:cTn id="139" dur="1" fill="hold">
                                          <p:stCondLst>
                                            <p:cond delay="0"/>
                                          </p:stCondLst>
                                        </p:cTn>
                                        <p:tgtEl>
                                          <p:spTgt spid="86"/>
                                        </p:tgtEl>
                                        <p:attrNameLst>
                                          <p:attrName>style.visibility</p:attrName>
                                        </p:attrNameLst>
                                      </p:cBhvr>
                                      <p:to>
                                        <p:strVal val="visible"/>
                                      </p:to>
                                    </p:set>
                                    <p:anim calcmode="lin" valueType="num">
                                      <p:cBhvr>
                                        <p:cTn id="140" dur="250" fill="hold"/>
                                        <p:tgtEl>
                                          <p:spTgt spid="86"/>
                                        </p:tgtEl>
                                        <p:attrNameLst>
                                          <p:attrName>ppt_w</p:attrName>
                                        </p:attrNameLst>
                                      </p:cBhvr>
                                      <p:tavLst>
                                        <p:tav tm="0">
                                          <p:val>
                                            <p:fltVal val="0"/>
                                          </p:val>
                                        </p:tav>
                                        <p:tav tm="100000">
                                          <p:val>
                                            <p:strVal val="#ppt_w"/>
                                          </p:val>
                                        </p:tav>
                                      </p:tavLst>
                                    </p:anim>
                                    <p:anim calcmode="lin" valueType="num">
                                      <p:cBhvr>
                                        <p:cTn id="141" dur="250" fill="hold"/>
                                        <p:tgtEl>
                                          <p:spTgt spid="86"/>
                                        </p:tgtEl>
                                        <p:attrNameLst>
                                          <p:attrName>ppt_h</p:attrName>
                                        </p:attrNameLst>
                                      </p:cBhvr>
                                      <p:tavLst>
                                        <p:tav tm="0">
                                          <p:val>
                                            <p:fltVal val="0"/>
                                          </p:val>
                                        </p:tav>
                                        <p:tav tm="100000">
                                          <p:val>
                                            <p:strVal val="#ppt_h"/>
                                          </p:val>
                                        </p:tav>
                                      </p:tavLst>
                                    </p:anim>
                                    <p:animEffect transition="in" filter="fade">
                                      <p:cBhvr>
                                        <p:cTn id="142" dur="2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75" grpId="0" bldLvl="0" animBg="1"/>
      <p:bldP spid="75" grpId="1" bldLvl="0" animBg="1"/>
      <p:bldP spid="75" grpId="2" bldLvl="0" animBg="1"/>
      <p:bldP spid="77" grpId="0" bldLvl="0" animBg="1"/>
      <p:bldP spid="77" grpId="1" bldLvl="0" animBg="1"/>
      <p:bldP spid="77" grpId="2" bldLvl="0" animBg="1"/>
      <p:bldP spid="79" grpId="0" bldLvl="0" animBg="1"/>
      <p:bldP spid="79" grpId="1" bldLvl="0" animBg="1"/>
      <p:bldP spid="79" grpId="2" bldLvl="0" animBg="1"/>
      <p:bldP spid="81" grpId="0"/>
      <p:bldP spid="81" grpId="1"/>
      <p:bldP spid="81" grpId="2"/>
      <p:bldP spid="82" grpId="0"/>
      <p:bldP spid="83" grpId="0"/>
      <p:bldP spid="83" grpId="1"/>
      <p:bldP spid="83" grpId="2"/>
      <p:bldP spid="84" grpId="0"/>
      <p:bldP spid="85" grpId="0"/>
      <p:bldP spid="85" grpId="1"/>
      <p:bldP spid="85" grpId="2"/>
      <p:bldP spid="86" grpId="0"/>
      <p:bldP spid="87" grpId="0" bldLvl="0" animBg="1"/>
      <p:bldP spid="87" grpId="1" bldLvl="0" animBg="1"/>
      <p:bldP spid="87" grpId="2" bldLvl="0" animBg="1"/>
      <p:bldP spid="88" grpId="0" bldLvl="0" animBg="1"/>
      <p:bldP spid="88" grpId="1" bldLvl="0" animBg="1"/>
      <p:bldP spid="88" grpId="2" bldLvl="0" animBg="1"/>
      <p:bldP spid="89" grpId="0" bldLvl="0" animBg="1"/>
      <p:bldP spid="89" grpId="1" bldLvl="0" animBg="1"/>
      <p:bldP spid="89" grpId="2"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任意多边形 33"/>
          <p:cNvSpPr/>
          <p:nvPr/>
        </p:nvSpPr>
        <p:spPr bwMode="auto">
          <a:xfrm>
            <a:off x="0" y="311150"/>
            <a:ext cx="5116513" cy="898525"/>
          </a:xfrm>
          <a:custGeom>
            <a:avLst/>
            <a:gdLst/>
            <a:ahLst/>
            <a:cxnLst/>
            <a:rect l="l" t="t" r="r" b="b"/>
            <a:pathLst>
              <a:path w="5116513" h="898525">
                <a:moveTo>
                  <a:pt x="4666612" y="0"/>
                </a:moveTo>
                <a:cubicBezTo>
                  <a:pt x="4915086" y="0"/>
                  <a:pt x="5116513" y="201141"/>
                  <a:pt x="5116513" y="449263"/>
                </a:cubicBezTo>
                <a:cubicBezTo>
                  <a:pt x="5116513" y="697384"/>
                  <a:pt x="4915086" y="898525"/>
                  <a:pt x="4666612" y="898525"/>
                </a:cubicBezTo>
                <a:cubicBezTo>
                  <a:pt x="4542375" y="898525"/>
                  <a:pt x="4429899" y="848240"/>
                  <a:pt x="4348483" y="766939"/>
                </a:cubicBezTo>
                <a:lnTo>
                  <a:pt x="4318243" y="730340"/>
                </a:lnTo>
                <a:lnTo>
                  <a:pt x="0" y="730340"/>
                </a:lnTo>
                <a:lnTo>
                  <a:pt x="0" y="168185"/>
                </a:lnTo>
                <a:lnTo>
                  <a:pt x="4318243" y="168185"/>
                </a:lnTo>
                <a:lnTo>
                  <a:pt x="4348483" y="131586"/>
                </a:lnTo>
                <a:cubicBezTo>
                  <a:pt x="4429899" y="50285"/>
                  <a:pt x="4542375" y="0"/>
                  <a:pt x="4666612" y="0"/>
                </a:cubicBezTo>
                <a:close/>
              </a:path>
            </a:pathLst>
          </a:custGeom>
          <a:solidFill>
            <a:srgbClr val="0099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5" name="文本框 1"/>
          <p:cNvSpPr txBox="1"/>
          <p:nvPr/>
        </p:nvSpPr>
        <p:spPr bwMode="auto">
          <a:xfrm>
            <a:off x="615950" y="498475"/>
            <a:ext cx="3595688" cy="523875"/>
          </a:xfrm>
          <a:prstGeom prst="rect">
            <a:avLst/>
          </a:prstGeom>
          <a:noFill/>
        </p:spPr>
        <p:txBody>
          <a:bodyPr>
            <a:spAutoFit/>
          </a:bodyPr>
          <a:lstStyle/>
          <a:p>
            <a:pPr eaLnBrk="1" fontAlgn="auto" hangingPunct="1">
              <a:spcBef>
                <a:spcPts val="0"/>
              </a:spcBef>
              <a:spcAft>
                <a:spcPts val="0"/>
              </a:spcAft>
              <a:defRPr/>
            </a:pPr>
            <a:r>
              <a:rPr lang="zh-CN" altLang="en-US" sz="2800" b="1" spc="300" dirty="0">
                <a:solidFill>
                  <a:schemeClr val="bg1"/>
                </a:solidFill>
                <a:latin typeface="微软雅黑" panose="020B0503020204020204" pitchFamily="34" charset="-122"/>
                <a:ea typeface="微软雅黑" panose="020B0503020204020204" pitchFamily="34" charset="-122"/>
              </a:rPr>
              <a:t>此处添加目录标题</a:t>
            </a:r>
          </a:p>
        </p:txBody>
      </p:sp>
      <p:sp>
        <p:nvSpPr>
          <p:cNvPr id="3" name="Line 548"/>
          <p:cNvSpPr>
            <a:spLocks noChangeShapeType="1"/>
          </p:cNvSpPr>
          <p:nvPr/>
        </p:nvSpPr>
        <p:spPr bwMode="auto">
          <a:xfrm flipH="1">
            <a:off x="3431036" y="5014214"/>
            <a:ext cx="1440049" cy="0"/>
          </a:xfrm>
          <a:prstGeom prst="line">
            <a:avLst/>
          </a:prstGeom>
          <a:noFill/>
          <a:ln w="19050">
            <a:solidFill>
              <a:schemeClr val="accent1">
                <a:lumMod val="75000"/>
              </a:schemeClr>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91440" tIns="45720" rIns="91440" bIns="45720"/>
          <a:lstStyle/>
          <a:p>
            <a:endParaRPr lang="zh-CN" altLang="en-US" sz="2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 name="Rectangle 24"/>
          <p:cNvSpPr>
            <a:spLocks noChangeArrowheads="1"/>
          </p:cNvSpPr>
          <p:nvPr/>
        </p:nvSpPr>
        <p:spPr bwMode="auto">
          <a:xfrm>
            <a:off x="3210026" y="4396791"/>
            <a:ext cx="1734093"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p>
            <a:pPr>
              <a:lnSpc>
                <a:spcPct val="150000"/>
              </a:lnSpc>
            </a:pPr>
            <a:r>
              <a:rPr lang="zh-CN" altLang="en-US" sz="2000" b="1" dirty="0">
                <a:solidFill>
                  <a:schemeClr val="accent1">
                    <a:lumMod val="75000"/>
                  </a:schemeClr>
                </a:solidFill>
                <a:latin typeface="微软雅黑" panose="020B0503020204020204" pitchFamily="34" charset="-122"/>
                <a:ea typeface="微软雅黑" panose="020B0503020204020204" pitchFamily="34" charset="-122"/>
              </a:rPr>
              <a:t>添加标题内容</a:t>
            </a:r>
          </a:p>
        </p:txBody>
      </p:sp>
      <p:sp>
        <p:nvSpPr>
          <p:cNvPr id="5" name="Rectangle 25"/>
          <p:cNvSpPr>
            <a:spLocks noChangeArrowheads="1"/>
          </p:cNvSpPr>
          <p:nvPr/>
        </p:nvSpPr>
        <p:spPr bwMode="auto">
          <a:xfrm>
            <a:off x="1234442" y="4396791"/>
            <a:ext cx="1729013"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p>
            <a:pPr>
              <a:lnSpc>
                <a:spcPct val="150000"/>
              </a:lnSpc>
            </a:pPr>
            <a:r>
              <a:rPr lang="zh-CN" altLang="en-US" sz="2000" b="1" dirty="0">
                <a:solidFill>
                  <a:schemeClr val="accent5"/>
                </a:solidFill>
                <a:latin typeface="微软雅黑" panose="020B0503020204020204" pitchFamily="34" charset="-122"/>
                <a:ea typeface="微软雅黑" panose="020B0503020204020204" pitchFamily="34" charset="-122"/>
              </a:rPr>
              <a:t>添加标题内容</a:t>
            </a:r>
          </a:p>
        </p:txBody>
      </p:sp>
      <p:sp>
        <p:nvSpPr>
          <p:cNvPr id="6" name="Rectangle 26"/>
          <p:cNvSpPr>
            <a:spLocks noChangeArrowheads="1"/>
          </p:cNvSpPr>
          <p:nvPr/>
        </p:nvSpPr>
        <p:spPr bwMode="auto">
          <a:xfrm>
            <a:off x="5268012" y="4398377"/>
            <a:ext cx="172742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p>
            <a:pPr>
              <a:lnSpc>
                <a:spcPct val="150000"/>
              </a:lnSpc>
            </a:pPr>
            <a:r>
              <a:rPr lang="zh-CN" altLang="en-US" sz="2000" b="1" dirty="0">
                <a:solidFill>
                  <a:schemeClr val="accent3"/>
                </a:solidFill>
                <a:latin typeface="微软雅黑" panose="020B0503020204020204" pitchFamily="34" charset="-122"/>
                <a:ea typeface="微软雅黑" panose="020B0503020204020204" pitchFamily="34" charset="-122"/>
              </a:rPr>
              <a:t>添加标题内容</a:t>
            </a:r>
          </a:p>
        </p:txBody>
      </p:sp>
      <p:sp>
        <p:nvSpPr>
          <p:cNvPr id="8" name="Rectangle 27"/>
          <p:cNvSpPr>
            <a:spLocks noChangeArrowheads="1"/>
          </p:cNvSpPr>
          <p:nvPr/>
        </p:nvSpPr>
        <p:spPr bwMode="auto">
          <a:xfrm>
            <a:off x="7099908" y="4396791"/>
            <a:ext cx="180554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p>
            <a:pPr>
              <a:lnSpc>
                <a:spcPct val="150000"/>
              </a:lnSpc>
            </a:pPr>
            <a:r>
              <a:rPr lang="zh-CN" altLang="en-US" sz="2000" b="1" dirty="0">
                <a:solidFill>
                  <a:schemeClr val="accent2"/>
                </a:solidFill>
                <a:latin typeface="微软雅黑" panose="020B0503020204020204" pitchFamily="34" charset="-122"/>
                <a:ea typeface="微软雅黑" panose="020B0503020204020204" pitchFamily="34" charset="-122"/>
              </a:rPr>
              <a:t>添加标题内容</a:t>
            </a:r>
          </a:p>
        </p:txBody>
      </p:sp>
      <p:sp>
        <p:nvSpPr>
          <p:cNvPr id="9" name="Rectangle 28"/>
          <p:cNvSpPr>
            <a:spLocks noChangeArrowheads="1"/>
          </p:cNvSpPr>
          <p:nvPr/>
        </p:nvSpPr>
        <p:spPr bwMode="auto">
          <a:xfrm>
            <a:off x="9071135" y="4398377"/>
            <a:ext cx="186238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p>
            <a:pPr>
              <a:lnSpc>
                <a:spcPct val="150000"/>
              </a:lnSpc>
            </a:pPr>
            <a:r>
              <a:rPr lang="zh-CN" altLang="en-US" sz="2000" b="1" dirty="0">
                <a:solidFill>
                  <a:schemeClr val="accent4"/>
                </a:solidFill>
                <a:latin typeface="微软雅黑" panose="020B0503020204020204" pitchFamily="34" charset="-122"/>
                <a:ea typeface="微软雅黑" panose="020B0503020204020204" pitchFamily="34" charset="-122"/>
              </a:rPr>
              <a:t>添加标题内容</a:t>
            </a:r>
          </a:p>
        </p:txBody>
      </p:sp>
      <p:sp>
        <p:nvSpPr>
          <p:cNvPr id="10" name="Line 548"/>
          <p:cNvSpPr>
            <a:spLocks noChangeShapeType="1"/>
          </p:cNvSpPr>
          <p:nvPr/>
        </p:nvSpPr>
        <p:spPr bwMode="auto">
          <a:xfrm flipH="1">
            <a:off x="1414648" y="5014214"/>
            <a:ext cx="1440049" cy="0"/>
          </a:xfrm>
          <a:prstGeom prst="line">
            <a:avLst/>
          </a:prstGeom>
          <a:noFill/>
          <a:ln w="19050">
            <a:solidFill>
              <a:schemeClr val="accent5">
                <a:lumMod val="75000"/>
              </a:schemeClr>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91440" tIns="45720" rIns="91440" bIns="45720"/>
          <a:lstStyle/>
          <a:p>
            <a:endParaRPr lang="zh-CN" altLang="en-US" sz="2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 name="Line 548"/>
          <p:cNvSpPr>
            <a:spLocks noChangeShapeType="1"/>
          </p:cNvSpPr>
          <p:nvPr/>
        </p:nvSpPr>
        <p:spPr bwMode="auto">
          <a:xfrm flipH="1">
            <a:off x="5304529" y="5014214"/>
            <a:ext cx="1440049" cy="0"/>
          </a:xfrm>
          <a:prstGeom prst="line">
            <a:avLst/>
          </a:prstGeom>
          <a:noFill/>
          <a:ln w="19050">
            <a:solidFill>
              <a:schemeClr val="accent3">
                <a:lumMod val="75000"/>
              </a:schemeClr>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91440" tIns="45720" rIns="91440" bIns="45720"/>
          <a:lstStyle/>
          <a:p>
            <a:endParaRPr lang="zh-CN" altLang="en-US" sz="2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 name="Line 548"/>
          <p:cNvSpPr>
            <a:spLocks noChangeShapeType="1"/>
          </p:cNvSpPr>
          <p:nvPr/>
        </p:nvSpPr>
        <p:spPr bwMode="auto">
          <a:xfrm flipH="1">
            <a:off x="7247882" y="5014214"/>
            <a:ext cx="1440049" cy="0"/>
          </a:xfrm>
          <a:prstGeom prst="line">
            <a:avLst/>
          </a:prstGeom>
          <a:noFill/>
          <a:ln w="19050">
            <a:solidFill>
              <a:schemeClr val="accent2">
                <a:lumMod val="75000"/>
              </a:schemeClr>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91440" tIns="45720" rIns="91440" bIns="45720"/>
          <a:lstStyle/>
          <a:p>
            <a:endParaRPr lang="zh-CN" altLang="en-US" sz="2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 name="Line 548"/>
          <p:cNvSpPr>
            <a:spLocks noChangeShapeType="1"/>
          </p:cNvSpPr>
          <p:nvPr/>
        </p:nvSpPr>
        <p:spPr bwMode="auto">
          <a:xfrm flipH="1">
            <a:off x="9264270" y="5014214"/>
            <a:ext cx="1440049" cy="0"/>
          </a:xfrm>
          <a:prstGeom prst="line">
            <a:avLst/>
          </a:prstGeom>
          <a:noFill/>
          <a:ln w="19050">
            <a:solidFill>
              <a:schemeClr val="accent4">
                <a:lumMod val="75000"/>
              </a:schemeClr>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91440" tIns="45720" rIns="91440" bIns="45720"/>
          <a:lstStyle/>
          <a:p>
            <a:endParaRPr lang="zh-CN" altLang="en-US" sz="2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 name="Rectangle 33"/>
          <p:cNvSpPr>
            <a:spLocks noChangeArrowheads="1"/>
          </p:cNvSpPr>
          <p:nvPr/>
        </p:nvSpPr>
        <p:spPr bwMode="auto">
          <a:xfrm>
            <a:off x="1198721" y="5110225"/>
            <a:ext cx="9866009" cy="769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spAutoFit/>
          </a:bodyPr>
          <a:lstStyle/>
          <a:p>
            <a:pPr>
              <a:lnSpc>
                <a:spcPct val="150000"/>
              </a:lnSpc>
            </a:pPr>
            <a:r>
              <a:rPr lang="zh-CN" altLang="en-US" sz="1465" dirty="0">
                <a:solidFill>
                  <a:schemeClr val="tx1">
                    <a:lumMod val="65000"/>
                    <a:lumOff val="35000"/>
                  </a:schemeClr>
                </a:solidFill>
                <a:latin typeface="微软雅黑" panose="020B0503020204020204" pitchFamily="34" charset="-122"/>
                <a:ea typeface="微软雅黑" panose="020B0503020204020204" pitchFamily="34" charset="-122"/>
              </a:rPr>
              <a:t>添加文本内容添加文本内容添加文本内容添加文本内容添加文本内容添加文本内容添加文本内容添加文本内容添加文本内容添加文本内容添加文本内容添加文本内容添加文本内容添加文本内容添加文本内容添加文本内容添加文本内容</a:t>
            </a:r>
            <a:endParaRPr lang="en-US" altLang="zh-CN" sz="1465"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15" name="Picture 34"/>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04988" y="2154008"/>
            <a:ext cx="1689320"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5"/>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70166" y="2219095"/>
            <a:ext cx="1657565" cy="162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6"/>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72750" y="2214331"/>
            <a:ext cx="1630575" cy="163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7"/>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49928" y="2227031"/>
            <a:ext cx="1655979" cy="165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38"/>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16695" y="2206395"/>
            <a:ext cx="1655979" cy="165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 name="组合 4"/>
          <p:cNvGrpSpPr/>
          <p:nvPr/>
        </p:nvGrpSpPr>
        <p:grpSpPr bwMode="auto">
          <a:xfrm>
            <a:off x="920870" y="1866669"/>
            <a:ext cx="2305351" cy="2305051"/>
            <a:chOff x="3733576" y="3930057"/>
            <a:chExt cx="1800000" cy="1800000"/>
          </a:xfrm>
        </p:grpSpPr>
        <p:sp>
          <p:nvSpPr>
            <p:cNvPr id="21" name="椭圆 5"/>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2" name="任意多边形 6"/>
            <p:cNvSpPr/>
            <p:nvPr/>
          </p:nvSpPr>
          <p:spPr>
            <a:xfrm>
              <a:off x="3733576" y="3930057"/>
              <a:ext cx="180000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a:gsLst>
                <a:gs pos="0">
                  <a:schemeClr val="accent5">
                    <a:lumMod val="75000"/>
                  </a:schemeClr>
                </a:gs>
                <a:gs pos="100000">
                  <a:schemeClr val="accent5"/>
                </a:gs>
              </a:gsLst>
              <a:lin ang="5400000" scaled="0"/>
            </a:gra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3" name="椭圆 7"/>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24" name="组合 4"/>
          <p:cNvGrpSpPr/>
          <p:nvPr/>
        </p:nvGrpSpPr>
        <p:grpSpPr bwMode="auto">
          <a:xfrm>
            <a:off x="2864223" y="1866669"/>
            <a:ext cx="2305351" cy="2305051"/>
            <a:chOff x="3733576" y="3930057"/>
            <a:chExt cx="1800000" cy="1800000"/>
          </a:xfrm>
        </p:grpSpPr>
        <p:sp>
          <p:nvSpPr>
            <p:cNvPr id="25" name="椭圆 5"/>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任意多边形 6"/>
            <p:cNvSpPr/>
            <p:nvPr/>
          </p:nvSpPr>
          <p:spPr>
            <a:xfrm>
              <a:off x="3733576" y="3930057"/>
              <a:ext cx="180000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a:gsLst>
                <a:gs pos="0">
                  <a:schemeClr val="accent1">
                    <a:lumMod val="75000"/>
                  </a:schemeClr>
                </a:gs>
                <a:gs pos="100000">
                  <a:schemeClr val="accent1"/>
                </a:gs>
              </a:gsLst>
              <a:lin ang="5400000" scaled="0"/>
            </a:gra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9" name="椭圆 7"/>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30" name="组合 4"/>
          <p:cNvGrpSpPr/>
          <p:nvPr/>
        </p:nvGrpSpPr>
        <p:grpSpPr bwMode="auto">
          <a:xfrm>
            <a:off x="4809165" y="1866669"/>
            <a:ext cx="2305351" cy="2305051"/>
            <a:chOff x="3733576" y="3930057"/>
            <a:chExt cx="1800000" cy="1800000"/>
          </a:xfrm>
        </p:grpSpPr>
        <p:sp>
          <p:nvSpPr>
            <p:cNvPr id="31" name="椭圆 5"/>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2" name="任意多边形 6"/>
            <p:cNvSpPr/>
            <p:nvPr/>
          </p:nvSpPr>
          <p:spPr>
            <a:xfrm>
              <a:off x="3733576" y="3930057"/>
              <a:ext cx="180000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a:gsLst>
                <a:gs pos="0">
                  <a:schemeClr val="accent3">
                    <a:lumMod val="75000"/>
                  </a:schemeClr>
                </a:gs>
                <a:gs pos="100000">
                  <a:schemeClr val="accent3"/>
                </a:gs>
              </a:gsLst>
              <a:lin ang="5400000" scaled="0"/>
            </a:gra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3" name="椭圆 7"/>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36" name="组合 4"/>
          <p:cNvGrpSpPr/>
          <p:nvPr/>
        </p:nvGrpSpPr>
        <p:grpSpPr bwMode="auto">
          <a:xfrm>
            <a:off x="6754105" y="1866669"/>
            <a:ext cx="2305351" cy="2305051"/>
            <a:chOff x="3733576" y="3930057"/>
            <a:chExt cx="1800000" cy="1800000"/>
          </a:xfrm>
        </p:grpSpPr>
        <p:sp>
          <p:nvSpPr>
            <p:cNvPr id="37" name="椭圆 5"/>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8" name="任意多边形 6"/>
            <p:cNvSpPr/>
            <p:nvPr/>
          </p:nvSpPr>
          <p:spPr>
            <a:xfrm>
              <a:off x="3733576" y="3930057"/>
              <a:ext cx="180000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a:gsLst>
                <a:gs pos="0">
                  <a:schemeClr val="accent2">
                    <a:lumMod val="75000"/>
                  </a:schemeClr>
                </a:gs>
                <a:gs pos="100000">
                  <a:schemeClr val="accent2"/>
                </a:gs>
              </a:gsLst>
              <a:lin ang="5400000" scaled="0"/>
            </a:gra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9" name="椭圆 7"/>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40" name="组合 4"/>
          <p:cNvGrpSpPr/>
          <p:nvPr/>
        </p:nvGrpSpPr>
        <p:grpSpPr bwMode="auto">
          <a:xfrm>
            <a:off x="8687931" y="1866669"/>
            <a:ext cx="2305351" cy="2305051"/>
            <a:chOff x="3733576" y="3930057"/>
            <a:chExt cx="1800000" cy="1800000"/>
          </a:xfrm>
        </p:grpSpPr>
        <p:sp>
          <p:nvSpPr>
            <p:cNvPr id="41" name="椭圆 40"/>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2" name="任意多边形 41"/>
            <p:cNvSpPr/>
            <p:nvPr/>
          </p:nvSpPr>
          <p:spPr>
            <a:xfrm>
              <a:off x="3733576" y="3930057"/>
              <a:ext cx="180000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a:gsLst>
                <a:gs pos="0">
                  <a:schemeClr val="accent4">
                    <a:lumMod val="75000"/>
                  </a:schemeClr>
                </a:gs>
                <a:gs pos="100000">
                  <a:schemeClr val="accent4"/>
                </a:gs>
              </a:gsLst>
              <a:lin ang="5400000" scaled="0"/>
            </a:gra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3" name="椭圆 42"/>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par>
                                <p:cTn id="9" presetID="2" presetClass="entr" presetSubtype="1" fill="hold" grpId="0" nodeType="withEffect">
                                  <p:stCondLst>
                                    <p:cond delay="100"/>
                                  </p:stCondLst>
                                  <p:iterate type="wd">
                                    <p:tmPct val="10000"/>
                                  </p:iterate>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ppt_x"/>
                                          </p:val>
                                        </p:tav>
                                        <p:tav tm="100000">
                                          <p:val>
                                            <p:strVal val="#ppt_x"/>
                                          </p:val>
                                        </p:tav>
                                      </p:tavLst>
                                    </p:anim>
                                    <p:anim calcmode="lin" valueType="num">
                                      <p:cBhvr additive="base">
                                        <p:cTn id="12" dur="500" fill="hold"/>
                                        <p:tgtEl>
                                          <p:spTgt spid="35"/>
                                        </p:tgtEl>
                                        <p:attrNameLst>
                                          <p:attrName>ppt_y</p:attrName>
                                        </p:attrNameLst>
                                      </p:cBhvr>
                                      <p:tavLst>
                                        <p:tav tm="0">
                                          <p:val>
                                            <p:strVal val="0-#ppt_h/2"/>
                                          </p:val>
                                        </p:tav>
                                        <p:tav tm="100000">
                                          <p:val>
                                            <p:strVal val="#ppt_y"/>
                                          </p:val>
                                        </p:tav>
                                      </p:tavLst>
                                    </p:anim>
                                  </p:childTnLst>
                                </p:cTn>
                              </p:par>
                            </p:childTnLst>
                          </p:cTn>
                        </p:par>
                        <p:par>
                          <p:cTn id="13" fill="hold">
                            <p:stCondLst>
                              <p:cond delay="0"/>
                            </p:stCondLst>
                            <p:childTnLst>
                              <p:par>
                                <p:cTn id="14" presetID="2" presetClass="entr" presetSubtype="8"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500" fill="hold"/>
                                        <p:tgtEl>
                                          <p:spTgt spid="20"/>
                                        </p:tgtEl>
                                        <p:attrNameLst>
                                          <p:attrName>ppt_x</p:attrName>
                                        </p:attrNameLst>
                                      </p:cBhvr>
                                      <p:tavLst>
                                        <p:tav tm="0">
                                          <p:val>
                                            <p:strVal val="0-#ppt_w/2"/>
                                          </p:val>
                                        </p:tav>
                                        <p:tav tm="100000">
                                          <p:val>
                                            <p:strVal val="#ppt_x"/>
                                          </p:val>
                                        </p:tav>
                                      </p:tavLst>
                                    </p:anim>
                                    <p:anim calcmode="lin" valueType="num">
                                      <p:cBhvr additive="base">
                                        <p:cTn id="17" dur="500" fill="hold"/>
                                        <p:tgtEl>
                                          <p:spTgt spid="20"/>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500" fill="hold"/>
                                        <p:tgtEl>
                                          <p:spTgt spid="24"/>
                                        </p:tgtEl>
                                        <p:attrNameLst>
                                          <p:attrName>ppt_x</p:attrName>
                                        </p:attrNameLst>
                                      </p:cBhvr>
                                      <p:tavLst>
                                        <p:tav tm="0">
                                          <p:val>
                                            <p:strVal val="0-#ppt_w/2"/>
                                          </p:val>
                                        </p:tav>
                                        <p:tav tm="100000">
                                          <p:val>
                                            <p:strVal val="#ppt_x"/>
                                          </p:val>
                                        </p:tav>
                                      </p:tavLst>
                                    </p:anim>
                                    <p:anim calcmode="lin" valueType="num">
                                      <p:cBhvr additive="base">
                                        <p:cTn id="21" dur="500" fill="hold"/>
                                        <p:tgtEl>
                                          <p:spTgt spid="24"/>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0-#ppt_w/2"/>
                                          </p:val>
                                        </p:tav>
                                        <p:tav tm="100000">
                                          <p:val>
                                            <p:strVal val="#ppt_x"/>
                                          </p:val>
                                        </p:tav>
                                      </p:tavLst>
                                    </p:anim>
                                    <p:anim calcmode="lin" valueType="num">
                                      <p:cBhvr additive="base">
                                        <p:cTn id="25" dur="500" fill="hold"/>
                                        <p:tgtEl>
                                          <p:spTgt spid="30"/>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par>
                                <p:cTn id="30" presetID="2" presetClass="entr" presetSubtype="8" fill="hold" nodeType="withEffect">
                                  <p:stCondLst>
                                    <p:cond delay="0"/>
                                  </p:stCondLst>
                                  <p:childTnLst>
                                    <p:set>
                                      <p:cBhvr>
                                        <p:cTn id="31" dur="1" fill="hold">
                                          <p:stCondLst>
                                            <p:cond delay="0"/>
                                          </p:stCondLst>
                                        </p:cTn>
                                        <p:tgtEl>
                                          <p:spTgt spid="40"/>
                                        </p:tgtEl>
                                        <p:attrNameLst>
                                          <p:attrName>style.visibility</p:attrName>
                                        </p:attrNameLst>
                                      </p:cBhvr>
                                      <p:to>
                                        <p:strVal val="visible"/>
                                      </p:to>
                                    </p:set>
                                    <p:anim calcmode="lin" valueType="num">
                                      <p:cBhvr additive="base">
                                        <p:cTn id="32" dur="500" fill="hold"/>
                                        <p:tgtEl>
                                          <p:spTgt spid="40"/>
                                        </p:tgtEl>
                                        <p:attrNameLst>
                                          <p:attrName>ppt_x</p:attrName>
                                        </p:attrNameLst>
                                      </p:cBhvr>
                                      <p:tavLst>
                                        <p:tav tm="0">
                                          <p:val>
                                            <p:strVal val="0-#ppt_w/2"/>
                                          </p:val>
                                        </p:tav>
                                        <p:tav tm="100000">
                                          <p:val>
                                            <p:strVal val="#ppt_x"/>
                                          </p:val>
                                        </p:tav>
                                      </p:tavLst>
                                    </p:anim>
                                    <p:anim calcmode="lin" valueType="num">
                                      <p:cBhvr additive="base">
                                        <p:cTn id="33" dur="500" fill="hold"/>
                                        <p:tgtEl>
                                          <p:spTgt spid="40"/>
                                        </p:tgtEl>
                                        <p:attrNameLst>
                                          <p:attrName>ppt_y</p:attrName>
                                        </p:attrNameLst>
                                      </p:cBhvr>
                                      <p:tavLst>
                                        <p:tav tm="0">
                                          <p:val>
                                            <p:strVal val="#ppt_y"/>
                                          </p:val>
                                        </p:tav>
                                        <p:tav tm="100000">
                                          <p:val>
                                            <p:strVal val="#ppt_y"/>
                                          </p:val>
                                        </p:tav>
                                      </p:tavLst>
                                    </p:anim>
                                  </p:childTnLst>
                                </p:cTn>
                              </p:par>
                            </p:childTnLst>
                          </p:cTn>
                        </p:par>
                        <p:par>
                          <p:cTn id="34" fill="hold">
                            <p:stCondLst>
                              <p:cond delay="500"/>
                            </p:stCondLst>
                            <p:childTnLst>
                              <p:par>
                                <p:cTn id="35" presetID="17" presetClass="entr" presetSubtype="10" fill="hold"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500" fill="hold"/>
                                        <p:tgtEl>
                                          <p:spTgt spid="16"/>
                                        </p:tgtEl>
                                        <p:attrNameLst>
                                          <p:attrName>ppt_w</p:attrName>
                                        </p:attrNameLst>
                                      </p:cBhvr>
                                      <p:tavLst>
                                        <p:tav tm="0">
                                          <p:val>
                                            <p:fltVal val="0"/>
                                          </p:val>
                                        </p:tav>
                                        <p:tav tm="100000">
                                          <p:val>
                                            <p:strVal val="#ppt_w"/>
                                          </p:val>
                                        </p:tav>
                                      </p:tavLst>
                                    </p:anim>
                                    <p:anim calcmode="lin" valueType="num">
                                      <p:cBhvr>
                                        <p:cTn id="38" dur="500" fill="hold"/>
                                        <p:tgtEl>
                                          <p:spTgt spid="16"/>
                                        </p:tgtEl>
                                        <p:attrNameLst>
                                          <p:attrName>ppt_h</p:attrName>
                                        </p:attrNameLst>
                                      </p:cBhvr>
                                      <p:tavLst>
                                        <p:tav tm="0">
                                          <p:val>
                                            <p:strVal val="#ppt_h"/>
                                          </p:val>
                                        </p:tav>
                                        <p:tav tm="100000">
                                          <p:val>
                                            <p:strVal val="#ppt_h"/>
                                          </p:val>
                                        </p:tav>
                                      </p:tavLst>
                                    </p:anim>
                                  </p:childTnLst>
                                </p:cTn>
                              </p:par>
                            </p:childTnLst>
                          </p:cTn>
                        </p:par>
                        <p:par>
                          <p:cTn id="39" fill="hold">
                            <p:stCondLst>
                              <p:cond delay="1000"/>
                            </p:stCondLst>
                            <p:childTnLst>
                              <p:par>
                                <p:cTn id="40" presetID="17" presetClass="entr" presetSubtype="10" fill="hold" grpId="0" nodeType="after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p:cTn id="42" dur="500" fill="hold"/>
                                        <p:tgtEl>
                                          <p:spTgt spid="5"/>
                                        </p:tgtEl>
                                        <p:attrNameLst>
                                          <p:attrName>ppt_w</p:attrName>
                                        </p:attrNameLst>
                                      </p:cBhvr>
                                      <p:tavLst>
                                        <p:tav tm="0">
                                          <p:val>
                                            <p:fltVal val="0"/>
                                          </p:val>
                                        </p:tav>
                                        <p:tav tm="100000">
                                          <p:val>
                                            <p:strVal val="#ppt_w"/>
                                          </p:val>
                                        </p:tav>
                                      </p:tavLst>
                                    </p:anim>
                                    <p:anim calcmode="lin" valueType="num">
                                      <p:cBhvr>
                                        <p:cTn id="43" dur="500" fill="hold"/>
                                        <p:tgtEl>
                                          <p:spTgt spid="5"/>
                                        </p:tgtEl>
                                        <p:attrNameLst>
                                          <p:attrName>ppt_h</p:attrName>
                                        </p:attrNameLst>
                                      </p:cBhvr>
                                      <p:tavLst>
                                        <p:tav tm="0">
                                          <p:val>
                                            <p:strVal val="#ppt_h"/>
                                          </p:val>
                                        </p:tav>
                                        <p:tav tm="100000">
                                          <p:val>
                                            <p:strVal val="#ppt_h"/>
                                          </p:val>
                                        </p:tav>
                                      </p:tavLst>
                                    </p:anim>
                                  </p:childTnLst>
                                </p:cTn>
                              </p:par>
                            </p:childTnLst>
                          </p:cTn>
                        </p:par>
                        <p:par>
                          <p:cTn id="44" fill="hold">
                            <p:stCondLst>
                              <p:cond delay="1500"/>
                            </p:stCondLst>
                            <p:childTnLst>
                              <p:par>
                                <p:cTn id="45" presetID="17" presetClass="entr" presetSubtype="10"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500" fill="hold"/>
                                        <p:tgtEl>
                                          <p:spTgt spid="19"/>
                                        </p:tgtEl>
                                        <p:attrNameLst>
                                          <p:attrName>ppt_w</p:attrName>
                                        </p:attrNameLst>
                                      </p:cBhvr>
                                      <p:tavLst>
                                        <p:tav tm="0">
                                          <p:val>
                                            <p:fltVal val="0"/>
                                          </p:val>
                                        </p:tav>
                                        <p:tav tm="100000">
                                          <p:val>
                                            <p:strVal val="#ppt_w"/>
                                          </p:val>
                                        </p:tav>
                                      </p:tavLst>
                                    </p:anim>
                                    <p:anim calcmode="lin" valueType="num">
                                      <p:cBhvr>
                                        <p:cTn id="48" dur="500" fill="hold"/>
                                        <p:tgtEl>
                                          <p:spTgt spid="19"/>
                                        </p:tgtEl>
                                        <p:attrNameLst>
                                          <p:attrName>ppt_h</p:attrName>
                                        </p:attrNameLst>
                                      </p:cBhvr>
                                      <p:tavLst>
                                        <p:tav tm="0">
                                          <p:val>
                                            <p:strVal val="#ppt_h"/>
                                          </p:val>
                                        </p:tav>
                                        <p:tav tm="100000">
                                          <p:val>
                                            <p:strVal val="#ppt_h"/>
                                          </p:val>
                                        </p:tav>
                                      </p:tavLst>
                                    </p:anim>
                                  </p:childTnLst>
                                </p:cTn>
                              </p:par>
                            </p:childTnLst>
                          </p:cTn>
                        </p:par>
                        <p:par>
                          <p:cTn id="49" fill="hold">
                            <p:stCondLst>
                              <p:cond delay="2000"/>
                            </p:stCondLst>
                            <p:childTnLst>
                              <p:par>
                                <p:cTn id="50" presetID="17" presetClass="entr" presetSubtype="10" fill="hold" grpId="0" nodeType="afterEffect">
                                  <p:stCondLst>
                                    <p:cond delay="0"/>
                                  </p:stCondLst>
                                  <p:childTnLst>
                                    <p:set>
                                      <p:cBhvr>
                                        <p:cTn id="51" dur="1" fill="hold">
                                          <p:stCondLst>
                                            <p:cond delay="0"/>
                                          </p:stCondLst>
                                        </p:cTn>
                                        <p:tgtEl>
                                          <p:spTgt spid="2"/>
                                        </p:tgtEl>
                                        <p:attrNameLst>
                                          <p:attrName>style.visibility</p:attrName>
                                        </p:attrNameLst>
                                      </p:cBhvr>
                                      <p:to>
                                        <p:strVal val="visible"/>
                                      </p:to>
                                    </p:set>
                                    <p:anim calcmode="lin" valueType="num">
                                      <p:cBhvr>
                                        <p:cTn id="52" dur="500" fill="hold"/>
                                        <p:tgtEl>
                                          <p:spTgt spid="2"/>
                                        </p:tgtEl>
                                        <p:attrNameLst>
                                          <p:attrName>ppt_w</p:attrName>
                                        </p:attrNameLst>
                                      </p:cBhvr>
                                      <p:tavLst>
                                        <p:tav tm="0">
                                          <p:val>
                                            <p:fltVal val="0"/>
                                          </p:val>
                                        </p:tav>
                                        <p:tav tm="100000">
                                          <p:val>
                                            <p:strVal val="#ppt_w"/>
                                          </p:val>
                                        </p:tav>
                                      </p:tavLst>
                                    </p:anim>
                                    <p:anim calcmode="lin" valueType="num">
                                      <p:cBhvr>
                                        <p:cTn id="53" dur="500" fill="hold"/>
                                        <p:tgtEl>
                                          <p:spTgt spid="2"/>
                                        </p:tgtEl>
                                        <p:attrNameLst>
                                          <p:attrName>ppt_h</p:attrName>
                                        </p:attrNameLst>
                                      </p:cBhvr>
                                      <p:tavLst>
                                        <p:tav tm="0">
                                          <p:val>
                                            <p:strVal val="#ppt_h"/>
                                          </p:val>
                                        </p:tav>
                                        <p:tav tm="100000">
                                          <p:val>
                                            <p:strVal val="#ppt_h"/>
                                          </p:val>
                                        </p:tav>
                                      </p:tavLst>
                                    </p:anim>
                                  </p:childTnLst>
                                </p:cTn>
                              </p:par>
                            </p:childTnLst>
                          </p:cTn>
                        </p:par>
                        <p:par>
                          <p:cTn id="54" fill="hold">
                            <p:stCondLst>
                              <p:cond delay="2500"/>
                            </p:stCondLst>
                            <p:childTnLst>
                              <p:par>
                                <p:cTn id="55" presetID="17" presetClass="entr" presetSubtype="1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strVal val="#ppt_h"/>
                                          </p:val>
                                        </p:tav>
                                        <p:tav tm="100000">
                                          <p:val>
                                            <p:strVal val="#ppt_h"/>
                                          </p:val>
                                        </p:tav>
                                      </p:tavLst>
                                    </p:anim>
                                  </p:childTnLst>
                                </p:cTn>
                              </p:par>
                            </p:childTnLst>
                          </p:cTn>
                        </p:par>
                        <p:par>
                          <p:cTn id="59" fill="hold">
                            <p:stCondLst>
                              <p:cond delay="3000"/>
                            </p:stCondLst>
                            <p:childTnLst>
                              <p:par>
                                <p:cTn id="60" presetID="17" presetClass="entr" presetSubtype="10" fill="hold" grpId="0" nodeType="afterEffect">
                                  <p:stCondLst>
                                    <p:cond delay="0"/>
                                  </p:stCondLst>
                                  <p:childTnLst>
                                    <p:set>
                                      <p:cBhvr>
                                        <p:cTn id="61" dur="1" fill="hold">
                                          <p:stCondLst>
                                            <p:cond delay="0"/>
                                          </p:stCondLst>
                                        </p:cTn>
                                        <p:tgtEl>
                                          <p:spTgt spid="6"/>
                                        </p:tgtEl>
                                        <p:attrNameLst>
                                          <p:attrName>style.visibility</p:attrName>
                                        </p:attrNameLst>
                                      </p:cBhvr>
                                      <p:to>
                                        <p:strVal val="visible"/>
                                      </p:to>
                                    </p:set>
                                    <p:anim calcmode="lin" valueType="num">
                                      <p:cBhvr>
                                        <p:cTn id="62" dur="500" fill="hold"/>
                                        <p:tgtEl>
                                          <p:spTgt spid="6"/>
                                        </p:tgtEl>
                                        <p:attrNameLst>
                                          <p:attrName>ppt_w</p:attrName>
                                        </p:attrNameLst>
                                      </p:cBhvr>
                                      <p:tavLst>
                                        <p:tav tm="0">
                                          <p:val>
                                            <p:fltVal val="0"/>
                                          </p:val>
                                        </p:tav>
                                        <p:tav tm="100000">
                                          <p:val>
                                            <p:strVal val="#ppt_w"/>
                                          </p:val>
                                        </p:tav>
                                      </p:tavLst>
                                    </p:anim>
                                    <p:anim calcmode="lin" valueType="num">
                                      <p:cBhvr>
                                        <p:cTn id="63" dur="500" fill="hold"/>
                                        <p:tgtEl>
                                          <p:spTgt spid="6"/>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17" presetClass="entr" presetSubtype="10" fill="hold"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500" fill="hold"/>
                                        <p:tgtEl>
                                          <p:spTgt spid="15"/>
                                        </p:tgtEl>
                                        <p:attrNameLst>
                                          <p:attrName>ppt_w</p:attrName>
                                        </p:attrNameLst>
                                      </p:cBhvr>
                                      <p:tavLst>
                                        <p:tav tm="0">
                                          <p:val>
                                            <p:fltVal val="0"/>
                                          </p:val>
                                        </p:tav>
                                        <p:tav tm="100000">
                                          <p:val>
                                            <p:strVal val="#ppt_w"/>
                                          </p:val>
                                        </p:tav>
                                      </p:tavLst>
                                    </p:anim>
                                    <p:anim calcmode="lin" valueType="num">
                                      <p:cBhvr>
                                        <p:cTn id="68" dur="500" fill="hold"/>
                                        <p:tgtEl>
                                          <p:spTgt spid="15"/>
                                        </p:tgtEl>
                                        <p:attrNameLst>
                                          <p:attrName>ppt_h</p:attrName>
                                        </p:attrNameLst>
                                      </p:cBhvr>
                                      <p:tavLst>
                                        <p:tav tm="0">
                                          <p:val>
                                            <p:strVal val="#ppt_h"/>
                                          </p:val>
                                        </p:tav>
                                        <p:tav tm="100000">
                                          <p:val>
                                            <p:strVal val="#ppt_h"/>
                                          </p:val>
                                        </p:tav>
                                      </p:tavLst>
                                    </p:anim>
                                  </p:childTnLst>
                                </p:cTn>
                              </p:par>
                            </p:childTnLst>
                          </p:cTn>
                        </p:par>
                        <p:par>
                          <p:cTn id="69" fill="hold">
                            <p:stCondLst>
                              <p:cond delay="4000"/>
                            </p:stCondLst>
                            <p:childTnLst>
                              <p:par>
                                <p:cTn id="70" presetID="17" presetClass="entr" presetSubtype="10"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strVal val="#ppt_h"/>
                                          </p:val>
                                        </p:tav>
                                        <p:tav tm="100000">
                                          <p:val>
                                            <p:strVal val="#ppt_h"/>
                                          </p:val>
                                        </p:tav>
                                      </p:tavLst>
                                    </p:anim>
                                  </p:childTnLst>
                                </p:cTn>
                              </p:par>
                            </p:childTnLst>
                          </p:cTn>
                        </p:par>
                        <p:par>
                          <p:cTn id="74" fill="hold">
                            <p:stCondLst>
                              <p:cond delay="4500"/>
                            </p:stCondLst>
                            <p:childTnLst>
                              <p:par>
                                <p:cTn id="75" presetID="17" presetClass="entr" presetSubtype="10"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 calcmode="lin" valueType="num">
                                      <p:cBhvr>
                                        <p:cTn id="77" dur="500" fill="hold"/>
                                        <p:tgtEl>
                                          <p:spTgt spid="18"/>
                                        </p:tgtEl>
                                        <p:attrNameLst>
                                          <p:attrName>ppt_w</p:attrName>
                                        </p:attrNameLst>
                                      </p:cBhvr>
                                      <p:tavLst>
                                        <p:tav tm="0">
                                          <p:val>
                                            <p:fltVal val="0"/>
                                          </p:val>
                                        </p:tav>
                                        <p:tav tm="100000">
                                          <p:val>
                                            <p:strVal val="#ppt_w"/>
                                          </p:val>
                                        </p:tav>
                                      </p:tavLst>
                                    </p:anim>
                                    <p:anim calcmode="lin" valueType="num">
                                      <p:cBhvr>
                                        <p:cTn id="78" dur="500" fill="hold"/>
                                        <p:tgtEl>
                                          <p:spTgt spid="18"/>
                                        </p:tgtEl>
                                        <p:attrNameLst>
                                          <p:attrName>ppt_h</p:attrName>
                                        </p:attrNameLst>
                                      </p:cBhvr>
                                      <p:tavLst>
                                        <p:tav tm="0">
                                          <p:val>
                                            <p:strVal val="#ppt_h"/>
                                          </p:val>
                                        </p:tav>
                                        <p:tav tm="100000">
                                          <p:val>
                                            <p:strVal val="#ppt_h"/>
                                          </p:val>
                                        </p:tav>
                                      </p:tavLst>
                                    </p:anim>
                                  </p:childTnLst>
                                </p:cTn>
                              </p:par>
                            </p:childTnLst>
                          </p:cTn>
                        </p:par>
                        <p:par>
                          <p:cTn id="79" fill="hold">
                            <p:stCondLst>
                              <p:cond delay="5000"/>
                            </p:stCondLst>
                            <p:childTnLst>
                              <p:par>
                                <p:cTn id="80" presetID="17" presetClass="entr" presetSubtype="10"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p:cTn id="82" dur="500" fill="hold"/>
                                        <p:tgtEl>
                                          <p:spTgt spid="9"/>
                                        </p:tgtEl>
                                        <p:attrNameLst>
                                          <p:attrName>ppt_w</p:attrName>
                                        </p:attrNameLst>
                                      </p:cBhvr>
                                      <p:tavLst>
                                        <p:tav tm="0">
                                          <p:val>
                                            <p:fltVal val="0"/>
                                          </p:val>
                                        </p:tav>
                                        <p:tav tm="100000">
                                          <p:val>
                                            <p:strVal val="#ppt_w"/>
                                          </p:val>
                                        </p:tav>
                                      </p:tavLst>
                                    </p:anim>
                                    <p:anim calcmode="lin" valueType="num">
                                      <p:cBhvr>
                                        <p:cTn id="83" dur="500" fill="hold"/>
                                        <p:tgtEl>
                                          <p:spTgt spid="9"/>
                                        </p:tgtEl>
                                        <p:attrNameLst>
                                          <p:attrName>ppt_h</p:attrName>
                                        </p:attrNameLst>
                                      </p:cBhvr>
                                      <p:tavLst>
                                        <p:tav tm="0">
                                          <p:val>
                                            <p:strVal val="#ppt_h"/>
                                          </p:val>
                                        </p:tav>
                                        <p:tav tm="100000">
                                          <p:val>
                                            <p:strVal val="#ppt_h"/>
                                          </p:val>
                                        </p:tav>
                                      </p:tavLst>
                                    </p:anim>
                                  </p:childTnLst>
                                </p:cTn>
                              </p:par>
                            </p:childTnLst>
                          </p:cTn>
                        </p:par>
                        <p:par>
                          <p:cTn id="84" fill="hold">
                            <p:stCondLst>
                              <p:cond delay="5500"/>
                            </p:stCondLst>
                            <p:childTnLst>
                              <p:par>
                                <p:cTn id="85" presetID="18" presetClass="entr" presetSubtype="6"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strips(downRight)">
                                      <p:cBhvr>
                                        <p:cTn id="87" dur="500"/>
                                        <p:tgtEl>
                                          <p:spTgt spid="10"/>
                                        </p:tgtEl>
                                      </p:cBhvr>
                                    </p:animEffect>
                                  </p:childTnLst>
                                </p:cTn>
                              </p:par>
                            </p:childTnLst>
                          </p:cTn>
                        </p:par>
                        <p:par>
                          <p:cTn id="88" fill="hold">
                            <p:stCondLst>
                              <p:cond delay="6000"/>
                            </p:stCondLst>
                            <p:childTnLst>
                              <p:par>
                                <p:cTn id="89" presetID="18" presetClass="entr" presetSubtype="6" fill="hold" grpId="0" nodeType="afterEffect">
                                  <p:stCondLst>
                                    <p:cond delay="0"/>
                                  </p:stCondLst>
                                  <p:childTnLst>
                                    <p:set>
                                      <p:cBhvr>
                                        <p:cTn id="90" dur="1" fill="hold">
                                          <p:stCondLst>
                                            <p:cond delay="0"/>
                                          </p:stCondLst>
                                        </p:cTn>
                                        <p:tgtEl>
                                          <p:spTgt spid="3"/>
                                        </p:tgtEl>
                                        <p:attrNameLst>
                                          <p:attrName>style.visibility</p:attrName>
                                        </p:attrNameLst>
                                      </p:cBhvr>
                                      <p:to>
                                        <p:strVal val="visible"/>
                                      </p:to>
                                    </p:set>
                                    <p:animEffect transition="in" filter="strips(downRight)">
                                      <p:cBhvr>
                                        <p:cTn id="91" dur="500"/>
                                        <p:tgtEl>
                                          <p:spTgt spid="3"/>
                                        </p:tgtEl>
                                      </p:cBhvr>
                                    </p:animEffect>
                                  </p:childTnLst>
                                </p:cTn>
                              </p:par>
                            </p:childTnLst>
                          </p:cTn>
                        </p:par>
                        <p:par>
                          <p:cTn id="92" fill="hold">
                            <p:stCondLst>
                              <p:cond delay="6500"/>
                            </p:stCondLst>
                            <p:childTnLst>
                              <p:par>
                                <p:cTn id="93" presetID="18" presetClass="entr" presetSubtype="6" fill="hold" grpId="0" nodeType="afterEffect">
                                  <p:stCondLst>
                                    <p:cond delay="0"/>
                                  </p:stCondLst>
                                  <p:childTnLst>
                                    <p:set>
                                      <p:cBhvr>
                                        <p:cTn id="94" dur="1" fill="hold">
                                          <p:stCondLst>
                                            <p:cond delay="0"/>
                                          </p:stCondLst>
                                        </p:cTn>
                                        <p:tgtEl>
                                          <p:spTgt spid="11"/>
                                        </p:tgtEl>
                                        <p:attrNameLst>
                                          <p:attrName>style.visibility</p:attrName>
                                        </p:attrNameLst>
                                      </p:cBhvr>
                                      <p:to>
                                        <p:strVal val="visible"/>
                                      </p:to>
                                    </p:set>
                                    <p:animEffect transition="in" filter="strips(downRight)">
                                      <p:cBhvr>
                                        <p:cTn id="95" dur="500"/>
                                        <p:tgtEl>
                                          <p:spTgt spid="11"/>
                                        </p:tgtEl>
                                      </p:cBhvr>
                                    </p:animEffect>
                                  </p:childTnLst>
                                </p:cTn>
                              </p:par>
                            </p:childTnLst>
                          </p:cTn>
                        </p:par>
                        <p:par>
                          <p:cTn id="96" fill="hold">
                            <p:stCondLst>
                              <p:cond delay="7000"/>
                            </p:stCondLst>
                            <p:childTnLst>
                              <p:par>
                                <p:cTn id="97" presetID="18" presetClass="entr" presetSubtype="6" fill="hold" grpId="0" nodeType="afterEffect">
                                  <p:stCondLst>
                                    <p:cond delay="0"/>
                                  </p:stCondLst>
                                  <p:childTnLst>
                                    <p:set>
                                      <p:cBhvr>
                                        <p:cTn id="98" dur="1" fill="hold">
                                          <p:stCondLst>
                                            <p:cond delay="0"/>
                                          </p:stCondLst>
                                        </p:cTn>
                                        <p:tgtEl>
                                          <p:spTgt spid="12"/>
                                        </p:tgtEl>
                                        <p:attrNameLst>
                                          <p:attrName>style.visibility</p:attrName>
                                        </p:attrNameLst>
                                      </p:cBhvr>
                                      <p:to>
                                        <p:strVal val="visible"/>
                                      </p:to>
                                    </p:set>
                                    <p:animEffect transition="in" filter="strips(downRight)">
                                      <p:cBhvr>
                                        <p:cTn id="99" dur="500"/>
                                        <p:tgtEl>
                                          <p:spTgt spid="12"/>
                                        </p:tgtEl>
                                      </p:cBhvr>
                                    </p:animEffect>
                                  </p:childTnLst>
                                </p:cTn>
                              </p:par>
                            </p:childTnLst>
                          </p:cTn>
                        </p:par>
                        <p:par>
                          <p:cTn id="100" fill="hold">
                            <p:stCondLst>
                              <p:cond delay="7500"/>
                            </p:stCondLst>
                            <p:childTnLst>
                              <p:par>
                                <p:cTn id="101" presetID="18" presetClass="entr" presetSubtype="6" fill="hold" grpId="0" nodeType="afterEffect">
                                  <p:stCondLst>
                                    <p:cond delay="0"/>
                                  </p:stCondLst>
                                  <p:childTnLst>
                                    <p:set>
                                      <p:cBhvr>
                                        <p:cTn id="102" dur="1" fill="hold">
                                          <p:stCondLst>
                                            <p:cond delay="0"/>
                                          </p:stCondLst>
                                        </p:cTn>
                                        <p:tgtEl>
                                          <p:spTgt spid="13"/>
                                        </p:tgtEl>
                                        <p:attrNameLst>
                                          <p:attrName>style.visibility</p:attrName>
                                        </p:attrNameLst>
                                      </p:cBhvr>
                                      <p:to>
                                        <p:strVal val="visible"/>
                                      </p:to>
                                    </p:set>
                                    <p:animEffect transition="in" filter="strips(downRight)">
                                      <p:cBhvr>
                                        <p:cTn id="103" dur="500"/>
                                        <p:tgtEl>
                                          <p:spTgt spid="13"/>
                                        </p:tgtEl>
                                      </p:cBhvr>
                                    </p:animEffect>
                                  </p:childTnLst>
                                </p:cTn>
                              </p:par>
                            </p:childTnLst>
                          </p:cTn>
                        </p:par>
                        <p:par>
                          <p:cTn id="104" fill="hold">
                            <p:stCondLst>
                              <p:cond delay="8000"/>
                            </p:stCondLst>
                            <p:childTnLst>
                              <p:par>
                                <p:cTn id="105" presetID="17" presetClass="entr" presetSubtype="10" fill="hold" grpId="0" nodeType="afterEffect">
                                  <p:stCondLst>
                                    <p:cond delay="0"/>
                                  </p:stCondLst>
                                  <p:childTnLst>
                                    <p:set>
                                      <p:cBhvr>
                                        <p:cTn id="106" dur="1" fill="hold">
                                          <p:stCondLst>
                                            <p:cond delay="0"/>
                                          </p:stCondLst>
                                        </p:cTn>
                                        <p:tgtEl>
                                          <p:spTgt spid="14"/>
                                        </p:tgtEl>
                                        <p:attrNameLst>
                                          <p:attrName>style.visibility</p:attrName>
                                        </p:attrNameLst>
                                      </p:cBhvr>
                                      <p:to>
                                        <p:strVal val="visible"/>
                                      </p:to>
                                    </p:set>
                                    <p:anim calcmode="lin" valueType="num">
                                      <p:cBhvr>
                                        <p:cTn id="107" dur="500" fill="hold"/>
                                        <p:tgtEl>
                                          <p:spTgt spid="14"/>
                                        </p:tgtEl>
                                        <p:attrNameLst>
                                          <p:attrName>ppt_w</p:attrName>
                                        </p:attrNameLst>
                                      </p:cBhvr>
                                      <p:tavLst>
                                        <p:tav tm="0">
                                          <p:val>
                                            <p:fltVal val="0"/>
                                          </p:val>
                                        </p:tav>
                                        <p:tav tm="100000">
                                          <p:val>
                                            <p:strVal val="#ppt_w"/>
                                          </p:val>
                                        </p:tav>
                                      </p:tavLst>
                                    </p:anim>
                                    <p:anim calcmode="lin" valueType="num">
                                      <p:cBhvr>
                                        <p:cTn id="10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 grpId="0" bldLvl="0" animBg="1"/>
      <p:bldP spid="2" grpId="0" bldLvl="0" animBg="1"/>
      <p:bldP spid="5" grpId="0" bldLvl="0" animBg="1"/>
      <p:bldP spid="6" grpId="0" bldLvl="0" animBg="1"/>
      <p:bldP spid="8" grpId="0" bldLvl="0" animBg="1"/>
      <p:bldP spid="9" grpId="0" bldLvl="0" animBg="1"/>
      <p:bldP spid="10" grpId="0" bldLvl="0" animBg="1"/>
      <p:bldP spid="11" grpId="0" bldLvl="0" animBg="1"/>
      <p:bldP spid="12" grpId="0" bldLvl="0" animBg="1"/>
      <p:bldP spid="13" grpId="0" bldLvl="0" animBg="1"/>
      <p:bldP spid="14"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t="-1000" b="-1000"/>
          </a:stretch>
        </a:blipFill>
        <a:effectLst/>
      </p:bgPr>
    </p:bg>
    <p:spTree>
      <p:nvGrpSpPr>
        <p:cNvPr id="1" name=""/>
        <p:cNvGrpSpPr/>
        <p:nvPr/>
      </p:nvGrpSpPr>
      <p:grpSpPr>
        <a:xfrm>
          <a:off x="0" y="0"/>
          <a:ext cx="0" cy="0"/>
          <a:chOff x="0" y="0"/>
          <a:chExt cx="0" cy="0"/>
        </a:xfrm>
      </p:grpSpPr>
      <p:sp>
        <p:nvSpPr>
          <p:cNvPr id="5" name="矩形 4"/>
          <p:cNvSpPr/>
          <p:nvPr/>
        </p:nvSpPr>
        <p:spPr>
          <a:xfrm>
            <a:off x="635" y="0"/>
            <a:ext cx="12192000" cy="6858000"/>
          </a:xfrm>
          <a:prstGeom prst="rect">
            <a:avLst/>
          </a:prstGeom>
          <a:solidFill>
            <a:schemeClr val="tx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24" name="组合 23"/>
          <p:cNvGrpSpPr/>
          <p:nvPr/>
        </p:nvGrpSpPr>
        <p:grpSpPr>
          <a:xfrm>
            <a:off x="2755265" y="2407285"/>
            <a:ext cx="7060565" cy="1868805"/>
            <a:chOff x="4339" y="3791"/>
            <a:chExt cx="11119" cy="2943"/>
          </a:xfrm>
        </p:grpSpPr>
        <p:sp>
          <p:nvSpPr>
            <p:cNvPr id="3" name="文本框 2"/>
            <p:cNvSpPr txBox="1">
              <a:spLocks noChangeArrowheads="1"/>
            </p:cNvSpPr>
            <p:nvPr/>
          </p:nvSpPr>
          <p:spPr bwMode="auto">
            <a:xfrm>
              <a:off x="7509" y="3839"/>
              <a:ext cx="6768" cy="1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sz="5400" b="1" dirty="0">
                  <a:solidFill>
                    <a:schemeClr val="bg1"/>
                  </a:solidFill>
                  <a:latin typeface="微软雅黑" panose="020B0503020204020204" pitchFamily="34" charset="-122"/>
                </a:rPr>
                <a:t>工作完成情况</a:t>
              </a:r>
            </a:p>
          </p:txBody>
        </p:sp>
        <p:grpSp>
          <p:nvGrpSpPr>
            <p:cNvPr id="4" name="组合 3"/>
            <p:cNvGrpSpPr/>
            <p:nvPr/>
          </p:nvGrpSpPr>
          <p:grpSpPr bwMode="auto">
            <a:xfrm>
              <a:off x="12366" y="5336"/>
              <a:ext cx="3092" cy="580"/>
              <a:chOff x="7777461" y="3514044"/>
              <a:chExt cx="1963372" cy="369332"/>
            </a:xfrm>
          </p:grpSpPr>
          <p:sp>
            <p:nvSpPr>
              <p:cNvPr id="6" name="Oval 14@|1FFC:3382090|FBC:16777215|LFC:16777215|LBC:16777215"/>
              <p:cNvSpPr/>
              <p:nvPr/>
            </p:nvSpPr>
            <p:spPr>
              <a:xfrm>
                <a:off x="7777461" y="3625480"/>
                <a:ext cx="163482" cy="163971"/>
              </a:xfrm>
              <a:prstGeom prst="ellipse">
                <a:avLst/>
              </a:prstGeom>
              <a:solidFill>
                <a:srgbClr val="009A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latin typeface="等线" panose="02010600030101010101" charset="-122"/>
                  <a:ea typeface="等线" panose="02010600030101010101" charset="-122"/>
                </a:endParaRPr>
              </a:p>
            </p:txBody>
          </p:sp>
          <p:sp>
            <p:nvSpPr>
              <p:cNvPr id="2" name="TextBox 15@|17FFC:16777215|FBC:16777215|LFC:16777215|LBC:16777215"/>
              <p:cNvSpPr txBox="1">
                <a:spLocks noChangeArrowheads="1"/>
              </p:cNvSpPr>
              <p:nvPr/>
            </p:nvSpPr>
            <p:spPr bwMode="auto">
              <a:xfrm>
                <a:off x="7940340" y="3514044"/>
                <a:ext cx="18004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a:solidFill>
                      <a:schemeClr val="bg1"/>
                    </a:solidFill>
                    <a:latin typeface="微软雅黑" panose="020B0503020204020204" pitchFamily="34" charset="-122"/>
                  </a:rPr>
                  <a:t>请输入小节标题</a:t>
                </a:r>
              </a:p>
            </p:txBody>
          </p:sp>
        </p:grpSp>
        <p:grpSp>
          <p:nvGrpSpPr>
            <p:cNvPr id="10" name="组合 9"/>
            <p:cNvGrpSpPr/>
            <p:nvPr/>
          </p:nvGrpSpPr>
          <p:grpSpPr bwMode="auto">
            <a:xfrm>
              <a:off x="7724" y="5384"/>
              <a:ext cx="3092" cy="582"/>
              <a:chOff x="4829865" y="3545540"/>
              <a:chExt cx="1963372" cy="369332"/>
            </a:xfrm>
          </p:grpSpPr>
          <p:sp>
            <p:nvSpPr>
              <p:cNvPr id="11" name="TextBox 11@|17FFC:16777215|FBC:16777215|LFC:16777215|LBC:16777215"/>
              <p:cNvSpPr txBox="1">
                <a:spLocks noChangeArrowheads="1"/>
              </p:cNvSpPr>
              <p:nvPr/>
            </p:nvSpPr>
            <p:spPr bwMode="auto">
              <a:xfrm>
                <a:off x="4992744" y="3545540"/>
                <a:ext cx="18004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dirty="0">
                    <a:solidFill>
                      <a:schemeClr val="bg1"/>
                    </a:solidFill>
                    <a:latin typeface="微软雅黑" panose="020B0503020204020204" pitchFamily="34" charset="-122"/>
                  </a:rPr>
                  <a:t>请输入小节标题</a:t>
                </a:r>
              </a:p>
            </p:txBody>
          </p:sp>
          <p:sp>
            <p:nvSpPr>
              <p:cNvPr id="12" name="Oval 16@|1FFC:3382090|FBC:16777215|LFC:16777215|LBC:16777215"/>
              <p:cNvSpPr/>
              <p:nvPr/>
            </p:nvSpPr>
            <p:spPr>
              <a:xfrm>
                <a:off x="4829865" y="3626381"/>
                <a:ext cx="163483" cy="163268"/>
              </a:xfrm>
              <a:prstGeom prst="ellipse">
                <a:avLst/>
              </a:prstGeom>
              <a:solidFill>
                <a:srgbClr val="009A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latin typeface="等线" panose="02010600030101010101" charset="-122"/>
                  <a:ea typeface="等线" panose="02010600030101010101" charset="-122"/>
                </a:endParaRPr>
              </a:p>
            </p:txBody>
          </p:sp>
        </p:grpSp>
        <p:grpSp>
          <p:nvGrpSpPr>
            <p:cNvPr id="14" name="组合 13"/>
            <p:cNvGrpSpPr/>
            <p:nvPr/>
          </p:nvGrpSpPr>
          <p:grpSpPr bwMode="auto">
            <a:xfrm>
              <a:off x="7724" y="6059"/>
              <a:ext cx="3092" cy="580"/>
              <a:chOff x="4829865" y="3972976"/>
              <a:chExt cx="1963372" cy="369332"/>
            </a:xfrm>
          </p:grpSpPr>
          <p:sp>
            <p:nvSpPr>
              <p:cNvPr id="15" name="TextBox 13@|17FFC:16777215|FBC:16777215|LFC:16777215|LBC:16777215"/>
              <p:cNvSpPr txBox="1">
                <a:spLocks noChangeArrowheads="1"/>
              </p:cNvSpPr>
              <p:nvPr/>
            </p:nvSpPr>
            <p:spPr bwMode="auto">
              <a:xfrm>
                <a:off x="4992744" y="3972976"/>
                <a:ext cx="18004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a:solidFill>
                      <a:schemeClr val="bg1"/>
                    </a:solidFill>
                    <a:latin typeface="微软雅黑" panose="020B0503020204020204" pitchFamily="34" charset="-122"/>
                  </a:rPr>
                  <a:t>请输入小节标题</a:t>
                </a:r>
              </a:p>
            </p:txBody>
          </p:sp>
          <p:sp>
            <p:nvSpPr>
              <p:cNvPr id="16" name="Oval 17@|1FFC:3382090|FBC:16777215|LFC:16777215|LBC:16777215"/>
              <p:cNvSpPr/>
              <p:nvPr/>
            </p:nvSpPr>
            <p:spPr>
              <a:xfrm>
                <a:off x="4829865" y="4084412"/>
                <a:ext cx="163483" cy="162379"/>
              </a:xfrm>
              <a:prstGeom prst="ellipse">
                <a:avLst/>
              </a:prstGeom>
              <a:solidFill>
                <a:srgbClr val="009A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latin typeface="等线" panose="02010600030101010101" charset="-122"/>
                  <a:ea typeface="等线" panose="02010600030101010101" charset="-122"/>
                </a:endParaRPr>
              </a:p>
            </p:txBody>
          </p:sp>
        </p:grpSp>
        <p:grpSp>
          <p:nvGrpSpPr>
            <p:cNvPr id="17" name="组合 16"/>
            <p:cNvGrpSpPr/>
            <p:nvPr/>
          </p:nvGrpSpPr>
          <p:grpSpPr bwMode="auto">
            <a:xfrm>
              <a:off x="12366" y="6049"/>
              <a:ext cx="3092" cy="582"/>
              <a:chOff x="7777461" y="3967041"/>
              <a:chExt cx="1963372" cy="369332"/>
            </a:xfrm>
          </p:grpSpPr>
          <p:sp>
            <p:nvSpPr>
              <p:cNvPr id="18" name="Oval 20@|1FFC:3382090|FBC:16777215|LFC:16777215|LBC:16777215"/>
              <p:cNvSpPr/>
              <p:nvPr/>
            </p:nvSpPr>
            <p:spPr>
              <a:xfrm>
                <a:off x="7777461" y="4079584"/>
                <a:ext cx="163482" cy="163268"/>
              </a:xfrm>
              <a:prstGeom prst="ellipse">
                <a:avLst/>
              </a:prstGeom>
              <a:solidFill>
                <a:srgbClr val="009A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latin typeface="等线" panose="02010600030101010101" charset="-122"/>
                  <a:ea typeface="等线" panose="02010600030101010101" charset="-122"/>
                </a:endParaRPr>
              </a:p>
            </p:txBody>
          </p:sp>
          <p:sp>
            <p:nvSpPr>
              <p:cNvPr id="19" name="TextBox 21@|17FFC:16777215|FBC:16777215|LFC:16777215|LBC:16777215"/>
              <p:cNvSpPr txBox="1">
                <a:spLocks noChangeArrowheads="1"/>
              </p:cNvSpPr>
              <p:nvPr/>
            </p:nvSpPr>
            <p:spPr bwMode="auto">
              <a:xfrm>
                <a:off x="7940340" y="3967041"/>
                <a:ext cx="18004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a:solidFill>
                      <a:schemeClr val="bg1"/>
                    </a:solidFill>
                    <a:latin typeface="微软雅黑" panose="020B0503020204020204" pitchFamily="34" charset="-122"/>
                  </a:rPr>
                  <a:t>请输入小节标题</a:t>
                </a:r>
              </a:p>
            </p:txBody>
          </p:sp>
        </p:grpSp>
        <p:grpSp>
          <p:nvGrpSpPr>
            <p:cNvPr id="20" name="组合 19"/>
            <p:cNvGrpSpPr/>
            <p:nvPr/>
          </p:nvGrpSpPr>
          <p:grpSpPr>
            <a:xfrm>
              <a:off x="4339" y="3791"/>
              <a:ext cx="2945" cy="2943"/>
              <a:chOff x="1991991" y="1508806"/>
              <a:chExt cx="1501200" cy="1500230"/>
            </a:xfrm>
          </p:grpSpPr>
          <p:sp>
            <p:nvSpPr>
              <p:cNvPr id="21" name="Freeform 5"/>
              <p:cNvSpPr/>
              <p:nvPr/>
            </p:nvSpPr>
            <p:spPr bwMode="auto">
              <a:xfrm rot="10800000">
                <a:off x="1991991" y="1508806"/>
                <a:ext cx="1501200" cy="1500230"/>
              </a:xfrm>
              <a:prstGeom prst="ellipse">
                <a:avLst/>
              </a:prstGeom>
              <a:gradFill flip="none" rotWithShape="1">
                <a:gsLst>
                  <a:gs pos="0">
                    <a:schemeClr val="bg1"/>
                  </a:gs>
                  <a:gs pos="100000">
                    <a:srgbClr val="D9D9D9"/>
                  </a:gs>
                </a:gsLst>
                <a:lin ang="2700000" scaled="1"/>
                <a:tileRect/>
              </a:gradFill>
              <a:ln w="25400">
                <a:gradFill flip="none" rotWithShape="1">
                  <a:gsLst>
                    <a:gs pos="29000">
                      <a:srgbClr val="E0E0E0"/>
                    </a:gs>
                    <a:gs pos="0">
                      <a:schemeClr val="bg1">
                        <a:lumMod val="65000"/>
                      </a:schemeClr>
                    </a:gs>
                    <a:gs pos="83000">
                      <a:schemeClr val="bg1"/>
                    </a:gs>
                  </a:gsLst>
                  <a:lin ang="2700000" scaled="1"/>
                  <a:tileRect/>
                </a:gradFill>
              </a:ln>
              <a:effectLst>
                <a:outerShdw blurRad="355600" dist="88900" dir="2700000" algn="tl" rotWithShape="0">
                  <a:prstClr val="black">
                    <a:alpha val="35000"/>
                  </a:prstClr>
                </a:outerShdw>
              </a:effectLst>
            </p:spPr>
            <p:txBody>
              <a:bodyPr vert="horz" wrap="square" lIns="121920" tIns="60960" rIns="121920" bIns="60960" numCol="1" anchor="t" anchorCtr="0" compatLnSpc="1"/>
              <a:lstStyle/>
              <a:p>
                <a:endParaRPr lang="zh-CN" altLang="en-US" sz="3600">
                  <a:solidFill>
                    <a:prstClr val="black"/>
                  </a:solidFill>
                </a:endParaRPr>
              </a:p>
            </p:txBody>
          </p:sp>
          <p:sp>
            <p:nvSpPr>
              <p:cNvPr id="22" name="Freeform 5"/>
              <p:cNvSpPr/>
              <p:nvPr/>
            </p:nvSpPr>
            <p:spPr bwMode="auto">
              <a:xfrm rot="10800000">
                <a:off x="2159391" y="1675388"/>
                <a:ext cx="1166400" cy="1167066"/>
              </a:xfrm>
              <a:prstGeom prst="ellipse">
                <a:avLst/>
              </a:prstGeom>
              <a:solidFill>
                <a:srgbClr val="009A8B"/>
              </a:solidFill>
              <a:ln w="25400">
                <a:noFill/>
              </a:ln>
              <a:effectLst>
                <a:outerShdw blurRad="254000" dist="114300" dir="2700000" algn="tl" rotWithShape="0">
                  <a:prstClr val="black">
                    <a:alpha val="25000"/>
                  </a:prstClr>
                </a:outerShdw>
              </a:effectLst>
            </p:spPr>
            <p:txBody>
              <a:bodyPr vert="horz" wrap="square" lIns="121920" tIns="60960" rIns="121920" bIns="60960" numCol="1" anchor="t" anchorCtr="0" compatLnSpc="1"/>
              <a:lstStyle/>
              <a:p>
                <a:endParaRPr lang="zh-CN" altLang="en-US" sz="3600" dirty="0">
                  <a:solidFill>
                    <a:prstClr val="black"/>
                  </a:solidFill>
                </a:endParaRPr>
              </a:p>
            </p:txBody>
          </p:sp>
          <p:sp>
            <p:nvSpPr>
              <p:cNvPr id="23" name="TextBox 12"/>
              <p:cNvSpPr txBox="1"/>
              <p:nvPr/>
            </p:nvSpPr>
            <p:spPr>
              <a:xfrm>
                <a:off x="2423876" y="1851271"/>
                <a:ext cx="637430" cy="81511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defPPr>
                  <a:defRPr lang="zh-CN"/>
                </a:defPPr>
                <a:lvl1pPr algn="ctr" fontAlgn="auto">
                  <a:spcBef>
                    <a:spcPts val="0"/>
                  </a:spcBef>
                  <a:spcAft>
                    <a:spcPts val="0"/>
                  </a:spcAft>
                  <a:defRPr sz="14000" b="1">
                    <a:ln w="12700">
                      <a:gradFill flip="none" rotWithShape="1">
                        <a:gsLst>
                          <a:gs pos="20000">
                            <a:schemeClr val="bg1">
                              <a:alpha val="0"/>
                            </a:schemeClr>
                          </a:gs>
                          <a:gs pos="80000">
                            <a:schemeClr val="bg1"/>
                          </a:gs>
                        </a:gsLst>
                        <a:lin ang="8100000" scaled="1"/>
                        <a:tileRect/>
                      </a:gradFill>
                    </a:ln>
                    <a:solidFill>
                      <a:schemeClr val="bg2">
                        <a:lumMod val="50000"/>
                      </a:schemeClr>
                    </a:solidFill>
                    <a:effectLst>
                      <a:innerShdw blurRad="38100" dist="25400" dir="18900000">
                        <a:prstClr val="black">
                          <a:alpha val="50000"/>
                        </a:prstClr>
                      </a:innerShdw>
                    </a:effectLst>
                    <a:latin typeface="Agency FB" panose="020B0503020202020204" pitchFamily="34" charset="0"/>
                    <a:ea typeface="微软雅黑" panose="020B0503020204020204" pitchFamily="34" charset="-122"/>
                  </a:defRPr>
                </a:lvl1pPr>
              </a:lstStyle>
              <a:p>
                <a:r>
                  <a:rPr lang="en-US" altLang="zh-CN" sz="6600" b="0" dirty="0">
                    <a:ln w="12700">
                      <a:noFill/>
                    </a:ln>
                    <a:solidFill>
                      <a:schemeClr val="bg1"/>
                    </a:solidFill>
                    <a:effectLst/>
                  </a:rPr>
                  <a:t>02</a:t>
                </a:r>
                <a:endParaRPr lang="zh-CN" altLang="en-US" sz="6600" b="0" dirty="0">
                  <a:ln w="12700">
                    <a:noFill/>
                  </a:ln>
                  <a:solidFill>
                    <a:schemeClr val="bg1"/>
                  </a:solidFill>
                  <a:effectLst/>
                </a:endParaRPr>
              </a:p>
            </p:txBody>
          </p:sp>
        </p:grpSp>
      </p:grpSp>
    </p:spTree>
  </p:cSld>
  <p:clrMapOvr>
    <a:masterClrMapping/>
  </p:clrMapOvr>
  <p:transition spd="slow">
    <p:push dir="u"/>
  </p:transition>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10.xml><?xml version="1.0" encoding="utf-8"?>
<p:tagLst xmlns:a="http://schemas.openxmlformats.org/drawingml/2006/main" xmlns:r="http://schemas.openxmlformats.org/officeDocument/2006/relationships" xmlns:p="http://schemas.openxmlformats.org/presentationml/2006/main">
  <p:tag name="PA" val="v3.0.1"/>
</p:tagLst>
</file>

<file path=ppt/tags/tag11.xml><?xml version="1.0" encoding="utf-8"?>
<p:tagLst xmlns:a="http://schemas.openxmlformats.org/drawingml/2006/main" xmlns:r="http://schemas.openxmlformats.org/officeDocument/2006/relationships" xmlns:p="http://schemas.openxmlformats.org/presentationml/2006/main">
  <p:tag name="PA" val="v3.0.1"/>
</p:tagLst>
</file>

<file path=ppt/tags/tag12.xml><?xml version="1.0" encoding="utf-8"?>
<p:tagLst xmlns:a="http://schemas.openxmlformats.org/drawingml/2006/main" xmlns:r="http://schemas.openxmlformats.org/officeDocument/2006/relationships" xmlns:p="http://schemas.openxmlformats.org/presentationml/2006/main">
  <p:tag name="PA" val="v3.0.1"/>
</p:tagLst>
</file>

<file path=ppt/tags/tag13.xml><?xml version="1.0" encoding="utf-8"?>
<p:tagLst xmlns:a="http://schemas.openxmlformats.org/drawingml/2006/main" xmlns:r="http://schemas.openxmlformats.org/officeDocument/2006/relationships" xmlns:p="http://schemas.openxmlformats.org/presentationml/2006/main">
  <p:tag name="PA" val="v3.0.1"/>
</p:tagLst>
</file>

<file path=ppt/tags/tag14.xml><?xml version="1.0" encoding="utf-8"?>
<p:tagLst xmlns:a="http://schemas.openxmlformats.org/drawingml/2006/main" xmlns:r="http://schemas.openxmlformats.org/officeDocument/2006/relationships" xmlns:p="http://schemas.openxmlformats.org/presentationml/2006/main">
  <p:tag name="PA" val="v3.0.1"/>
</p:tagLst>
</file>

<file path=ppt/tags/tag15.xml><?xml version="1.0" encoding="utf-8"?>
<p:tagLst xmlns:a="http://schemas.openxmlformats.org/drawingml/2006/main" xmlns:r="http://schemas.openxmlformats.org/officeDocument/2006/relationships" xmlns:p="http://schemas.openxmlformats.org/presentationml/2006/main">
  <p:tag name="PA" val="v3.0.1"/>
</p:tagLst>
</file>

<file path=ppt/tags/tag16.xml><?xml version="1.0" encoding="utf-8"?>
<p:tagLst xmlns:a="http://schemas.openxmlformats.org/drawingml/2006/main" xmlns:r="http://schemas.openxmlformats.org/officeDocument/2006/relationships" xmlns:p="http://schemas.openxmlformats.org/presentationml/2006/main">
  <p:tag name="PA" val="v3.0.1"/>
</p:tagLst>
</file>

<file path=ppt/tags/tag17.xml><?xml version="1.0" encoding="utf-8"?>
<p:tagLst xmlns:a="http://schemas.openxmlformats.org/drawingml/2006/main" xmlns:r="http://schemas.openxmlformats.org/officeDocument/2006/relationships" xmlns:p="http://schemas.openxmlformats.org/presentationml/2006/main">
  <p:tag name="PA" val="v3.0.1"/>
</p:tagLst>
</file>

<file path=ppt/tags/tag18.xml><?xml version="1.0" encoding="utf-8"?>
<p:tagLst xmlns:a="http://schemas.openxmlformats.org/drawingml/2006/main" xmlns:r="http://schemas.openxmlformats.org/officeDocument/2006/relationships" xmlns:p="http://schemas.openxmlformats.org/presentationml/2006/main">
  <p:tag name="PA" val="v3.0.1"/>
</p:tagLst>
</file>

<file path=ppt/tags/tag19.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20.xml><?xml version="1.0" encoding="utf-8"?>
<p:tagLst xmlns:a="http://schemas.openxmlformats.org/drawingml/2006/main" xmlns:r="http://schemas.openxmlformats.org/officeDocument/2006/relationships" xmlns:p="http://schemas.openxmlformats.org/presentationml/2006/main">
  <p:tag name="PA" val="v3.0.1"/>
</p:tagLst>
</file>

<file path=ppt/tags/tag21.xml><?xml version="1.0" encoding="utf-8"?>
<p:tagLst xmlns:a="http://schemas.openxmlformats.org/drawingml/2006/main" xmlns:r="http://schemas.openxmlformats.org/officeDocument/2006/relationships" xmlns:p="http://schemas.openxmlformats.org/presentationml/2006/main">
  <p:tag name="MH" val="20151126132610"/>
  <p:tag name="MH_LIBRARY" val="GRAPHIC"/>
  <p:tag name="MH_TYPE" val="Other"/>
  <p:tag name="MH_ORDER" val="2"/>
</p:tagLst>
</file>

<file path=ppt/tags/tag22.xml><?xml version="1.0" encoding="utf-8"?>
<p:tagLst xmlns:a="http://schemas.openxmlformats.org/drawingml/2006/main" xmlns:r="http://schemas.openxmlformats.org/officeDocument/2006/relationships" xmlns:p="http://schemas.openxmlformats.org/presentationml/2006/main">
  <p:tag name="MH" val="20151126132610"/>
  <p:tag name="MH_LIBRARY" val="GRAPHIC"/>
  <p:tag name="MH_TYPE" val="Other"/>
  <p:tag name="MH_ORDER" val="2"/>
</p:tagLst>
</file>

<file path=ppt/tags/tag23.xml><?xml version="1.0" encoding="utf-8"?>
<p:tagLst xmlns:a="http://schemas.openxmlformats.org/drawingml/2006/main" xmlns:r="http://schemas.openxmlformats.org/officeDocument/2006/relationships" xmlns:p="http://schemas.openxmlformats.org/presentationml/2006/main">
  <p:tag name="MH" val="20151222205109"/>
  <p:tag name="MH_LIBRARY" val="GRAPHIC"/>
  <p:tag name="MH_TYPE" val="SubTitle"/>
  <p:tag name="MH_ORDER" val="1"/>
</p:tagLst>
</file>

<file path=ppt/tags/tag24.xml><?xml version="1.0" encoding="utf-8"?>
<p:tagLst xmlns:a="http://schemas.openxmlformats.org/drawingml/2006/main" xmlns:r="http://schemas.openxmlformats.org/officeDocument/2006/relationships" xmlns:p="http://schemas.openxmlformats.org/presentationml/2006/main">
  <p:tag name="MH" val="20151222205109"/>
  <p:tag name="MH_LIBRARY" val="GRAPHIC"/>
  <p:tag name="MH_TYPE" val="SubTitle"/>
  <p:tag name="MH_ORDER" val="1"/>
</p:tagLst>
</file>

<file path=ppt/tags/tag25.xml><?xml version="1.0" encoding="utf-8"?>
<p:tagLst xmlns:a="http://schemas.openxmlformats.org/drawingml/2006/main" xmlns:r="http://schemas.openxmlformats.org/officeDocument/2006/relationships" xmlns:p="http://schemas.openxmlformats.org/presentationml/2006/main">
  <p:tag name="MH" val="20151222205109"/>
  <p:tag name="MH_LIBRARY" val="GRAPHIC"/>
  <p:tag name="MH_TYPE" val="SubTitle"/>
  <p:tag name="MH_ORDER" val="1"/>
</p:tagLst>
</file>

<file path=ppt/tags/tag26.xml><?xml version="1.0" encoding="utf-8"?>
<p:tagLst xmlns:a="http://schemas.openxmlformats.org/drawingml/2006/main" xmlns:r="http://schemas.openxmlformats.org/officeDocument/2006/relationships" xmlns:p="http://schemas.openxmlformats.org/presentationml/2006/main">
  <p:tag name="MH" val="20151222205109"/>
  <p:tag name="MH_LIBRARY" val="GRAPHIC"/>
  <p:tag name="MH_TYPE" val="SubTitle"/>
  <p:tag name="MH_ORDER" val="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ags/tag9.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2632</Words>
  <Application>Microsoft Office PowerPoint</Application>
  <PresentationFormat>宽屏</PresentationFormat>
  <Paragraphs>303</Paragraphs>
  <Slides>27</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27</vt:i4>
      </vt:variant>
    </vt:vector>
  </HeadingPairs>
  <TitlesOfParts>
    <vt:vector size="39" baseType="lpstr">
      <vt:lpstr>FontAwesome</vt:lpstr>
      <vt:lpstr>Impact MT Std</vt:lpstr>
      <vt:lpstr>等线</vt:lpstr>
      <vt:lpstr>方正大黑简体</vt:lpstr>
      <vt:lpstr>方正兰亭中黑_GBK</vt:lpstr>
      <vt:lpstr>微软雅黑</vt:lpstr>
      <vt:lpstr>Agency FB</vt:lpstr>
      <vt:lpstr>Arial</vt:lpstr>
      <vt:lpstr>Calibri</vt:lpstr>
      <vt:lpstr>Calibri Light</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194</cp:revision>
  <dcterms:created xsi:type="dcterms:W3CDTF">2015-09-11T05:49:00Z</dcterms:created>
  <dcterms:modified xsi:type="dcterms:W3CDTF">2021-01-05T16:42:09Z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