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317" r:id="rId2"/>
    <p:sldId id="264" r:id="rId3"/>
    <p:sldId id="309" r:id="rId4"/>
    <p:sldId id="299" r:id="rId5"/>
    <p:sldId id="278" r:id="rId6"/>
    <p:sldId id="259" r:id="rId7"/>
    <p:sldId id="287" r:id="rId8"/>
    <p:sldId id="319" r:id="rId9"/>
    <p:sldId id="288" r:id="rId10"/>
    <p:sldId id="289" r:id="rId11"/>
    <p:sldId id="262" r:id="rId12"/>
    <p:sldId id="290" r:id="rId13"/>
    <p:sldId id="320" r:id="rId14"/>
    <p:sldId id="300" r:id="rId15"/>
    <p:sldId id="267" r:id="rId16"/>
    <p:sldId id="260" r:id="rId17"/>
    <p:sldId id="266" r:id="rId18"/>
    <p:sldId id="321" r:id="rId19"/>
    <p:sldId id="268" r:id="rId20"/>
    <p:sldId id="270" r:id="rId21"/>
    <p:sldId id="285" r:id="rId22"/>
    <p:sldId id="265" r:id="rId23"/>
    <p:sldId id="322" r:id="rId24"/>
    <p:sldId id="292" r:id="rId25"/>
    <p:sldId id="281" r:id="rId26"/>
    <p:sldId id="271" r:id="rId27"/>
    <p:sldId id="318" r:id="rId28"/>
    <p:sldId id="345"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2">
          <p15:clr>
            <a:srgbClr val="A4A3A4"/>
          </p15:clr>
        </p15:guide>
        <p15:guide id="2" pos="2848">
          <p15:clr>
            <a:srgbClr val="A4A3A4"/>
          </p15:clr>
        </p15:guide>
      </p15:sldGuideLst>
    </p:ext>
    <p:ext uri="{2D200454-40CA-4A62-9FC3-DE9A4176ACB9}">
      <p15:notesGuideLst xmlns:p15="http://schemas.microsoft.com/office/powerpoint/2012/main">
        <p15:guide id="1" orient="horz" pos="2778">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8CC344"/>
    <a:srgbClr val="004C3F"/>
    <a:srgbClr val="FFBF00"/>
    <a:srgbClr val="222524"/>
    <a:srgbClr val="005DA2"/>
    <a:srgbClr val="F79600"/>
    <a:srgbClr val="3992DB"/>
    <a:srgbClr val="0F1836"/>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autoAdjust="0"/>
  </p:normalViewPr>
  <p:slideViewPr>
    <p:cSldViewPr>
      <p:cViewPr varScale="1">
        <p:scale>
          <a:sx n="150" d="100"/>
          <a:sy n="150" d="100"/>
        </p:scale>
        <p:origin x="708" y="126"/>
      </p:cViewPr>
      <p:guideLst>
        <p:guide orient="horz" pos="1562"/>
        <p:guide pos="2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0"/>
    </p:cViewPr>
  </p:sorterViewPr>
  <p:notesViewPr>
    <p:cSldViewPr>
      <p:cViewPr varScale="1">
        <p:scale>
          <a:sx n="86" d="100"/>
          <a:sy n="86" d="100"/>
        </p:scale>
        <p:origin x="-3810" y="-90"/>
      </p:cViewPr>
      <p:guideLst>
        <p:guide orient="horz" pos="2778"/>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Title 1"/>
          <p:cNvSpPr txBox="1"/>
          <p:nvPr userDrawn="1"/>
        </p:nvSpPr>
        <p:spPr>
          <a:xfrm>
            <a:off x="611560" y="123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Arial" panose="020B0604020202020204"/>
                <a:ea typeface="方正兰亭超细黑简体"/>
                <a:cs typeface="+mn-ea"/>
                <a:sym typeface="Arial" panose="020B0604020202020204"/>
              </a:rPr>
              <a:t>单击添加标题</a:t>
            </a:r>
            <a:endParaRPr lang="en-GB" altLang="zh-CN" sz="1800" b="1" dirty="0">
              <a:solidFill>
                <a:schemeClr val="tx1">
                  <a:lumMod val="75000"/>
                  <a:lumOff val="25000"/>
                </a:schemeClr>
              </a:solidFill>
              <a:latin typeface="Arial" panose="020B0604020202020204"/>
              <a:ea typeface="方正兰亭超细黑简体"/>
              <a:cs typeface="+mn-ea"/>
              <a:sym typeface="Arial" panose="020B0604020202020204"/>
            </a:endParaRPr>
          </a:p>
        </p:txBody>
      </p:sp>
      <p:sp>
        <p:nvSpPr>
          <p:cNvPr id="9" name="任意多边形 42"/>
          <p:cNvSpPr/>
          <p:nvPr userDrawn="1"/>
        </p:nvSpPr>
        <p:spPr bwMode="auto">
          <a:xfrm rot="8100000" flipV="1">
            <a:off x="286234" y="181573"/>
            <a:ext cx="247439" cy="20067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4" name="Rectangle 4"/>
          <p:cNvSpPr txBox="1">
            <a:spLocks noChangeArrowheads="1"/>
          </p:cNvSpPr>
          <p:nvPr/>
        </p:nvSpPr>
        <p:spPr>
          <a:xfrm>
            <a:off x="2464587" y="2731502"/>
            <a:ext cx="3528392" cy="430535"/>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汇报人： </a:t>
            </a:r>
            <a:r>
              <a:rPr lang="en-US" altLang="zh-CN" sz="140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xiazaii        </a:t>
            </a:r>
            <a:r>
              <a:rPr lang="zh-CN" altLang="en-US" sz="140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汇报时间：</a:t>
            </a:r>
            <a:endPar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48" name="矩形 47"/>
          <p:cNvSpPr/>
          <p:nvPr/>
        </p:nvSpPr>
        <p:spPr>
          <a:xfrm>
            <a:off x="903288" y="1833741"/>
            <a:ext cx="6650990" cy="897890"/>
          </a:xfrm>
          <a:prstGeom prst="rect">
            <a:avLst/>
          </a:prstGeom>
          <a:ln>
            <a:noFill/>
          </a:ln>
        </p:spPr>
        <p:txBody>
          <a:bodyPr wrap="none" lIns="68571" tIns="34285" rIns="68571" bIns="34285">
            <a:spAutoFit/>
          </a:bodyPr>
          <a:lstStyle/>
          <a:p>
            <a:pPr algn="r"/>
            <a:r>
              <a:rPr lang="zh-CN" altLang="en-US"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工作总结转正汇报</a:t>
            </a:r>
            <a:r>
              <a:rPr lang="en-US" altLang="zh-CN"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PPT</a:t>
            </a:r>
          </a:p>
        </p:txBody>
      </p:sp>
      <p:pic>
        <p:nvPicPr>
          <p:cNvPr id="4" name="583eea9dc62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573016" y="-3548930"/>
            <a:ext cx="3844875" cy="3844875"/>
          </a:xfrm>
          <a:prstGeom prst="rect">
            <a:avLst/>
          </a:prstGeom>
        </p:spPr>
      </p:pic>
      <p:grpSp>
        <p:nvGrpSpPr>
          <p:cNvPr id="3" name="组合 2"/>
          <p:cNvGrpSpPr/>
          <p:nvPr/>
        </p:nvGrpSpPr>
        <p:grpSpPr>
          <a:xfrm>
            <a:off x="2229485" y="1419860"/>
            <a:ext cx="3998595" cy="621030"/>
            <a:chOff x="3511" y="2236"/>
            <a:chExt cx="6297" cy="978"/>
          </a:xfrm>
        </p:grpSpPr>
        <p:sp>
          <p:nvSpPr>
            <p:cNvPr id="7" name="矩形 6"/>
            <p:cNvSpPr/>
            <p:nvPr/>
          </p:nvSpPr>
          <p:spPr>
            <a:xfrm>
              <a:off x="3511"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sp>
          <p:nvSpPr>
            <p:cNvPr id="2" name="矩形 1"/>
            <p:cNvSpPr/>
            <p:nvPr/>
          </p:nvSpPr>
          <p:spPr>
            <a:xfrm>
              <a:off x="6714"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7000"/>
                                  </p:iterate>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4"/>
                </p:tgtEl>
              </p:cMediaNode>
            </p:audio>
          </p:childTnLst>
        </p:cTn>
      </p:par>
    </p:tnLst>
    <p:bldLst>
      <p:bldP spid="44" grpId="0"/>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ound Same Side Corner Rectangle 114"/>
          <p:cNvSpPr/>
          <p:nvPr/>
        </p:nvSpPr>
        <p:spPr>
          <a:xfrm rot="10800000">
            <a:off x="1471295" y="1217295"/>
            <a:ext cx="815340" cy="702945"/>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wrap="square" lIns="63560" tIns="31780" rIns="63560" bIns="31780" rtlCol="0" anchor="ctr">
            <a:noAutofit/>
          </a:bodyPr>
          <a:lstStyle/>
          <a:p>
            <a:pPr algn="ct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 name="Round Same Side Corner Rectangle 115"/>
          <p:cNvSpPr/>
          <p:nvPr/>
        </p:nvSpPr>
        <p:spPr>
          <a:xfrm rot="10800000">
            <a:off x="4131945" y="1217295"/>
            <a:ext cx="815340" cy="883285"/>
          </a:xfrm>
          <a:prstGeom prst="round2SameRect">
            <a:avLst/>
          </a:pr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Round Same Side Corner Rectangle 116"/>
          <p:cNvSpPr/>
          <p:nvPr/>
        </p:nvSpPr>
        <p:spPr>
          <a:xfrm rot="10800000">
            <a:off x="2800985" y="1217295"/>
            <a:ext cx="815340" cy="1087120"/>
          </a:xfrm>
          <a:prstGeom prst="round2SameRect">
            <a:avLst/>
          </a:prstGeom>
          <a:solidFill>
            <a:srgbClr val="C00000"/>
          </a:solidFill>
          <a:ln>
            <a:noFill/>
          </a:ln>
          <a:effectLst/>
        </p:spPr>
        <p:style>
          <a:lnRef idx="1">
            <a:schemeClr val="accent2"/>
          </a:lnRef>
          <a:fillRef idx="3">
            <a:schemeClr val="accent2"/>
          </a:fillRef>
          <a:effectRef idx="2">
            <a:schemeClr val="accent2"/>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ound Same Side Corner Rectangle 117"/>
          <p:cNvSpPr/>
          <p:nvPr/>
        </p:nvSpPr>
        <p:spPr>
          <a:xfrm rot="10800000">
            <a:off x="5396865" y="1217295"/>
            <a:ext cx="815340" cy="1087120"/>
          </a:xfrm>
          <a:prstGeom prst="round2SameRect">
            <a:avLst/>
          </a:prstGeom>
          <a:solidFill>
            <a:srgbClr val="C00000"/>
          </a:solidFill>
          <a:ln>
            <a:noFill/>
          </a:ln>
          <a:effectLst/>
        </p:spPr>
        <p:style>
          <a:lnRef idx="1">
            <a:schemeClr val="accent4"/>
          </a:lnRef>
          <a:fillRef idx="3">
            <a:schemeClr val="accent4"/>
          </a:fillRef>
          <a:effectRef idx="2">
            <a:schemeClr val="accent4"/>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ound Same Side Corner Rectangle 118"/>
          <p:cNvSpPr/>
          <p:nvPr/>
        </p:nvSpPr>
        <p:spPr>
          <a:xfrm rot="10800000">
            <a:off x="6642735" y="1217295"/>
            <a:ext cx="815340" cy="702945"/>
          </a:xfrm>
          <a:prstGeom prst="round2Same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3"/>
          <p:cNvSpPr>
            <a:spLocks noEditPoints="1"/>
          </p:cNvSpPr>
          <p:nvPr/>
        </p:nvSpPr>
        <p:spPr bwMode="auto">
          <a:xfrm>
            <a:off x="1735455" y="1358265"/>
            <a:ext cx="285750" cy="42100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8"/>
          <p:cNvSpPr>
            <a:spLocks noEditPoints="1"/>
          </p:cNvSpPr>
          <p:nvPr/>
        </p:nvSpPr>
        <p:spPr bwMode="auto">
          <a:xfrm>
            <a:off x="3013075" y="1612900"/>
            <a:ext cx="391160" cy="294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3"/>
          <p:cNvSpPr>
            <a:spLocks noEditPoints="1"/>
          </p:cNvSpPr>
          <p:nvPr/>
        </p:nvSpPr>
        <p:spPr bwMode="auto">
          <a:xfrm>
            <a:off x="4403725" y="1454150"/>
            <a:ext cx="272415" cy="408305"/>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2"/>
          <p:cNvSpPr>
            <a:spLocks noEditPoints="1"/>
          </p:cNvSpPr>
          <p:nvPr/>
        </p:nvSpPr>
        <p:spPr bwMode="auto">
          <a:xfrm>
            <a:off x="5612130" y="1565910"/>
            <a:ext cx="385445" cy="3886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28"/>
          <p:cNvSpPr/>
          <p:nvPr/>
        </p:nvSpPr>
        <p:spPr bwMode="auto">
          <a:xfrm>
            <a:off x="6881495" y="1371600"/>
            <a:ext cx="337185" cy="33909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51"/>
          <p:cNvGrpSpPr/>
          <p:nvPr/>
        </p:nvGrpSpPr>
        <p:grpSpPr>
          <a:xfrm>
            <a:off x="1789430" y="1964055"/>
            <a:ext cx="178435" cy="1168400"/>
            <a:chOff x="4067062" y="2800350"/>
            <a:chExt cx="200183" cy="1310663"/>
          </a:xfrm>
          <a:solidFill>
            <a:srgbClr val="C00000"/>
          </a:solidFill>
        </p:grpSpPr>
        <p:sp>
          <p:nvSpPr>
            <p:cNvPr id="14" name="Oval 125"/>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00"/>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Straight Connector 128"/>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Group 155"/>
          <p:cNvGrpSpPr/>
          <p:nvPr/>
        </p:nvGrpSpPr>
        <p:grpSpPr>
          <a:xfrm>
            <a:off x="3114675" y="2331085"/>
            <a:ext cx="178435" cy="1168400"/>
            <a:chOff x="4067062" y="2800350"/>
            <a:chExt cx="200183" cy="1310663"/>
          </a:xfrm>
          <a:solidFill>
            <a:srgbClr val="C00000"/>
          </a:solidFill>
        </p:grpSpPr>
        <p:sp>
          <p:nvSpPr>
            <p:cNvPr id="18" name="Oval 156"/>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04"/>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0" name="Straight Connector 158"/>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1" name="Group 159"/>
          <p:cNvGrpSpPr/>
          <p:nvPr/>
        </p:nvGrpSpPr>
        <p:grpSpPr>
          <a:xfrm>
            <a:off x="4479290" y="2134235"/>
            <a:ext cx="178435" cy="1168400"/>
            <a:chOff x="4067062" y="2800350"/>
            <a:chExt cx="200183" cy="1310663"/>
          </a:xfrm>
          <a:solidFill>
            <a:srgbClr val="C00000"/>
          </a:solidFill>
        </p:grpSpPr>
        <p:sp>
          <p:nvSpPr>
            <p:cNvPr id="22" name="Oval 160"/>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08"/>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 name="Straight Connector 162"/>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5" name="Group 163"/>
          <p:cNvGrpSpPr/>
          <p:nvPr/>
        </p:nvGrpSpPr>
        <p:grpSpPr>
          <a:xfrm>
            <a:off x="5715635" y="2331085"/>
            <a:ext cx="178435" cy="1168400"/>
            <a:chOff x="4067062" y="2800350"/>
            <a:chExt cx="200183" cy="1310663"/>
          </a:xfrm>
          <a:solidFill>
            <a:srgbClr val="C00000"/>
          </a:solidFill>
        </p:grpSpPr>
        <p:sp>
          <p:nvSpPr>
            <p:cNvPr id="26" name="Oval 164"/>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2"/>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8" name="Straight Connector 166"/>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167"/>
          <p:cNvGrpSpPr/>
          <p:nvPr/>
        </p:nvGrpSpPr>
        <p:grpSpPr>
          <a:xfrm>
            <a:off x="6960870" y="1972945"/>
            <a:ext cx="178435" cy="1168400"/>
            <a:chOff x="4067062" y="2800350"/>
            <a:chExt cx="200183" cy="1310663"/>
          </a:xfrm>
          <a:solidFill>
            <a:srgbClr val="C00000"/>
          </a:solidFill>
        </p:grpSpPr>
        <p:sp>
          <p:nvSpPr>
            <p:cNvPr id="30" name="Oval 168"/>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6"/>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2" name="Straight Connector 170"/>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Group 56"/>
          <p:cNvGrpSpPr/>
          <p:nvPr/>
        </p:nvGrpSpPr>
        <p:grpSpPr>
          <a:xfrm>
            <a:off x="1431290" y="3173095"/>
            <a:ext cx="1016000" cy="775970"/>
            <a:chOff x="1315495" y="1249271"/>
            <a:chExt cx="3432321" cy="551573"/>
          </a:xfrm>
        </p:grpSpPr>
        <p:sp>
          <p:nvSpPr>
            <p:cNvPr id="34" name="Text Placeholder 3"/>
            <p:cNvSpPr txBox="1"/>
            <p:nvPr/>
          </p:nvSpPr>
          <p:spPr>
            <a:xfrm>
              <a:off x="1315495" y="1249271"/>
              <a:ext cx="3432318" cy="14437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22" name="Group 56"/>
          <p:cNvGrpSpPr/>
          <p:nvPr/>
        </p:nvGrpSpPr>
        <p:grpSpPr>
          <a:xfrm>
            <a:off x="2750820" y="3488690"/>
            <a:ext cx="1016000" cy="767080"/>
            <a:chOff x="1315495" y="1255491"/>
            <a:chExt cx="3432321" cy="545353"/>
          </a:xfrm>
        </p:grpSpPr>
        <p:sp>
          <p:nvSpPr>
            <p:cNvPr id="123"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25" name="Group 56"/>
          <p:cNvGrpSpPr/>
          <p:nvPr/>
        </p:nvGrpSpPr>
        <p:grpSpPr>
          <a:xfrm>
            <a:off x="4069715" y="3181350"/>
            <a:ext cx="1016000" cy="767080"/>
            <a:chOff x="1315495" y="1255491"/>
            <a:chExt cx="3432321" cy="545353"/>
          </a:xfrm>
        </p:grpSpPr>
        <p:sp>
          <p:nvSpPr>
            <p:cNvPr id="126"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28" name="Group 56"/>
          <p:cNvGrpSpPr/>
          <p:nvPr/>
        </p:nvGrpSpPr>
        <p:grpSpPr>
          <a:xfrm>
            <a:off x="5321935" y="3488690"/>
            <a:ext cx="1016000" cy="767080"/>
            <a:chOff x="1315495" y="1255490"/>
            <a:chExt cx="3432321" cy="545354"/>
          </a:xfrm>
        </p:grpSpPr>
        <p:sp>
          <p:nvSpPr>
            <p:cNvPr id="129" name="Text Placeholder 3"/>
            <p:cNvSpPr txBox="1"/>
            <p:nvPr/>
          </p:nvSpPr>
          <p:spPr>
            <a:xfrm>
              <a:off x="1315495" y="1255490"/>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31" name="Group 56"/>
          <p:cNvGrpSpPr/>
          <p:nvPr/>
        </p:nvGrpSpPr>
        <p:grpSpPr>
          <a:xfrm>
            <a:off x="6536690" y="3181350"/>
            <a:ext cx="1016000" cy="767080"/>
            <a:chOff x="1315495" y="1255491"/>
            <a:chExt cx="3432321" cy="545353"/>
          </a:xfrm>
        </p:grpSpPr>
        <p:sp>
          <p:nvSpPr>
            <p:cNvPr id="132"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Color 3"/>
          <p:cNvSpPr/>
          <p:nvPr/>
        </p:nvSpPr>
        <p:spPr bwMode="auto">
          <a:xfrm>
            <a:off x="5041697" y="1466629"/>
            <a:ext cx="1789422" cy="1063968"/>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rgbClr val="FF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1" name="Color 2"/>
          <p:cNvSpPr/>
          <p:nvPr/>
        </p:nvSpPr>
        <p:spPr bwMode="auto">
          <a:xfrm>
            <a:off x="6450781" y="1466629"/>
            <a:ext cx="1788434" cy="1063968"/>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C0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2" name="Color 5"/>
          <p:cNvSpPr/>
          <p:nvPr/>
        </p:nvSpPr>
        <p:spPr bwMode="auto">
          <a:xfrm>
            <a:off x="2216358" y="1466629"/>
            <a:ext cx="1790410" cy="1063968"/>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FF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3" name="Color 4"/>
          <p:cNvSpPr/>
          <p:nvPr/>
        </p:nvSpPr>
        <p:spPr bwMode="auto">
          <a:xfrm>
            <a:off x="3627039" y="1466629"/>
            <a:ext cx="1790410" cy="1063968"/>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rgbClr val="C0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6" name="TextBox 35"/>
          <p:cNvSpPr txBox="1"/>
          <p:nvPr/>
        </p:nvSpPr>
        <p:spPr>
          <a:xfrm>
            <a:off x="1053327" y="1163863"/>
            <a:ext cx="1066800" cy="220980"/>
          </a:xfrm>
          <a:prstGeom prst="rect">
            <a:avLst/>
          </a:prstGeom>
          <a:noFill/>
        </p:spPr>
        <p:txBody>
          <a:bodyPr wrap="none" lIns="0" tIns="0" rIns="0" bIns="0" rtlCol="0">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p>
        </p:txBody>
      </p:sp>
      <p:sp>
        <p:nvSpPr>
          <p:cNvPr id="35" name="Color 6"/>
          <p:cNvSpPr/>
          <p:nvPr/>
        </p:nvSpPr>
        <p:spPr bwMode="auto">
          <a:xfrm>
            <a:off x="806462" y="1466627"/>
            <a:ext cx="1787444" cy="1063968"/>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C0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7" name="TextBox 36"/>
          <p:cNvSpPr txBox="1"/>
          <p:nvPr/>
        </p:nvSpPr>
        <p:spPr>
          <a:xfrm>
            <a:off x="1659563" y="2799697"/>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8" name="TextBox 37"/>
          <p:cNvSpPr txBox="1"/>
          <p:nvPr/>
        </p:nvSpPr>
        <p:spPr>
          <a:xfrm>
            <a:off x="3317401" y="1177997"/>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9" name="TextBox 38"/>
          <p:cNvSpPr txBox="1"/>
          <p:nvPr/>
        </p:nvSpPr>
        <p:spPr>
          <a:xfrm>
            <a:off x="4492795" y="2799696"/>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0" name="TextBox 39"/>
          <p:cNvSpPr txBox="1"/>
          <p:nvPr/>
        </p:nvSpPr>
        <p:spPr>
          <a:xfrm>
            <a:off x="6110604" y="1177997"/>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1" name="TextBox 40"/>
          <p:cNvSpPr txBox="1"/>
          <p:nvPr/>
        </p:nvSpPr>
        <p:spPr>
          <a:xfrm>
            <a:off x="7147263" y="2799696"/>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2" name="Text Placeholder 7"/>
          <p:cNvSpPr txBox="1"/>
          <p:nvPr/>
        </p:nvSpPr>
        <p:spPr>
          <a:xfrm>
            <a:off x="1877234" y="3270775"/>
            <a:ext cx="1466410"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1877234" y="3504395"/>
            <a:ext cx="205983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4" name="Rounded Rectangle 11"/>
          <p:cNvSpPr>
            <a:spLocks noChangeAspect="1"/>
          </p:cNvSpPr>
          <p:nvPr/>
        </p:nvSpPr>
        <p:spPr>
          <a:xfrm>
            <a:off x="1231711" y="3280725"/>
            <a:ext cx="540022" cy="540651"/>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Text Placeholder 7"/>
          <p:cNvSpPr txBox="1"/>
          <p:nvPr/>
        </p:nvSpPr>
        <p:spPr>
          <a:xfrm>
            <a:off x="1275012" y="3349208"/>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01</a:t>
            </a:r>
          </a:p>
        </p:txBody>
      </p:sp>
      <p:sp>
        <p:nvSpPr>
          <p:cNvPr id="3" name="Text Placeholder 7"/>
          <p:cNvSpPr txBox="1"/>
          <p:nvPr/>
        </p:nvSpPr>
        <p:spPr>
          <a:xfrm>
            <a:off x="5749735" y="3281508"/>
            <a:ext cx="2062259"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2"/>
          <p:cNvSpPr txBox="1"/>
          <p:nvPr/>
        </p:nvSpPr>
        <p:spPr>
          <a:xfrm>
            <a:off x="5749735" y="3515128"/>
            <a:ext cx="206225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5" name="Rounded Rectangle 23"/>
          <p:cNvSpPr>
            <a:spLocks noChangeAspect="1"/>
          </p:cNvSpPr>
          <p:nvPr/>
        </p:nvSpPr>
        <p:spPr>
          <a:xfrm>
            <a:off x="5108677" y="3291459"/>
            <a:ext cx="540022" cy="540651"/>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 Placeholder 7"/>
          <p:cNvSpPr txBox="1"/>
          <p:nvPr/>
        </p:nvSpPr>
        <p:spPr>
          <a:xfrm>
            <a:off x="5151977" y="3359943"/>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02</a:t>
            </a:r>
          </a:p>
        </p:txBody>
      </p:sp>
      <p:sp>
        <p:nvSpPr>
          <p:cNvPr id="7" name="Text Placeholder 7"/>
          <p:cNvSpPr txBox="1"/>
          <p:nvPr/>
        </p:nvSpPr>
        <p:spPr>
          <a:xfrm>
            <a:off x="1912169" y="4083918"/>
            <a:ext cx="2059839"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2"/>
          <p:cNvSpPr txBox="1"/>
          <p:nvPr/>
        </p:nvSpPr>
        <p:spPr>
          <a:xfrm>
            <a:off x="1912169" y="4317537"/>
            <a:ext cx="205983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9" name="Rounded Rectangle 27"/>
          <p:cNvSpPr>
            <a:spLocks noChangeAspect="1"/>
          </p:cNvSpPr>
          <p:nvPr/>
        </p:nvSpPr>
        <p:spPr>
          <a:xfrm>
            <a:off x="1275012" y="4093868"/>
            <a:ext cx="540022" cy="540651"/>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7"/>
          <p:cNvSpPr txBox="1"/>
          <p:nvPr/>
        </p:nvSpPr>
        <p:spPr>
          <a:xfrm>
            <a:off x="1318312" y="4162352"/>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03</a:t>
            </a:r>
          </a:p>
        </p:txBody>
      </p:sp>
      <p:sp>
        <p:nvSpPr>
          <p:cNvPr id="11" name="Text Placeholder 7"/>
          <p:cNvSpPr txBox="1"/>
          <p:nvPr/>
        </p:nvSpPr>
        <p:spPr>
          <a:xfrm>
            <a:off x="5749735" y="4094652"/>
            <a:ext cx="2062259"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2"/>
          <p:cNvSpPr txBox="1"/>
          <p:nvPr/>
        </p:nvSpPr>
        <p:spPr>
          <a:xfrm>
            <a:off x="5749735" y="4328271"/>
            <a:ext cx="206225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13" name="Rounded Rectangle 16"/>
          <p:cNvSpPr>
            <a:spLocks noChangeAspect="1"/>
          </p:cNvSpPr>
          <p:nvPr/>
        </p:nvSpPr>
        <p:spPr>
          <a:xfrm>
            <a:off x="5112577" y="4104602"/>
            <a:ext cx="540022" cy="540651"/>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7"/>
          <p:cNvSpPr txBox="1"/>
          <p:nvPr/>
        </p:nvSpPr>
        <p:spPr>
          <a:xfrm>
            <a:off x="5155877" y="4173086"/>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200"/>
                                  </p:stCondLst>
                                  <p:childTnLst>
                                    <p:set>
                                      <p:cBhvr>
                                        <p:cTn id="61" dur="1" fill="hold">
                                          <p:stCondLst>
                                            <p:cond delay="0"/>
                                          </p:stCondLst>
                                        </p:cTn>
                                        <p:tgtEl>
                                          <p:spTgt spid="42">
                                            <p:txEl>
                                              <p:pRg st="0" end="0"/>
                                            </p:txEl>
                                          </p:spTgt>
                                        </p:tgtEl>
                                        <p:attrNameLst>
                                          <p:attrName>style.visibility</p:attrName>
                                        </p:attrNameLst>
                                      </p:cBhvr>
                                      <p:to>
                                        <p:strVal val="visible"/>
                                      </p:to>
                                    </p:set>
                                    <p:anim calcmode="lin" valueType="num">
                                      <p:cBhvr>
                                        <p:cTn id="6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2">
                                            <p:txEl>
                                              <p:pRg st="0" end="0"/>
                                            </p:txEl>
                                          </p:spTgt>
                                        </p:tgtEl>
                                      </p:cBhvr>
                                    </p:animEffect>
                                  </p:childTnLst>
                                </p:cTn>
                              </p:par>
                              <p:par>
                                <p:cTn id="65" presetID="23" presetClass="entr" presetSubtype="16" fill="hold" grpId="0" nodeType="withEffect">
                                  <p:stCondLst>
                                    <p:cond delay="200"/>
                                  </p:stCondLst>
                                  <p:childTnLst>
                                    <p:set>
                                      <p:cBhvr>
                                        <p:cTn id="66" dur="1" fill="hold">
                                          <p:stCondLst>
                                            <p:cond delay="0"/>
                                          </p:stCondLst>
                                        </p:cTn>
                                        <p:tgtEl>
                                          <p:spTgt spid="43">
                                            <p:txEl>
                                              <p:pRg st="0" end="0"/>
                                            </p:txEl>
                                          </p:spTgt>
                                        </p:tgtEl>
                                        <p:attrNameLst>
                                          <p:attrName>style.visibility</p:attrName>
                                        </p:attrNameLst>
                                      </p:cBhvr>
                                      <p:to>
                                        <p:strVal val="visible"/>
                                      </p:to>
                                    </p:set>
                                    <p:anim calcmode="lin" valueType="num">
                                      <p:cBhvr>
                                        <p:cTn id="6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3">
                                            <p:txEl>
                                              <p:pRg st="0" end="0"/>
                                            </p:txEl>
                                          </p:spTgt>
                                        </p:tgtEl>
                                        <p:attrNameLst>
                                          <p:attrName>ppt_h</p:attrName>
                                        </p:attrNameLst>
                                      </p:cBhvr>
                                      <p:tavLst>
                                        <p:tav tm="0">
                                          <p:val>
                                            <p:fltVal val="0"/>
                                          </p:val>
                                        </p:tav>
                                        <p:tav tm="100000">
                                          <p:val>
                                            <p:strVal val="#ppt_h"/>
                                          </p:val>
                                        </p:tav>
                                      </p:tavLst>
                                    </p:anim>
                                  </p:childTnLst>
                                </p:cTn>
                              </p:par>
                              <p:par>
                                <p:cTn id="69" presetID="53" presetClass="entr" presetSubtype="16" fill="hold" grpId="0" nodeType="withEffect">
                                  <p:stCondLst>
                                    <p:cond delay="2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
                                            <p:txEl>
                                              <p:pRg st="0" end="0"/>
                                            </p:txEl>
                                          </p:spTgt>
                                        </p:tgtEl>
                                        <p:attrNameLst>
                                          <p:attrName>style.visibility</p:attrName>
                                        </p:attrNameLst>
                                      </p:cBhvr>
                                      <p:to>
                                        <p:strVal val="visible"/>
                                      </p:to>
                                    </p:set>
                                    <p:anim calcmode="lin" valueType="num">
                                      <p:cBhvr>
                                        <p:cTn id="7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2">
                                            <p:txEl>
                                              <p:pRg st="0" end="0"/>
                                            </p:txEl>
                                          </p:spTgt>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
                                            <p:txEl>
                                              <p:pRg st="0" end="0"/>
                                            </p:txEl>
                                          </p:spTgt>
                                        </p:tgtEl>
                                        <p:attrNameLst>
                                          <p:attrName>style.visibility</p:attrName>
                                        </p:attrNameLst>
                                      </p:cBhvr>
                                      <p:to>
                                        <p:strVal val="visible"/>
                                      </p:to>
                                    </p:set>
                                    <p:anim calcmode="lin" valueType="num">
                                      <p:cBhvr>
                                        <p:cTn id="8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
                                            <p:txEl>
                                              <p:pRg st="0" end="0"/>
                                            </p:txEl>
                                          </p:spTgt>
                                        </p:tgtEl>
                                      </p:cBhvr>
                                    </p:animEffect>
                                  </p:childTnLst>
                                </p:cTn>
                              </p:par>
                              <p:par>
                                <p:cTn id="84" presetID="23" presetClass="entr" presetSubtype="16" fill="hold" grpId="0" nodeType="withEffect">
                                  <p:stCondLst>
                                    <p:cond delay="200"/>
                                  </p:stCondLst>
                                  <p:childTnLst>
                                    <p:set>
                                      <p:cBhvr>
                                        <p:cTn id="85" dur="1" fill="hold">
                                          <p:stCondLst>
                                            <p:cond delay="0"/>
                                          </p:stCondLst>
                                        </p:cTn>
                                        <p:tgtEl>
                                          <p:spTgt spid="4">
                                            <p:txEl>
                                              <p:pRg st="0" end="0"/>
                                            </p:txEl>
                                          </p:spTgt>
                                        </p:tgtEl>
                                        <p:attrNameLst>
                                          <p:attrName>style.visibility</p:attrName>
                                        </p:attrNameLst>
                                      </p:cBhvr>
                                      <p:to>
                                        <p:strVal val="visible"/>
                                      </p:to>
                                    </p:set>
                                    <p:anim calcmode="lin" valueType="num">
                                      <p:cBhvr>
                                        <p:cTn id="8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4">
                                            <p:txEl>
                                              <p:pRg st="0" end="0"/>
                                            </p:txEl>
                                          </p:spTgt>
                                        </p:tgtEl>
                                        <p:attrNameLst>
                                          <p:attrName>ppt_h</p:attrName>
                                        </p:attrNameLst>
                                      </p:cBhvr>
                                      <p:tavLst>
                                        <p:tav tm="0">
                                          <p:val>
                                            <p:fltVal val="0"/>
                                          </p:val>
                                        </p:tav>
                                        <p:tav tm="100000">
                                          <p:val>
                                            <p:strVal val="#ppt_h"/>
                                          </p:val>
                                        </p:tav>
                                      </p:tavLst>
                                    </p:anim>
                                  </p:childTnLst>
                                </p:cTn>
                              </p:par>
                              <p:par>
                                <p:cTn id="88" presetID="53" presetClass="entr" presetSubtype="16" fill="hold" grpId="0" nodeType="withEffect">
                                  <p:stCondLst>
                                    <p:cond delay="200"/>
                                  </p:stCondLst>
                                  <p:childTnLst>
                                    <p:set>
                                      <p:cBhvr>
                                        <p:cTn id="89" dur="1" fill="hold">
                                          <p:stCondLst>
                                            <p:cond delay="0"/>
                                          </p:stCondLst>
                                        </p:cTn>
                                        <p:tgtEl>
                                          <p:spTgt spid="5"/>
                                        </p:tgtEl>
                                        <p:attrNameLst>
                                          <p:attrName>style.visibility</p:attrName>
                                        </p:attrNameLst>
                                      </p:cBhvr>
                                      <p:to>
                                        <p:strVal val="visible"/>
                                      </p:to>
                                    </p:set>
                                    <p:anim calcmode="lin" valueType="num">
                                      <p:cBhvr>
                                        <p:cTn id="90" dur="500" fill="hold"/>
                                        <p:tgtEl>
                                          <p:spTgt spid="5"/>
                                        </p:tgtEl>
                                        <p:attrNameLst>
                                          <p:attrName>ppt_w</p:attrName>
                                        </p:attrNameLst>
                                      </p:cBhvr>
                                      <p:tavLst>
                                        <p:tav tm="0">
                                          <p:val>
                                            <p:fltVal val="0"/>
                                          </p:val>
                                        </p:tav>
                                        <p:tav tm="100000">
                                          <p:val>
                                            <p:strVal val="#ppt_w"/>
                                          </p:val>
                                        </p:tav>
                                      </p:tavLst>
                                    </p:anim>
                                    <p:anim calcmode="lin" valueType="num">
                                      <p:cBhvr>
                                        <p:cTn id="91" dur="500" fill="hold"/>
                                        <p:tgtEl>
                                          <p:spTgt spid="5"/>
                                        </p:tgtEl>
                                        <p:attrNameLst>
                                          <p:attrName>ppt_h</p:attrName>
                                        </p:attrNameLst>
                                      </p:cBhvr>
                                      <p:tavLst>
                                        <p:tav tm="0">
                                          <p:val>
                                            <p:fltVal val="0"/>
                                          </p:val>
                                        </p:tav>
                                        <p:tav tm="100000">
                                          <p:val>
                                            <p:strVal val="#ppt_h"/>
                                          </p:val>
                                        </p:tav>
                                      </p:tavLst>
                                    </p:anim>
                                    <p:animEffect transition="in" filter="fade">
                                      <p:cBhvr>
                                        <p:cTn id="92" dur="500"/>
                                        <p:tgtEl>
                                          <p:spTgt spid="5"/>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6">
                                            <p:txEl>
                                              <p:pRg st="0" end="0"/>
                                            </p:txEl>
                                          </p:spTgt>
                                        </p:tgtEl>
                                        <p:attrNameLst>
                                          <p:attrName>style.visibility</p:attrName>
                                        </p:attrNameLst>
                                      </p:cBhvr>
                                      <p:to>
                                        <p:strVal val="visible"/>
                                      </p:to>
                                    </p:set>
                                    <p:anim calcmode="lin" valueType="num">
                                      <p:cBhvr>
                                        <p:cTn id="9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6">
                                            <p:txEl>
                                              <p:pRg st="0" end="0"/>
                                            </p:txEl>
                                          </p:spTgt>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7">
                                            <p:txEl>
                                              <p:pRg st="0" end="0"/>
                                            </p:txEl>
                                          </p:spTgt>
                                        </p:tgtEl>
                                        <p:attrNameLst>
                                          <p:attrName>style.visibility</p:attrName>
                                        </p:attrNameLst>
                                      </p:cBhvr>
                                      <p:to>
                                        <p:strVal val="visible"/>
                                      </p:to>
                                    </p:set>
                                    <p:anim calcmode="lin" valueType="num">
                                      <p:cBhvr>
                                        <p:cTn id="10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7">
                                            <p:txEl>
                                              <p:pRg st="0" end="0"/>
                                            </p:txEl>
                                          </p:spTgt>
                                        </p:tgtEl>
                                      </p:cBhvr>
                                    </p:animEffect>
                                  </p:childTnLst>
                                </p:cTn>
                              </p:par>
                              <p:par>
                                <p:cTn id="103" presetID="23" presetClass="entr" presetSubtype="16" fill="hold" grpId="0" nodeType="withEffect">
                                  <p:stCondLst>
                                    <p:cond delay="200"/>
                                  </p:stCondLst>
                                  <p:childTnLst>
                                    <p:set>
                                      <p:cBhvr>
                                        <p:cTn id="104" dur="1" fill="hold">
                                          <p:stCondLst>
                                            <p:cond delay="0"/>
                                          </p:stCondLst>
                                        </p:cTn>
                                        <p:tgtEl>
                                          <p:spTgt spid="8">
                                            <p:txEl>
                                              <p:pRg st="0" end="0"/>
                                            </p:txEl>
                                          </p:spTgt>
                                        </p:tgtEl>
                                        <p:attrNameLst>
                                          <p:attrName>style.visibility</p:attrName>
                                        </p:attrNameLst>
                                      </p:cBhvr>
                                      <p:to>
                                        <p:strVal val="visible"/>
                                      </p:to>
                                    </p:set>
                                    <p:anim calcmode="lin" valueType="num">
                                      <p:cBhvr>
                                        <p:cTn id="10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8">
                                            <p:txEl>
                                              <p:pRg st="0" end="0"/>
                                            </p:txEl>
                                          </p:spTgt>
                                        </p:tgtEl>
                                        <p:attrNameLst>
                                          <p:attrName>ppt_h</p:attrName>
                                        </p:attrNameLst>
                                      </p:cBhvr>
                                      <p:tavLst>
                                        <p:tav tm="0">
                                          <p:val>
                                            <p:fltVal val="0"/>
                                          </p:val>
                                        </p:tav>
                                        <p:tav tm="100000">
                                          <p:val>
                                            <p:strVal val="#ppt_h"/>
                                          </p:val>
                                        </p:tav>
                                      </p:tavLst>
                                    </p:anim>
                                  </p:childTnLst>
                                </p:cTn>
                              </p:par>
                              <p:par>
                                <p:cTn id="107" presetID="53" presetClass="entr" presetSubtype="16" fill="hold" grpId="0" nodeType="withEffect">
                                  <p:stCondLst>
                                    <p:cond delay="20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par>
                                <p:cTn id="112" presetID="53" presetClass="entr" presetSubtype="16" fill="hold" grpId="0" nodeType="withEffect">
                                  <p:stCondLst>
                                    <p:cond delay="200"/>
                                  </p:stCondLst>
                                  <p:childTnLst>
                                    <p:set>
                                      <p:cBhvr>
                                        <p:cTn id="113" dur="1" fill="hold">
                                          <p:stCondLst>
                                            <p:cond delay="0"/>
                                          </p:stCondLst>
                                        </p:cTn>
                                        <p:tgtEl>
                                          <p:spTgt spid="10">
                                            <p:txEl>
                                              <p:pRg st="0" end="0"/>
                                            </p:txEl>
                                          </p:spTgt>
                                        </p:tgtEl>
                                        <p:attrNameLst>
                                          <p:attrName>style.visibility</p:attrName>
                                        </p:attrNameLst>
                                      </p:cBhvr>
                                      <p:to>
                                        <p:strVal val="visible"/>
                                      </p:to>
                                    </p:set>
                                    <p:anim calcmode="lin" valueType="num">
                                      <p:cBhvr>
                                        <p:cTn id="1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10">
                                            <p:txEl>
                                              <p:pRg st="0" end="0"/>
                                            </p:txEl>
                                          </p:spTgt>
                                        </p:tgtEl>
                                      </p:cBhvr>
                                    </p:animEffect>
                                  </p:childTnLst>
                                </p:cTn>
                              </p:par>
                              <p:par>
                                <p:cTn id="117" presetID="53" presetClass="entr" presetSubtype="16" fill="hold" grpId="0" nodeType="withEffect">
                                  <p:stCondLst>
                                    <p:cond delay="20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p:cTn id="11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2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21" dur="500"/>
                                        <p:tgtEl>
                                          <p:spTgt spid="11">
                                            <p:txEl>
                                              <p:pRg st="0" end="0"/>
                                            </p:txEl>
                                          </p:spTgt>
                                        </p:tgtEl>
                                      </p:cBhvr>
                                    </p:animEffect>
                                  </p:childTnLst>
                                </p:cTn>
                              </p:par>
                              <p:par>
                                <p:cTn id="122" presetID="23" presetClass="entr" presetSubtype="16" fill="hold" grpId="0" nodeType="withEffect">
                                  <p:stCondLst>
                                    <p:cond delay="200"/>
                                  </p:stCondLst>
                                  <p:childTnLst>
                                    <p:set>
                                      <p:cBhvr>
                                        <p:cTn id="123" dur="1" fill="hold">
                                          <p:stCondLst>
                                            <p:cond delay="0"/>
                                          </p:stCondLst>
                                        </p:cTn>
                                        <p:tgtEl>
                                          <p:spTgt spid="12">
                                            <p:txEl>
                                              <p:pRg st="0" end="0"/>
                                            </p:txEl>
                                          </p:spTgt>
                                        </p:tgtEl>
                                        <p:attrNameLst>
                                          <p:attrName>style.visibility</p:attrName>
                                        </p:attrNameLst>
                                      </p:cBhvr>
                                      <p:to>
                                        <p:strVal val="visible"/>
                                      </p:to>
                                    </p:set>
                                    <p:anim calcmode="lin" valueType="num">
                                      <p:cBhvr>
                                        <p:cTn id="12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25" dur="500" fill="hold"/>
                                        <p:tgtEl>
                                          <p:spTgt spid="12">
                                            <p:txEl>
                                              <p:pRg st="0" end="0"/>
                                            </p:txEl>
                                          </p:spTgt>
                                        </p:tgtEl>
                                        <p:attrNameLst>
                                          <p:attrName>ppt_h</p:attrName>
                                        </p:attrNameLst>
                                      </p:cBhvr>
                                      <p:tavLst>
                                        <p:tav tm="0">
                                          <p:val>
                                            <p:fltVal val="0"/>
                                          </p:val>
                                        </p:tav>
                                        <p:tav tm="100000">
                                          <p:val>
                                            <p:strVal val="#ppt_h"/>
                                          </p:val>
                                        </p:tav>
                                      </p:tavLst>
                                    </p:anim>
                                  </p:childTnLst>
                                </p:cTn>
                              </p:par>
                              <p:par>
                                <p:cTn id="126" presetID="53" presetClass="entr" presetSubtype="16" fill="hold" grpId="0" nodeType="withEffect">
                                  <p:stCondLst>
                                    <p:cond delay="200"/>
                                  </p:stCondLst>
                                  <p:childTnLst>
                                    <p:set>
                                      <p:cBhvr>
                                        <p:cTn id="127" dur="1" fill="hold">
                                          <p:stCondLst>
                                            <p:cond delay="0"/>
                                          </p:stCondLst>
                                        </p:cTn>
                                        <p:tgtEl>
                                          <p:spTgt spid="13"/>
                                        </p:tgtEl>
                                        <p:attrNameLst>
                                          <p:attrName>style.visibility</p:attrName>
                                        </p:attrNameLst>
                                      </p:cBhvr>
                                      <p:to>
                                        <p:strVal val="visible"/>
                                      </p:to>
                                    </p:set>
                                    <p:anim calcmode="lin" valueType="num">
                                      <p:cBhvr>
                                        <p:cTn id="128" dur="500" fill="hold"/>
                                        <p:tgtEl>
                                          <p:spTgt spid="13"/>
                                        </p:tgtEl>
                                        <p:attrNameLst>
                                          <p:attrName>ppt_w</p:attrName>
                                        </p:attrNameLst>
                                      </p:cBhvr>
                                      <p:tavLst>
                                        <p:tav tm="0">
                                          <p:val>
                                            <p:fltVal val="0"/>
                                          </p:val>
                                        </p:tav>
                                        <p:tav tm="100000">
                                          <p:val>
                                            <p:strVal val="#ppt_w"/>
                                          </p:val>
                                        </p:tav>
                                      </p:tavLst>
                                    </p:anim>
                                    <p:anim calcmode="lin" valueType="num">
                                      <p:cBhvr>
                                        <p:cTn id="129" dur="500" fill="hold"/>
                                        <p:tgtEl>
                                          <p:spTgt spid="13"/>
                                        </p:tgtEl>
                                        <p:attrNameLst>
                                          <p:attrName>ppt_h</p:attrName>
                                        </p:attrNameLst>
                                      </p:cBhvr>
                                      <p:tavLst>
                                        <p:tav tm="0">
                                          <p:val>
                                            <p:fltVal val="0"/>
                                          </p:val>
                                        </p:tav>
                                        <p:tav tm="100000">
                                          <p:val>
                                            <p:strVal val="#ppt_h"/>
                                          </p:val>
                                        </p:tav>
                                      </p:tavLst>
                                    </p:anim>
                                    <p:animEffect transition="in" filter="fade">
                                      <p:cBhvr>
                                        <p:cTn id="130" dur="500"/>
                                        <p:tgtEl>
                                          <p:spTgt spid="13"/>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14">
                                            <p:txEl>
                                              <p:pRg st="0" end="0"/>
                                            </p:txEl>
                                          </p:spTgt>
                                        </p:tgtEl>
                                        <p:attrNameLst>
                                          <p:attrName>style.visibility</p:attrName>
                                        </p:attrNameLst>
                                      </p:cBhvr>
                                      <p:to>
                                        <p:strVal val="visible"/>
                                      </p:to>
                                    </p:set>
                                    <p:anim calcmode="lin" valueType="num">
                                      <p:cBhvr>
                                        <p:cTn id="13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6" grpId="0"/>
      <p:bldP spid="35" grpId="0" bldLvl="0" animBg="1"/>
      <p:bldP spid="37" grpId="0"/>
      <p:bldP spid="38" grpId="0"/>
      <p:bldP spid="39" grpId="0"/>
      <p:bldP spid="40" grpId="0"/>
      <p:bldP spid="41" grpId="0"/>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bldLvl="0" animBg="1"/>
      <p:bldP spid="2" grpId="0" build="p">
        <p:tmplLst>
          <p:tmpl lvl="1">
            <p:tnLst>
              <p:par>
                <p:cTn presetID="53" presetClass="entr" presetSubtype="16" fill="hold" nodeType="withEffect">
                  <p:stCondLst>
                    <p:cond delay="200"/>
                  </p:stCondLst>
                  <p:childTnLst>
                    <p:set>
                      <p:cBhvr>
                        <p:cTn dur="1" fill="hold">
                          <p:stCondLst>
                            <p:cond delay="0"/>
                          </p:stCondLst>
                        </p:cTn>
                        <p:tgtEl>
                          <p:spTgt spid="2"/>
                        </p:tgtEl>
                        <p:attrNameLst>
                          <p:attrName>style.visibility</p:attrName>
                        </p:attrNameLst>
                      </p:cBhvr>
                      <p:to>
                        <p:strVal val="visible"/>
                      </p:to>
                    </p:set>
                    <p:anim calcmode="lin" valueType="num">
                      <p:cBhvr>
                        <p:cTn dur="500" fill="hold"/>
                        <p:tgtEl>
                          <p:spTgt spid="2"/>
                        </p:tgtEl>
                        <p:attrNameLst>
                          <p:attrName>ppt_w</p:attrName>
                        </p:attrNameLst>
                      </p:cBhvr>
                      <p:tavLst>
                        <p:tav tm="0">
                          <p:val>
                            <p:fltVal val="0"/>
                          </p:val>
                        </p:tav>
                        <p:tav tm="100000">
                          <p:val>
                            <p:strVal val="#ppt_w"/>
                          </p:val>
                        </p:tav>
                      </p:tavLst>
                    </p:anim>
                    <p:anim calcmode="lin" valueType="num">
                      <p:cBhvr>
                        <p:cTn dur="500" fill="hold"/>
                        <p:tgtEl>
                          <p:spTgt spid="2"/>
                        </p:tgtEl>
                        <p:attrNameLst>
                          <p:attrName>ppt_h</p:attrName>
                        </p:attrNameLst>
                      </p:cBhvr>
                      <p:tavLst>
                        <p:tav tm="0">
                          <p:val>
                            <p:fltVal val="0"/>
                          </p:val>
                        </p:tav>
                        <p:tav tm="100000">
                          <p:val>
                            <p:strVal val="#ppt_h"/>
                          </p:val>
                        </p:tav>
                      </p:tavLst>
                    </p:anim>
                    <p:animEffect transition="in" filter="fade">
                      <p:cBhvr>
                        <p:cTn dur="500"/>
                        <p:tgtEl>
                          <p:spTgt spid="2"/>
                        </p:tgtEl>
                      </p:cBhvr>
                    </p:animEffect>
                  </p:childTnLst>
                </p:cTn>
              </p:par>
            </p:tnLst>
          </p:tmpl>
        </p:tmplLst>
      </p:bldP>
      <p:bldP spid="3" grpId="0" build="p">
        <p:tmplLst>
          <p:tmpl lvl="1">
            <p:tnLst>
              <p:par>
                <p:cTn presetID="53" presetClass="entr" presetSubtype="16"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build="p">
        <p:tmplLst>
          <p:tmpl lvl="1">
            <p:tnLst>
              <p:par>
                <p:cTn presetID="23" presetClass="entr" presetSubtype="16"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childTnLst>
                </p:cTn>
              </p:par>
            </p:tnLst>
          </p:tmpl>
        </p:tmplLst>
      </p:bldP>
      <p:bldP spid="5" grpId="0" bldLvl="0" animBg="1"/>
      <p:bldP spid="6" grpId="0" build="p">
        <p:tmplLst>
          <p:tmpl lvl="1">
            <p:tnLst>
              <p:par>
                <p:cTn presetID="53" presetClass="entr" presetSubtype="16"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Lst>
      </p:bldP>
      <p:bldP spid="7" grpId="0" build="p">
        <p:tmplLst>
          <p:tmpl lvl="1">
            <p:tnLst>
              <p:par>
                <p:cTn presetID="53" presetClass="entr" presetSubtype="16"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build="p">
        <p:tmplLst>
          <p:tmpl lvl="1">
            <p:tnLst>
              <p:par>
                <p:cTn presetID="23" presetClass="entr" presetSubtype="16"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childTnLst>
                </p:cTn>
              </p:par>
            </p:tnLst>
          </p:tmpl>
        </p:tmplLst>
      </p:bldP>
      <p:bldP spid="9" grpId="0" bldLvl="0" animBg="1"/>
      <p:bldP spid="10" grpId="0" build="p">
        <p:tmplLst>
          <p:tmpl lvl="1">
            <p:tnLst>
              <p:par>
                <p:cTn presetID="53" presetClass="entr" presetSubtype="16"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2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3" grpId="0" bldLvl="0" animBg="1"/>
      <p:bldP spid="14" grpId="0" build="p">
        <p:tmplLst>
          <p:tmpl lvl="1">
            <p:tnLst>
              <p:par>
                <p:cTn presetID="53" presetClass="entr" presetSubtype="16"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212465" y="1735455"/>
            <a:ext cx="403225" cy="188595"/>
            <a:chOff x="3366566" y="1459073"/>
            <a:chExt cx="465169" cy="221445"/>
          </a:xfrm>
        </p:grpSpPr>
        <p:cxnSp>
          <p:nvCxnSpPr>
            <p:cNvPr id="3" name="Straight Connector 37"/>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8"/>
            <p:cNvCxnSpPr/>
            <p:nvPr/>
          </p:nvCxnSpPr>
          <p:spPr>
            <a:xfrm flipH="1">
              <a:off x="3366566" y="1459073"/>
              <a:ext cx="226116"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74"/>
          <p:cNvGrpSpPr/>
          <p:nvPr/>
        </p:nvGrpSpPr>
        <p:grpSpPr>
          <a:xfrm flipH="1">
            <a:off x="5480685" y="1734185"/>
            <a:ext cx="444500" cy="191770"/>
            <a:chOff x="3318534" y="1459155"/>
            <a:chExt cx="513201" cy="221363"/>
          </a:xfrm>
        </p:grpSpPr>
        <p:cxnSp>
          <p:nvCxnSpPr>
            <p:cNvPr id="6" name="Straight Connector 40"/>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41"/>
            <p:cNvCxnSpPr/>
            <p:nvPr/>
          </p:nvCxnSpPr>
          <p:spPr>
            <a:xfrm flipH="1">
              <a:off x="3318534" y="1459155"/>
              <a:ext cx="274147"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81"/>
          <p:cNvGrpSpPr/>
          <p:nvPr/>
        </p:nvGrpSpPr>
        <p:grpSpPr>
          <a:xfrm flipV="1">
            <a:off x="3212465" y="3832860"/>
            <a:ext cx="394335" cy="188595"/>
            <a:chOff x="3376482" y="1459073"/>
            <a:chExt cx="455253" cy="221445"/>
          </a:xfrm>
        </p:grpSpPr>
        <p:cxnSp>
          <p:nvCxnSpPr>
            <p:cNvPr id="25" name="Straight Connector 43"/>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44"/>
            <p:cNvCxnSpPr/>
            <p:nvPr/>
          </p:nvCxnSpPr>
          <p:spPr>
            <a:xfrm flipH="1" flipV="1">
              <a:off x="3376482" y="1459073"/>
              <a:ext cx="216200"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84"/>
          <p:cNvGrpSpPr/>
          <p:nvPr/>
        </p:nvGrpSpPr>
        <p:grpSpPr>
          <a:xfrm flipH="1" flipV="1">
            <a:off x="5499100" y="3831590"/>
            <a:ext cx="426720" cy="191770"/>
            <a:chOff x="3339387" y="1459155"/>
            <a:chExt cx="492348" cy="221363"/>
          </a:xfrm>
        </p:grpSpPr>
        <p:cxnSp>
          <p:nvCxnSpPr>
            <p:cNvPr id="28" name="Straight Connector 46"/>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47"/>
            <p:cNvCxnSpPr/>
            <p:nvPr/>
          </p:nvCxnSpPr>
          <p:spPr>
            <a:xfrm flipH="1" flipV="1">
              <a:off x="3339387" y="1459155"/>
              <a:ext cx="253294"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30" name="Freeform 5"/>
          <p:cNvSpPr/>
          <p:nvPr/>
        </p:nvSpPr>
        <p:spPr bwMode="auto">
          <a:xfrm>
            <a:off x="2959735" y="2383790"/>
            <a:ext cx="1616710" cy="194056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C0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6"/>
          <p:cNvSpPr/>
          <p:nvPr/>
        </p:nvSpPr>
        <p:spPr bwMode="auto">
          <a:xfrm>
            <a:off x="4054475" y="2898775"/>
            <a:ext cx="1945640" cy="1621155"/>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F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
          <p:cNvSpPr/>
          <p:nvPr/>
        </p:nvSpPr>
        <p:spPr bwMode="auto">
          <a:xfrm>
            <a:off x="4576445" y="1479550"/>
            <a:ext cx="1622425" cy="1947545"/>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C0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8"/>
          <p:cNvSpPr>
            <a:spLocks noEditPoints="1"/>
          </p:cNvSpPr>
          <p:nvPr/>
        </p:nvSpPr>
        <p:spPr bwMode="auto">
          <a:xfrm>
            <a:off x="3157855" y="1281430"/>
            <a:ext cx="1939925" cy="1617345"/>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4509770" y="1525270"/>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5" name="Text Placeholder 3"/>
          <p:cNvSpPr txBox="1"/>
          <p:nvPr/>
        </p:nvSpPr>
        <p:spPr>
          <a:xfrm>
            <a:off x="5600065" y="2816225"/>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6" name="Text Placeholder 3"/>
          <p:cNvSpPr txBox="1"/>
          <p:nvPr/>
        </p:nvSpPr>
        <p:spPr>
          <a:xfrm>
            <a:off x="4457065" y="3740785"/>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37" name="Group 59"/>
          <p:cNvGrpSpPr/>
          <p:nvPr/>
        </p:nvGrpSpPr>
        <p:grpSpPr>
          <a:xfrm>
            <a:off x="6067425" y="3756660"/>
            <a:ext cx="2035175" cy="586740"/>
            <a:chOff x="7154104" y="3245088"/>
            <a:chExt cx="2276195" cy="677039"/>
          </a:xfrm>
        </p:grpSpPr>
        <p:sp>
          <p:nvSpPr>
            <p:cNvPr id="38" name="TextBox 37"/>
            <p:cNvSpPr txBox="1"/>
            <p:nvPr/>
          </p:nvSpPr>
          <p:spPr>
            <a:xfrm>
              <a:off x="7154105" y="3550037"/>
              <a:ext cx="2276194" cy="372090"/>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39" name="Rectangle 50"/>
            <p:cNvSpPr/>
            <p:nvPr/>
          </p:nvSpPr>
          <p:spPr>
            <a:xfrm>
              <a:off x="7154104" y="3245088"/>
              <a:ext cx="1202958" cy="276428"/>
            </a:xfrm>
            <a:prstGeom prst="rect">
              <a:avLst/>
            </a:prstGeom>
          </p:spPr>
          <p:txBody>
            <a:bodyPr wrap="square" lIns="0" tIns="0" rIns="0" bIns="0">
              <a:spAutoFit/>
            </a:bodyPr>
            <a:lstStyle/>
            <a:p>
              <a:pP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58"/>
          <p:cNvGrpSpPr/>
          <p:nvPr/>
        </p:nvGrpSpPr>
        <p:grpSpPr>
          <a:xfrm>
            <a:off x="6034405" y="1467485"/>
            <a:ext cx="2035175" cy="588010"/>
            <a:chOff x="7174424" y="1401232"/>
            <a:chExt cx="2276195" cy="677986"/>
          </a:xfrm>
        </p:grpSpPr>
        <p:sp>
          <p:nvSpPr>
            <p:cNvPr id="41" name="TextBox 40"/>
            <p:cNvSpPr txBox="1"/>
            <p:nvPr/>
          </p:nvSpPr>
          <p:spPr>
            <a:xfrm>
              <a:off x="7174424" y="1707127"/>
              <a:ext cx="2276195" cy="372091"/>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2" name="Rectangle 53"/>
            <p:cNvSpPr/>
            <p:nvPr/>
          </p:nvSpPr>
          <p:spPr>
            <a:xfrm>
              <a:off x="7174424" y="1401232"/>
              <a:ext cx="1202958" cy="276397"/>
            </a:xfrm>
            <a:prstGeom prst="rect">
              <a:avLst/>
            </a:prstGeom>
          </p:spPr>
          <p:txBody>
            <a:bodyPr wrap="square" lIns="0" tIns="0" rIns="0" bIns="0">
              <a:spAutoFit/>
            </a:bodyPr>
            <a:lstStyle/>
            <a:p>
              <a:pP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56"/>
          <p:cNvGrpSpPr/>
          <p:nvPr/>
        </p:nvGrpSpPr>
        <p:grpSpPr>
          <a:xfrm>
            <a:off x="1085850" y="1450975"/>
            <a:ext cx="2044065" cy="592455"/>
            <a:chOff x="-2357350" y="1392685"/>
            <a:chExt cx="4337036" cy="683480"/>
          </a:xfrm>
        </p:grpSpPr>
        <p:sp>
          <p:nvSpPr>
            <p:cNvPr id="44" name="TextBox 43"/>
            <p:cNvSpPr txBox="1"/>
            <p:nvPr/>
          </p:nvSpPr>
          <p:spPr>
            <a:xfrm>
              <a:off x="-2357350" y="1704075"/>
              <a:ext cx="4337036" cy="372090"/>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5" name="Rectangle 56"/>
            <p:cNvSpPr/>
            <p:nvPr/>
          </p:nvSpPr>
          <p:spPr>
            <a:xfrm>
              <a:off x="-302269" y="1392685"/>
              <a:ext cx="2281955" cy="276208"/>
            </a:xfrm>
            <a:prstGeom prst="rect">
              <a:avLst/>
            </a:prstGeom>
          </p:spPr>
          <p:txBody>
            <a:bodyPr wrap="square" lIns="0" tIns="0" rIns="0" bIns="0">
              <a:spAutoFit/>
            </a:bodyPr>
            <a:lstStyle/>
            <a:p>
              <a:pPr algn="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56"/>
          <p:cNvGrpSpPr/>
          <p:nvPr/>
        </p:nvGrpSpPr>
        <p:grpSpPr>
          <a:xfrm>
            <a:off x="1085850" y="3740785"/>
            <a:ext cx="2019300" cy="587375"/>
            <a:chOff x="-2304800" y="1402413"/>
            <a:chExt cx="4284486" cy="654886"/>
          </a:xfrm>
        </p:grpSpPr>
        <p:sp>
          <p:nvSpPr>
            <p:cNvPr id="47" name="TextBox 46"/>
            <p:cNvSpPr txBox="1"/>
            <p:nvPr/>
          </p:nvSpPr>
          <p:spPr>
            <a:xfrm>
              <a:off x="-2304800" y="1697687"/>
              <a:ext cx="4284486" cy="359612"/>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8" name="Rectangle 59"/>
            <p:cNvSpPr/>
            <p:nvPr/>
          </p:nvSpPr>
          <p:spPr>
            <a:xfrm>
              <a:off x="-302268" y="1402413"/>
              <a:ext cx="2281954" cy="267139"/>
            </a:xfrm>
            <a:prstGeom prst="rect">
              <a:avLst/>
            </a:prstGeom>
          </p:spPr>
          <p:txBody>
            <a:bodyPr wrap="square" lIns="0" tIns="0" rIns="0" bIns="0">
              <a:spAutoFit/>
            </a:bodyPr>
            <a:lstStyle/>
            <a:p>
              <a:pPr algn="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101"/>
          <p:cNvSpPr>
            <a:spLocks noEditPoints="1"/>
          </p:cNvSpPr>
          <p:nvPr/>
        </p:nvSpPr>
        <p:spPr bwMode="auto">
          <a:xfrm>
            <a:off x="3648710" y="1925955"/>
            <a:ext cx="365125" cy="3378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4"/>
          <p:cNvSpPr>
            <a:spLocks noEditPoints="1"/>
          </p:cNvSpPr>
          <p:nvPr/>
        </p:nvSpPr>
        <p:spPr bwMode="auto">
          <a:xfrm>
            <a:off x="5125720" y="3663315"/>
            <a:ext cx="267970" cy="290830"/>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38"/>
          <p:cNvSpPr>
            <a:spLocks noEditPoints="1"/>
          </p:cNvSpPr>
          <p:nvPr/>
        </p:nvSpPr>
        <p:spPr bwMode="auto">
          <a:xfrm>
            <a:off x="5333365" y="2115820"/>
            <a:ext cx="307975" cy="239395"/>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48"/>
          <p:cNvSpPr>
            <a:spLocks noEditPoints="1"/>
          </p:cNvSpPr>
          <p:nvPr/>
        </p:nvSpPr>
        <p:spPr bwMode="auto">
          <a:xfrm>
            <a:off x="3535680" y="3429000"/>
            <a:ext cx="284480" cy="231775"/>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9"/>
          <p:cNvSpPr/>
          <p:nvPr/>
        </p:nvSpPr>
        <p:spPr bwMode="auto">
          <a:xfrm>
            <a:off x="2959735" y="2383790"/>
            <a:ext cx="1019810" cy="624840"/>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C0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
          <p:cNvSpPr txBox="1"/>
          <p:nvPr/>
        </p:nvSpPr>
        <p:spPr>
          <a:xfrm>
            <a:off x="3399155" y="2481580"/>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Text Box 30"/>
          <p:cNvSpPr>
            <a:spLocks noChangeArrowheads="1"/>
          </p:cNvSpPr>
          <p:nvPr/>
        </p:nvSpPr>
        <p:spPr bwMode="auto">
          <a:xfrm>
            <a:off x="2881619" y="2784708"/>
            <a:ext cx="2463145"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19" name="Freeform 7"/>
          <p:cNvSpPr>
            <a:spLocks noChangeArrowheads="1"/>
          </p:cNvSpPr>
          <p:nvPr/>
        </p:nvSpPr>
        <p:spPr bwMode="auto">
          <a:xfrm>
            <a:off x="904211" y="1144488"/>
            <a:ext cx="4337692" cy="3024344"/>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sz="1300"/>
          </a:p>
        </p:txBody>
      </p:sp>
      <p:sp>
        <p:nvSpPr>
          <p:cNvPr id="20" name="矩形 8"/>
          <p:cNvSpPr>
            <a:spLocks noChangeArrowheads="1"/>
          </p:cNvSpPr>
          <p:nvPr/>
        </p:nvSpPr>
        <p:spPr bwMode="auto">
          <a:xfrm>
            <a:off x="876881" y="3600125"/>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ea typeface="微软雅黑" panose="020B0503020204020204" pitchFamily="34" charset="-122"/>
            </a:endParaRPr>
          </a:p>
        </p:txBody>
      </p:sp>
      <p:sp>
        <p:nvSpPr>
          <p:cNvPr id="21" name="矩形 9"/>
          <p:cNvSpPr>
            <a:spLocks noChangeArrowheads="1"/>
          </p:cNvSpPr>
          <p:nvPr/>
        </p:nvSpPr>
        <p:spPr bwMode="auto">
          <a:xfrm>
            <a:off x="1708157" y="2859380"/>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2" name="矩形 10"/>
          <p:cNvSpPr>
            <a:spLocks noChangeArrowheads="1"/>
          </p:cNvSpPr>
          <p:nvPr/>
        </p:nvSpPr>
        <p:spPr bwMode="auto">
          <a:xfrm>
            <a:off x="2535869" y="2164719"/>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endParaRPr>
          </a:p>
        </p:txBody>
      </p:sp>
      <p:sp>
        <p:nvSpPr>
          <p:cNvPr id="23" name="矩形 11"/>
          <p:cNvSpPr>
            <a:spLocks noChangeArrowheads="1"/>
          </p:cNvSpPr>
          <p:nvPr/>
        </p:nvSpPr>
        <p:spPr bwMode="auto">
          <a:xfrm>
            <a:off x="3381883" y="1423975"/>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4" name="Text Box 30"/>
          <p:cNvSpPr>
            <a:spLocks noChangeArrowheads="1"/>
          </p:cNvSpPr>
          <p:nvPr/>
        </p:nvSpPr>
        <p:spPr bwMode="auto">
          <a:xfrm>
            <a:off x="3780509" y="2065726"/>
            <a:ext cx="2041158"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25" name="Text Box 30"/>
          <p:cNvSpPr>
            <a:spLocks noChangeArrowheads="1"/>
          </p:cNvSpPr>
          <p:nvPr/>
        </p:nvSpPr>
        <p:spPr bwMode="auto">
          <a:xfrm>
            <a:off x="2090666" y="3494304"/>
            <a:ext cx="246197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35" name="Text Box 30"/>
          <p:cNvSpPr>
            <a:spLocks noChangeArrowheads="1"/>
          </p:cNvSpPr>
          <p:nvPr/>
        </p:nvSpPr>
        <p:spPr bwMode="auto">
          <a:xfrm>
            <a:off x="904211" y="4213286"/>
            <a:ext cx="246197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36" name="矩形 35"/>
          <p:cNvSpPr/>
          <p:nvPr/>
        </p:nvSpPr>
        <p:spPr>
          <a:xfrm>
            <a:off x="5927419" y="1589483"/>
            <a:ext cx="2220786" cy="2806538"/>
          </a:xfrm>
          <a:prstGeom prst="rect">
            <a:avLst/>
          </a:prstGeom>
        </p:spPr>
        <p:txBody>
          <a:bodyPr wrap="square">
            <a:spAutoFit/>
          </a:bodyPr>
          <a:lstStyle/>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750"/>
                                        <p:tgtEl>
                                          <p:spTgt spid="19"/>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1+#ppt_w/2"/>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1+#ppt_w/2"/>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1+#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ppt_x</p:attrName>
                                        </p:attrNameLst>
                                      </p:cBhvr>
                                      <p:tavLst>
                                        <p:tav tm="0">
                                          <p:val>
                                            <p:strVal val="1+#ppt_w/2"/>
                                          </p:val>
                                        </p:tav>
                                        <p:tav tm="100000">
                                          <p:val>
                                            <p:strVal val="#ppt_x"/>
                                          </p:val>
                                        </p:tav>
                                      </p:tavLst>
                                    </p:anim>
                                    <p:anim calcmode="lin" valueType="num">
                                      <p:cBhvr>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animBg="1"/>
      <p:bldP spid="24" grpId="0" bldLvl="0" autoUpdateAnimBg="0"/>
      <p:bldP spid="25" grpId="0" bldLvl="0" autoUpdateAnimBg="0"/>
      <p:bldP spid="35" grpId="0" bldLvl="0" autoUpdateAnimBg="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4" name="Donut 28"/>
          <p:cNvSpPr/>
          <p:nvPr/>
        </p:nvSpPr>
        <p:spPr>
          <a:xfrm>
            <a:off x="4144375" y="946985"/>
            <a:ext cx="890297" cy="890466"/>
          </a:xfrm>
          <a:prstGeom prst="donut">
            <a:avLst>
              <a:gd name="adj" fmla="val 105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Donut 27"/>
          <p:cNvSpPr/>
          <p:nvPr/>
        </p:nvSpPr>
        <p:spPr>
          <a:xfrm>
            <a:off x="4397628" y="1496373"/>
            <a:ext cx="1046618" cy="1046815"/>
          </a:xfrm>
          <a:prstGeom prst="donut">
            <a:avLst>
              <a:gd name="adj" fmla="val 105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Donut 26"/>
          <p:cNvSpPr/>
          <p:nvPr/>
        </p:nvSpPr>
        <p:spPr>
          <a:xfrm>
            <a:off x="4673291" y="2252427"/>
            <a:ext cx="1037934" cy="1038131"/>
          </a:xfrm>
          <a:prstGeom prst="donut">
            <a:avLst>
              <a:gd name="adj" fmla="val 105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74"/>
          <p:cNvSpPr>
            <a:spLocks noEditPoints="1"/>
          </p:cNvSpPr>
          <p:nvPr/>
        </p:nvSpPr>
        <p:spPr bwMode="auto">
          <a:xfrm>
            <a:off x="4988675" y="2629494"/>
            <a:ext cx="407157" cy="283992"/>
          </a:xfrm>
          <a:custGeom>
            <a:avLst/>
            <a:gdLst/>
            <a:ahLst/>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l="0" t="0" r="r" b="b"/>
            <a:pathLst>
              <a:path w="70" h="49">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rgbClr val="C0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1"/>
          <p:cNvSpPr>
            <a:spLocks noEditPoints="1"/>
          </p:cNvSpPr>
          <p:nvPr/>
        </p:nvSpPr>
        <p:spPr bwMode="auto">
          <a:xfrm>
            <a:off x="4759726" y="1894652"/>
            <a:ext cx="322418" cy="2983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45"/>
          <p:cNvSpPr/>
          <p:nvPr/>
        </p:nvSpPr>
        <p:spPr bwMode="auto">
          <a:xfrm>
            <a:off x="4449701" y="1254953"/>
            <a:ext cx="272538" cy="23505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C00000"/>
          </a:solidFill>
          <a:ln w="9525">
            <a:noFill/>
            <a:round/>
          </a:ln>
        </p:spPr>
        <p:txBody>
          <a:bodyPr vert="horz" wrap="square" lIns="89364" tIns="44682" rIns="89364" bIns="44682"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Donut 25"/>
          <p:cNvSpPr/>
          <p:nvPr/>
        </p:nvSpPr>
        <p:spPr>
          <a:xfrm>
            <a:off x="4079384" y="2790684"/>
            <a:ext cx="1189630" cy="1189857"/>
          </a:xfrm>
          <a:prstGeom prst="donut">
            <a:avLst>
              <a:gd name="adj" fmla="val 105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Donut 24"/>
          <p:cNvSpPr/>
          <p:nvPr/>
        </p:nvSpPr>
        <p:spPr>
          <a:xfrm>
            <a:off x="3121292" y="3110109"/>
            <a:ext cx="1405203" cy="1405469"/>
          </a:xfrm>
          <a:prstGeom prst="donut">
            <a:avLst>
              <a:gd name="adj" fmla="val 105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Donut 23"/>
          <p:cNvSpPr/>
          <p:nvPr/>
        </p:nvSpPr>
        <p:spPr>
          <a:xfrm>
            <a:off x="1817788" y="2982336"/>
            <a:ext cx="1660693" cy="1661008"/>
          </a:xfrm>
          <a:prstGeom prst="donut">
            <a:avLst>
              <a:gd name="adj" fmla="val 105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6"/>
          <p:cNvSpPr>
            <a:spLocks noEditPoints="1"/>
          </p:cNvSpPr>
          <p:nvPr/>
        </p:nvSpPr>
        <p:spPr bwMode="auto">
          <a:xfrm>
            <a:off x="2476268" y="3581617"/>
            <a:ext cx="395834" cy="46245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2"/>
          <p:cNvSpPr>
            <a:spLocks noEditPoints="1"/>
          </p:cNvSpPr>
          <p:nvPr/>
        </p:nvSpPr>
        <p:spPr bwMode="auto">
          <a:xfrm>
            <a:off x="3624389" y="3654932"/>
            <a:ext cx="399011" cy="315823"/>
          </a:xfrm>
          <a:custGeom>
            <a:avLst/>
            <a:gdLst/>
            <a:ahLst/>
            <a:cxnLst>
              <a:cxn ang="0">
                <a:pos x="50" y="41"/>
              </a:cxn>
              <a:cxn ang="0">
                <a:pos x="40" y="51"/>
              </a:cxn>
              <a:cxn ang="0">
                <a:pos x="10" y="51"/>
              </a:cxn>
              <a:cxn ang="0">
                <a:pos x="0" y="41"/>
              </a:cxn>
              <a:cxn ang="0">
                <a:pos x="0" y="11"/>
              </a:cxn>
              <a:cxn ang="0">
                <a:pos x="10" y="1"/>
              </a:cxn>
              <a:cxn ang="0">
                <a:pos x="40" y="1"/>
              </a:cxn>
              <a:cxn ang="0">
                <a:pos x="44" y="1"/>
              </a:cxn>
              <a:cxn ang="0">
                <a:pos x="45" y="2"/>
              </a:cxn>
              <a:cxn ang="0">
                <a:pos x="44" y="3"/>
              </a:cxn>
              <a:cxn ang="0">
                <a:pos x="43" y="5"/>
              </a:cxn>
              <a:cxn ang="0">
                <a:pos x="41" y="5"/>
              </a:cxn>
              <a:cxn ang="0">
                <a:pos x="40" y="5"/>
              </a:cxn>
              <a:cxn ang="0">
                <a:pos x="10" y="5"/>
              </a:cxn>
              <a:cxn ang="0">
                <a:pos x="4" y="11"/>
              </a:cxn>
              <a:cxn ang="0">
                <a:pos x="4" y="41"/>
              </a:cxn>
              <a:cxn ang="0">
                <a:pos x="10" y="46"/>
              </a:cxn>
              <a:cxn ang="0">
                <a:pos x="40" y="46"/>
              </a:cxn>
              <a:cxn ang="0">
                <a:pos x="45" y="41"/>
              </a:cxn>
              <a:cxn ang="0">
                <a:pos x="45" y="36"/>
              </a:cxn>
              <a:cxn ang="0">
                <a:pos x="46" y="35"/>
              </a:cxn>
              <a:cxn ang="0">
                <a:pos x="48" y="33"/>
              </a:cxn>
              <a:cxn ang="0">
                <a:pos x="49" y="33"/>
              </a:cxn>
              <a:cxn ang="0">
                <a:pos x="50" y="34"/>
              </a:cxn>
              <a:cxn ang="0">
                <a:pos x="50" y="41"/>
              </a:cxn>
              <a:cxn ang="0">
                <a:pos x="57" y="18"/>
              </a:cxn>
              <a:cxn ang="0">
                <a:pos x="33" y="42"/>
              </a:cxn>
              <a:cxn ang="0">
                <a:pos x="23" y="42"/>
              </a:cxn>
              <a:cxn ang="0">
                <a:pos x="23" y="31"/>
              </a:cxn>
              <a:cxn ang="0">
                <a:pos x="47" y="7"/>
              </a:cxn>
              <a:cxn ang="0">
                <a:pos x="57" y="18"/>
              </a:cxn>
              <a:cxn ang="0">
                <a:pos x="36" y="34"/>
              </a:cxn>
              <a:cxn ang="0">
                <a:pos x="30" y="29"/>
              </a:cxn>
              <a:cxn ang="0">
                <a:pos x="26" y="33"/>
              </a:cxn>
              <a:cxn ang="0">
                <a:pos x="26" y="35"/>
              </a:cxn>
              <a:cxn ang="0">
                <a:pos x="29" y="35"/>
              </a:cxn>
              <a:cxn ang="0">
                <a:pos x="29" y="38"/>
              </a:cxn>
              <a:cxn ang="0">
                <a:pos x="31" y="38"/>
              </a:cxn>
              <a:cxn ang="0">
                <a:pos x="36" y="34"/>
              </a:cxn>
              <a:cxn ang="0">
                <a:pos x="46" y="13"/>
              </a:cxn>
              <a:cxn ang="0">
                <a:pos x="34" y="25"/>
              </a:cxn>
              <a:cxn ang="0">
                <a:pos x="33" y="26"/>
              </a:cxn>
              <a:cxn ang="0">
                <a:pos x="35" y="26"/>
              </a:cxn>
              <a:cxn ang="0">
                <a:pos x="47" y="14"/>
              </a:cxn>
              <a:cxn ang="0">
                <a:pos x="47" y="13"/>
              </a:cxn>
              <a:cxn ang="0">
                <a:pos x="46" y="13"/>
              </a:cxn>
              <a:cxn ang="0">
                <a:pos x="59" y="15"/>
              </a:cxn>
              <a:cxn ang="0">
                <a:pos x="49" y="5"/>
              </a:cxn>
              <a:cxn ang="0">
                <a:pos x="52" y="2"/>
              </a:cxn>
              <a:cxn ang="0">
                <a:pos x="57" y="2"/>
              </a:cxn>
              <a:cxn ang="0">
                <a:pos x="62" y="7"/>
              </a:cxn>
              <a:cxn ang="0">
                <a:pos x="62" y="12"/>
              </a:cxn>
              <a:cxn ang="0">
                <a:pos x="59" y="15"/>
              </a:cxn>
            </a:cxnLst>
            <a:rect l="0" t="0" r="r" b="b"/>
            <a:pathLst>
              <a:path w="64" h="51">
                <a:moveTo>
                  <a:pt x="50" y="41"/>
                </a:moveTo>
                <a:cubicBezTo>
                  <a:pt x="50" y="46"/>
                  <a:pt x="45" y="51"/>
                  <a:pt x="40" y="51"/>
                </a:cubicBezTo>
                <a:cubicBezTo>
                  <a:pt x="10" y="51"/>
                  <a:pt x="10" y="51"/>
                  <a:pt x="10" y="51"/>
                </a:cubicBezTo>
                <a:cubicBezTo>
                  <a:pt x="4" y="51"/>
                  <a:pt x="0" y="46"/>
                  <a:pt x="0" y="41"/>
                </a:cubicBezTo>
                <a:cubicBezTo>
                  <a:pt x="0" y="11"/>
                  <a:pt x="0" y="11"/>
                  <a:pt x="0" y="11"/>
                </a:cubicBezTo>
                <a:cubicBezTo>
                  <a:pt x="0" y="5"/>
                  <a:pt x="4" y="1"/>
                  <a:pt x="10" y="1"/>
                </a:cubicBezTo>
                <a:cubicBezTo>
                  <a:pt x="40" y="1"/>
                  <a:pt x="40" y="1"/>
                  <a:pt x="40" y="1"/>
                </a:cubicBezTo>
                <a:cubicBezTo>
                  <a:pt x="41" y="1"/>
                  <a:pt x="43" y="1"/>
                  <a:pt x="44" y="1"/>
                </a:cubicBezTo>
                <a:cubicBezTo>
                  <a:pt x="44" y="2"/>
                  <a:pt x="44" y="2"/>
                  <a:pt x="45" y="2"/>
                </a:cubicBezTo>
                <a:cubicBezTo>
                  <a:pt x="45" y="3"/>
                  <a:pt x="45" y="3"/>
                  <a:pt x="44" y="3"/>
                </a:cubicBezTo>
                <a:cubicBezTo>
                  <a:pt x="43" y="5"/>
                  <a:pt x="43" y="5"/>
                  <a:pt x="43" y="5"/>
                </a:cubicBezTo>
                <a:cubicBezTo>
                  <a:pt x="42" y="5"/>
                  <a:pt x="42" y="5"/>
                  <a:pt x="41" y="5"/>
                </a:cubicBezTo>
                <a:cubicBezTo>
                  <a:pt x="41" y="5"/>
                  <a:pt x="40" y="5"/>
                  <a:pt x="40" y="5"/>
                </a:cubicBezTo>
                <a:cubicBezTo>
                  <a:pt x="10" y="5"/>
                  <a:pt x="10" y="5"/>
                  <a:pt x="10" y="5"/>
                </a:cubicBezTo>
                <a:cubicBezTo>
                  <a:pt x="7" y="5"/>
                  <a:pt x="4" y="8"/>
                  <a:pt x="4" y="11"/>
                </a:cubicBezTo>
                <a:cubicBezTo>
                  <a:pt x="4" y="41"/>
                  <a:pt x="4" y="41"/>
                  <a:pt x="4" y="41"/>
                </a:cubicBezTo>
                <a:cubicBezTo>
                  <a:pt x="4" y="44"/>
                  <a:pt x="7" y="46"/>
                  <a:pt x="10" y="46"/>
                </a:cubicBezTo>
                <a:cubicBezTo>
                  <a:pt x="40" y="46"/>
                  <a:pt x="40" y="46"/>
                  <a:pt x="40" y="46"/>
                </a:cubicBezTo>
                <a:cubicBezTo>
                  <a:pt x="43" y="46"/>
                  <a:pt x="45" y="44"/>
                  <a:pt x="45" y="41"/>
                </a:cubicBezTo>
                <a:cubicBezTo>
                  <a:pt x="45" y="36"/>
                  <a:pt x="45" y="36"/>
                  <a:pt x="45" y="36"/>
                </a:cubicBezTo>
                <a:cubicBezTo>
                  <a:pt x="45" y="36"/>
                  <a:pt x="46" y="35"/>
                  <a:pt x="46" y="35"/>
                </a:cubicBezTo>
                <a:cubicBezTo>
                  <a:pt x="48" y="33"/>
                  <a:pt x="48" y="33"/>
                  <a:pt x="48" y="33"/>
                </a:cubicBezTo>
                <a:cubicBezTo>
                  <a:pt x="48" y="33"/>
                  <a:pt x="49" y="33"/>
                  <a:pt x="49" y="33"/>
                </a:cubicBezTo>
                <a:cubicBezTo>
                  <a:pt x="50" y="33"/>
                  <a:pt x="50" y="33"/>
                  <a:pt x="50" y="34"/>
                </a:cubicBezTo>
                <a:lnTo>
                  <a:pt x="50" y="41"/>
                </a:lnTo>
                <a:close/>
                <a:moveTo>
                  <a:pt x="57" y="18"/>
                </a:moveTo>
                <a:cubicBezTo>
                  <a:pt x="33" y="42"/>
                  <a:pt x="33" y="42"/>
                  <a:pt x="33" y="42"/>
                </a:cubicBezTo>
                <a:cubicBezTo>
                  <a:pt x="23" y="42"/>
                  <a:pt x="23" y="42"/>
                  <a:pt x="23" y="42"/>
                </a:cubicBezTo>
                <a:cubicBezTo>
                  <a:pt x="23" y="31"/>
                  <a:pt x="23" y="31"/>
                  <a:pt x="23" y="31"/>
                </a:cubicBezTo>
                <a:cubicBezTo>
                  <a:pt x="47" y="7"/>
                  <a:pt x="47" y="7"/>
                  <a:pt x="47" y="7"/>
                </a:cubicBezTo>
                <a:lnTo>
                  <a:pt x="57" y="18"/>
                </a:lnTo>
                <a:close/>
                <a:moveTo>
                  <a:pt x="36" y="34"/>
                </a:moveTo>
                <a:cubicBezTo>
                  <a:pt x="30" y="29"/>
                  <a:pt x="30" y="29"/>
                  <a:pt x="30" y="29"/>
                </a:cubicBezTo>
                <a:cubicBezTo>
                  <a:pt x="26" y="33"/>
                  <a:pt x="26" y="33"/>
                  <a:pt x="26" y="33"/>
                </a:cubicBezTo>
                <a:cubicBezTo>
                  <a:pt x="26" y="35"/>
                  <a:pt x="26" y="35"/>
                  <a:pt x="26" y="35"/>
                </a:cubicBezTo>
                <a:cubicBezTo>
                  <a:pt x="29" y="35"/>
                  <a:pt x="29" y="35"/>
                  <a:pt x="29" y="35"/>
                </a:cubicBezTo>
                <a:cubicBezTo>
                  <a:pt x="29" y="38"/>
                  <a:pt x="29" y="38"/>
                  <a:pt x="29" y="38"/>
                </a:cubicBezTo>
                <a:cubicBezTo>
                  <a:pt x="31" y="38"/>
                  <a:pt x="31" y="38"/>
                  <a:pt x="31" y="38"/>
                </a:cubicBezTo>
                <a:lnTo>
                  <a:pt x="36" y="34"/>
                </a:lnTo>
                <a:close/>
                <a:moveTo>
                  <a:pt x="46" y="13"/>
                </a:moveTo>
                <a:cubicBezTo>
                  <a:pt x="34" y="25"/>
                  <a:pt x="34" y="25"/>
                  <a:pt x="34" y="25"/>
                </a:cubicBezTo>
                <a:cubicBezTo>
                  <a:pt x="33" y="25"/>
                  <a:pt x="33" y="26"/>
                  <a:pt x="33" y="26"/>
                </a:cubicBezTo>
                <a:cubicBezTo>
                  <a:pt x="34" y="27"/>
                  <a:pt x="34" y="27"/>
                  <a:pt x="35" y="26"/>
                </a:cubicBezTo>
                <a:cubicBezTo>
                  <a:pt x="47" y="14"/>
                  <a:pt x="47" y="14"/>
                  <a:pt x="47" y="14"/>
                </a:cubicBezTo>
                <a:cubicBezTo>
                  <a:pt x="47" y="13"/>
                  <a:pt x="47" y="13"/>
                  <a:pt x="47" y="13"/>
                </a:cubicBezTo>
                <a:cubicBezTo>
                  <a:pt x="47" y="12"/>
                  <a:pt x="46" y="12"/>
                  <a:pt x="46" y="13"/>
                </a:cubicBezTo>
                <a:close/>
                <a:moveTo>
                  <a:pt x="59" y="15"/>
                </a:moveTo>
                <a:cubicBezTo>
                  <a:pt x="49" y="5"/>
                  <a:pt x="49" y="5"/>
                  <a:pt x="49" y="5"/>
                </a:cubicBezTo>
                <a:cubicBezTo>
                  <a:pt x="52" y="2"/>
                  <a:pt x="52" y="2"/>
                  <a:pt x="52" y="2"/>
                </a:cubicBezTo>
                <a:cubicBezTo>
                  <a:pt x="53" y="0"/>
                  <a:pt x="56" y="0"/>
                  <a:pt x="57" y="2"/>
                </a:cubicBezTo>
                <a:cubicBezTo>
                  <a:pt x="62" y="7"/>
                  <a:pt x="62" y="7"/>
                  <a:pt x="62" y="7"/>
                </a:cubicBezTo>
                <a:cubicBezTo>
                  <a:pt x="64" y="9"/>
                  <a:pt x="64" y="11"/>
                  <a:pt x="62" y="12"/>
                </a:cubicBezTo>
                <a:lnTo>
                  <a:pt x="59" y="15"/>
                </a:lnTo>
                <a:close/>
              </a:path>
            </a:pathLst>
          </a:custGeom>
          <a:solidFill>
            <a:srgbClr val="C0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26"/>
          <p:cNvSpPr/>
          <p:nvPr/>
        </p:nvSpPr>
        <p:spPr bwMode="auto">
          <a:xfrm>
            <a:off x="4522696" y="3190591"/>
            <a:ext cx="303001" cy="3900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rgbClr val="FF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46" name="Footer Text"/>
          <p:cNvSpPr txBox="1"/>
          <p:nvPr/>
        </p:nvSpPr>
        <p:spPr>
          <a:xfrm>
            <a:off x="1539825" y="2625852"/>
            <a:ext cx="1772377"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7" name="Footer Text"/>
          <p:cNvSpPr txBox="1"/>
          <p:nvPr/>
        </p:nvSpPr>
        <p:spPr>
          <a:xfrm>
            <a:off x="4522695" y="4168381"/>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8" name="Footer Text"/>
          <p:cNvSpPr txBox="1"/>
          <p:nvPr/>
        </p:nvSpPr>
        <p:spPr>
          <a:xfrm>
            <a:off x="5368045" y="3324307"/>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9" name="Footer Text"/>
          <p:cNvSpPr txBox="1"/>
          <p:nvPr/>
        </p:nvSpPr>
        <p:spPr>
          <a:xfrm>
            <a:off x="5786047" y="2448268"/>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50" name="Footer Text"/>
          <p:cNvSpPr txBox="1"/>
          <p:nvPr/>
        </p:nvSpPr>
        <p:spPr>
          <a:xfrm>
            <a:off x="5538400" y="1632909"/>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51" name="Footer Text"/>
          <p:cNvSpPr txBox="1"/>
          <p:nvPr/>
        </p:nvSpPr>
        <p:spPr>
          <a:xfrm>
            <a:off x="2329934" y="1061308"/>
            <a:ext cx="1774921"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Effect transition="in" filter="fade">
                                      <p:cBhvr>
                                        <p:cTn id="73" dur="500"/>
                                        <p:tgtEl>
                                          <p:spTgt spid="35"/>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childTnLst>
                          </p:cTn>
                        </p:par>
                        <p:par>
                          <p:cTn id="96" fill="hold">
                            <p:stCondLst>
                              <p:cond delay="8500"/>
                            </p:stCondLst>
                            <p:childTnLst>
                              <p:par>
                                <p:cTn id="97" presetID="22" presetClass="entr" presetSubtype="2"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right)">
                                      <p:cBhvr>
                                        <p:cTn id="9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4" name="Group 20"/>
          <p:cNvGrpSpPr/>
          <p:nvPr/>
        </p:nvGrpSpPr>
        <p:grpSpPr>
          <a:xfrm flipH="1">
            <a:off x="3543300" y="3249930"/>
            <a:ext cx="1383030" cy="1053465"/>
            <a:chOff x="4250639" y="3537480"/>
            <a:chExt cx="1529450" cy="1164230"/>
          </a:xfrm>
        </p:grpSpPr>
        <p:sp>
          <p:nvSpPr>
            <p:cNvPr id="26"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43"/>
          <p:cNvGrpSpPr/>
          <p:nvPr/>
        </p:nvGrpSpPr>
        <p:grpSpPr>
          <a:xfrm>
            <a:off x="4770120" y="2948305"/>
            <a:ext cx="1266190" cy="1203960"/>
            <a:chOff x="6254758" y="3535584"/>
            <a:chExt cx="1399760" cy="1331188"/>
          </a:xfrm>
        </p:grpSpPr>
        <p:grpSp>
          <p:nvGrpSpPr>
            <p:cNvPr id="30" name="Group 15"/>
            <p:cNvGrpSpPr/>
            <p:nvPr/>
          </p:nvGrpSpPr>
          <p:grpSpPr>
            <a:xfrm flipH="1">
              <a:off x="6254758" y="3535584"/>
              <a:ext cx="1399760" cy="1331188"/>
              <a:chOff x="3023802" y="3203565"/>
              <a:chExt cx="1399760" cy="1331188"/>
            </a:xfrm>
          </p:grpSpPr>
          <p:sp>
            <p:nvSpPr>
              <p:cNvPr id="2"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45"/>
          <p:cNvGrpSpPr/>
          <p:nvPr/>
        </p:nvGrpSpPr>
        <p:grpSpPr>
          <a:xfrm>
            <a:off x="3211195" y="2054225"/>
            <a:ext cx="1015365" cy="1414780"/>
            <a:chOff x="4531519" y="2547255"/>
            <a:chExt cx="1122491" cy="1563736"/>
          </a:xfrm>
        </p:grpSpPr>
        <p:grpSp>
          <p:nvGrpSpPr>
            <p:cNvPr id="5" name="Group 24"/>
            <p:cNvGrpSpPr/>
            <p:nvPr/>
          </p:nvGrpSpPr>
          <p:grpSpPr>
            <a:xfrm flipH="1">
              <a:off x="4531519" y="2547255"/>
              <a:ext cx="1122491" cy="1563736"/>
              <a:chOff x="5024310" y="2215236"/>
              <a:chExt cx="1122491" cy="1563736"/>
            </a:xfrm>
          </p:grpSpPr>
          <p:sp>
            <p:nvSpPr>
              <p:cNvPr id="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7"/>
          <p:cNvGrpSpPr/>
          <p:nvPr/>
        </p:nvGrpSpPr>
        <p:grpSpPr>
          <a:xfrm>
            <a:off x="3696970" y="1400175"/>
            <a:ext cx="1379220" cy="973455"/>
            <a:chOff x="5068168" y="1824270"/>
            <a:chExt cx="1524978" cy="1076279"/>
          </a:xfrm>
        </p:grpSpPr>
        <p:grpSp>
          <p:nvGrpSpPr>
            <p:cNvPr id="10" name="Group 28"/>
            <p:cNvGrpSpPr/>
            <p:nvPr/>
          </p:nvGrpSpPr>
          <p:grpSpPr>
            <a:xfrm flipH="1">
              <a:off x="5068168" y="1824270"/>
              <a:ext cx="1524978" cy="1076279"/>
              <a:chOff x="4085174" y="1492251"/>
              <a:chExt cx="1524978" cy="1076279"/>
            </a:xfrm>
          </p:grpSpPr>
          <p:sp>
            <p:nvSpPr>
              <p:cNvPr id="42"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4976495" y="1820545"/>
            <a:ext cx="1064895" cy="1329690"/>
            <a:chOff x="6482835" y="2289366"/>
            <a:chExt cx="1177646" cy="1469822"/>
          </a:xfrm>
        </p:grpSpPr>
        <p:grpSp>
          <p:nvGrpSpPr>
            <p:cNvPr id="45" name="Group 35"/>
            <p:cNvGrpSpPr/>
            <p:nvPr/>
          </p:nvGrpSpPr>
          <p:grpSpPr>
            <a:xfrm flipH="1">
              <a:off x="6482835" y="2289366"/>
              <a:ext cx="1177646" cy="1469822"/>
              <a:chOff x="3017839" y="1957347"/>
              <a:chExt cx="1177646" cy="1469822"/>
            </a:xfrm>
          </p:grpSpPr>
          <p:sp>
            <p:nvSpPr>
              <p:cNvPr id="12"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Text Placeholder 8"/>
          <p:cNvSpPr txBox="1"/>
          <p:nvPr/>
        </p:nvSpPr>
        <p:spPr>
          <a:xfrm>
            <a:off x="889000" y="1447165"/>
            <a:ext cx="1746250"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9"/>
          <p:cNvSpPr txBox="1"/>
          <p:nvPr/>
        </p:nvSpPr>
        <p:spPr>
          <a:xfrm>
            <a:off x="889000" y="1701165"/>
            <a:ext cx="198056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1" name="Text Placeholder 8"/>
          <p:cNvSpPr txBox="1"/>
          <p:nvPr/>
        </p:nvSpPr>
        <p:spPr>
          <a:xfrm>
            <a:off x="889000" y="2499995"/>
            <a:ext cx="1746250"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889000" y="2754630"/>
            <a:ext cx="198056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3" name="Text Placeholder 8"/>
          <p:cNvSpPr txBox="1"/>
          <p:nvPr/>
        </p:nvSpPr>
        <p:spPr>
          <a:xfrm>
            <a:off x="889000" y="3500755"/>
            <a:ext cx="1746250"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9"/>
          <p:cNvSpPr txBox="1"/>
          <p:nvPr/>
        </p:nvSpPr>
        <p:spPr>
          <a:xfrm>
            <a:off x="889000" y="3755390"/>
            <a:ext cx="198056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5" name="Text Placeholder 8"/>
          <p:cNvSpPr txBox="1"/>
          <p:nvPr/>
        </p:nvSpPr>
        <p:spPr>
          <a:xfrm>
            <a:off x="6381115" y="1429385"/>
            <a:ext cx="1751965"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9"/>
          <p:cNvSpPr txBox="1"/>
          <p:nvPr/>
        </p:nvSpPr>
        <p:spPr>
          <a:xfrm>
            <a:off x="6381115" y="1684020"/>
            <a:ext cx="198691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7" name="Text Placeholder 8"/>
          <p:cNvSpPr txBox="1"/>
          <p:nvPr/>
        </p:nvSpPr>
        <p:spPr>
          <a:xfrm>
            <a:off x="6381115" y="2482215"/>
            <a:ext cx="1751965"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9"/>
          <p:cNvSpPr txBox="1"/>
          <p:nvPr/>
        </p:nvSpPr>
        <p:spPr>
          <a:xfrm>
            <a:off x="6381115" y="2736850"/>
            <a:ext cx="198691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Subtitle 21"/>
          <p:cNvSpPr txBox="1"/>
          <p:nvPr/>
        </p:nvSpPr>
        <p:spPr>
          <a:xfrm>
            <a:off x="1661014" y="3917251"/>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9" name="Freeform 1"/>
          <p:cNvSpPr>
            <a:spLocks noChangeArrowheads="1"/>
          </p:cNvSpPr>
          <p:nvPr/>
        </p:nvSpPr>
        <p:spPr bwMode="auto">
          <a:xfrm>
            <a:off x="1677053" y="1072699"/>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
          <p:cNvSpPr>
            <a:spLocks noChangeArrowheads="1"/>
          </p:cNvSpPr>
          <p:nvPr/>
        </p:nvSpPr>
        <p:spPr bwMode="auto">
          <a:xfrm>
            <a:off x="2010065" y="137486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
          <p:cNvSpPr>
            <a:spLocks noChangeArrowheads="1"/>
          </p:cNvSpPr>
          <p:nvPr/>
        </p:nvSpPr>
        <p:spPr bwMode="auto">
          <a:xfrm>
            <a:off x="2665396" y="1637698"/>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
          <p:cNvSpPr>
            <a:spLocks noChangeArrowheads="1"/>
          </p:cNvSpPr>
          <p:nvPr/>
        </p:nvSpPr>
        <p:spPr bwMode="auto">
          <a:xfrm>
            <a:off x="2998406" y="1939863"/>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
          <p:cNvSpPr>
            <a:spLocks noChangeArrowheads="1"/>
          </p:cNvSpPr>
          <p:nvPr/>
        </p:nvSpPr>
        <p:spPr bwMode="auto">
          <a:xfrm>
            <a:off x="3668598" y="1072699"/>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2"/>
          <p:cNvSpPr>
            <a:spLocks noChangeArrowheads="1"/>
          </p:cNvSpPr>
          <p:nvPr/>
        </p:nvSpPr>
        <p:spPr bwMode="auto">
          <a:xfrm>
            <a:off x="4001608" y="137486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
          <p:cNvSpPr>
            <a:spLocks noChangeArrowheads="1"/>
          </p:cNvSpPr>
          <p:nvPr/>
        </p:nvSpPr>
        <p:spPr bwMode="auto">
          <a:xfrm>
            <a:off x="4671801" y="1637698"/>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
          <p:cNvSpPr>
            <a:spLocks noChangeArrowheads="1"/>
          </p:cNvSpPr>
          <p:nvPr/>
        </p:nvSpPr>
        <p:spPr bwMode="auto">
          <a:xfrm>
            <a:off x="5004811" y="1939863"/>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
          <p:cNvSpPr>
            <a:spLocks noChangeArrowheads="1"/>
          </p:cNvSpPr>
          <p:nvPr/>
        </p:nvSpPr>
        <p:spPr bwMode="auto">
          <a:xfrm>
            <a:off x="5692944" y="1072699"/>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2"/>
          <p:cNvSpPr>
            <a:spLocks noChangeArrowheads="1"/>
          </p:cNvSpPr>
          <p:nvPr/>
        </p:nvSpPr>
        <p:spPr bwMode="auto">
          <a:xfrm>
            <a:off x="6025956" y="137486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
          <p:cNvSpPr>
            <a:spLocks noChangeArrowheads="1"/>
          </p:cNvSpPr>
          <p:nvPr/>
        </p:nvSpPr>
        <p:spPr bwMode="auto">
          <a:xfrm>
            <a:off x="6716366" y="1603925"/>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
          <p:cNvSpPr>
            <a:spLocks noChangeArrowheads="1"/>
          </p:cNvSpPr>
          <p:nvPr/>
        </p:nvSpPr>
        <p:spPr bwMode="auto">
          <a:xfrm>
            <a:off x="7049376" y="1906090"/>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
          <p:cNvSpPr>
            <a:spLocks noChangeArrowheads="1"/>
          </p:cNvSpPr>
          <p:nvPr/>
        </p:nvSpPr>
        <p:spPr bwMode="auto">
          <a:xfrm>
            <a:off x="1932606"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
          <p:cNvSpPr>
            <a:spLocks noChangeArrowheads="1"/>
          </p:cNvSpPr>
          <p:nvPr/>
        </p:nvSpPr>
        <p:spPr bwMode="auto">
          <a:xfrm>
            <a:off x="2920952"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
          <p:cNvSpPr>
            <a:spLocks noChangeArrowheads="1"/>
          </p:cNvSpPr>
          <p:nvPr/>
        </p:nvSpPr>
        <p:spPr bwMode="auto">
          <a:xfrm>
            <a:off x="3911373"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
          <p:cNvSpPr>
            <a:spLocks noChangeArrowheads="1"/>
          </p:cNvSpPr>
          <p:nvPr/>
        </p:nvSpPr>
        <p:spPr bwMode="auto">
          <a:xfrm>
            <a:off x="5945019" y="3397278"/>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67"/>
          <p:cNvSpPr/>
          <p:nvPr/>
        </p:nvSpPr>
        <p:spPr>
          <a:xfrm>
            <a:off x="2047219" y="2266146"/>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8" name="Straight Connector 68"/>
          <p:cNvCxnSpPr/>
          <p:nvPr/>
        </p:nvCxnSpPr>
        <p:spPr>
          <a:xfrm flipV="1">
            <a:off x="2085664" y="2345293"/>
            <a:ext cx="0" cy="104455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49" name="Oval 69"/>
          <p:cNvSpPr/>
          <p:nvPr/>
        </p:nvSpPr>
        <p:spPr>
          <a:xfrm>
            <a:off x="4042373" y="2260973"/>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0" name="Straight Connector 70"/>
          <p:cNvCxnSpPr/>
          <p:nvPr/>
        </p:nvCxnSpPr>
        <p:spPr>
          <a:xfrm flipV="1">
            <a:off x="4074112" y="2340123"/>
            <a:ext cx="0" cy="104972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1" name="Oval 71"/>
          <p:cNvSpPr/>
          <p:nvPr/>
        </p:nvSpPr>
        <p:spPr>
          <a:xfrm>
            <a:off x="6062895" y="2255805"/>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2" name="Straight Connector 72"/>
          <p:cNvCxnSpPr/>
          <p:nvPr/>
        </p:nvCxnSpPr>
        <p:spPr>
          <a:xfrm flipV="1">
            <a:off x="6101342" y="2334951"/>
            <a:ext cx="0" cy="105498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3" name="Oval 73"/>
          <p:cNvSpPr/>
          <p:nvPr/>
        </p:nvSpPr>
        <p:spPr>
          <a:xfrm>
            <a:off x="3035769" y="2799686"/>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4" name="Straight Connector 74"/>
          <p:cNvCxnSpPr/>
          <p:nvPr/>
        </p:nvCxnSpPr>
        <p:spPr>
          <a:xfrm flipV="1">
            <a:off x="3074215" y="2878830"/>
            <a:ext cx="0" cy="51845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5" name="Oval 75"/>
          <p:cNvSpPr/>
          <p:nvPr/>
        </p:nvSpPr>
        <p:spPr>
          <a:xfrm>
            <a:off x="5038563" y="2801950"/>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6" name="Straight Connector 76"/>
          <p:cNvCxnSpPr/>
          <p:nvPr/>
        </p:nvCxnSpPr>
        <p:spPr>
          <a:xfrm flipV="1">
            <a:off x="5077009" y="2881095"/>
            <a:ext cx="0" cy="50875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7" name="Oval 77"/>
          <p:cNvSpPr/>
          <p:nvPr/>
        </p:nvSpPr>
        <p:spPr>
          <a:xfrm>
            <a:off x="7080668" y="2805351"/>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8" name="Straight Connector 78"/>
          <p:cNvCxnSpPr/>
          <p:nvPr/>
        </p:nvCxnSpPr>
        <p:spPr>
          <a:xfrm flipV="1">
            <a:off x="7119114" y="2884495"/>
            <a:ext cx="0" cy="50534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9" name="Freeform 3"/>
          <p:cNvSpPr>
            <a:spLocks noChangeArrowheads="1"/>
          </p:cNvSpPr>
          <p:nvPr/>
        </p:nvSpPr>
        <p:spPr bwMode="auto">
          <a:xfrm>
            <a:off x="6962649" y="338993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
          <p:cNvSpPr>
            <a:spLocks noChangeArrowheads="1"/>
          </p:cNvSpPr>
          <p:nvPr/>
        </p:nvSpPr>
        <p:spPr bwMode="auto">
          <a:xfrm>
            <a:off x="4919521"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Subtitle 21"/>
          <p:cNvSpPr txBox="1"/>
          <p:nvPr/>
        </p:nvSpPr>
        <p:spPr>
          <a:xfrm>
            <a:off x="2667958" y="3916321"/>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62" name="Subtitle 21"/>
          <p:cNvSpPr txBox="1"/>
          <p:nvPr/>
        </p:nvSpPr>
        <p:spPr>
          <a:xfrm>
            <a:off x="3674902" y="3921069"/>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63" name="Subtitle 21"/>
          <p:cNvSpPr txBox="1"/>
          <p:nvPr/>
        </p:nvSpPr>
        <p:spPr>
          <a:xfrm>
            <a:off x="4681845" y="3920458"/>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 name="Subtitle 21"/>
          <p:cNvSpPr txBox="1"/>
          <p:nvPr/>
        </p:nvSpPr>
        <p:spPr>
          <a:xfrm>
            <a:off x="5688790" y="3916321"/>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3" name="Subtitle 21"/>
          <p:cNvSpPr txBox="1"/>
          <p:nvPr/>
        </p:nvSpPr>
        <p:spPr>
          <a:xfrm>
            <a:off x="6695734" y="3921069"/>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500"/>
                                        <p:tgtEl>
                                          <p:spTgt spid="51"/>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fade">
                                      <p:cBhvr>
                                        <p:cTn id="123" dur="500"/>
                                        <p:tgtEl>
                                          <p:spTgt spid="2"/>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500"/>
                                        <p:tgtEl>
                                          <p:spTgt spid="57"/>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500"/>
                                        <p:tgtEl>
                                          <p:spTgt spid="58"/>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fade">
                                      <p:cBhvr>
                                        <p:cTn id="143" dur="500"/>
                                        <p:tgtEl>
                                          <p:spTgt spid="59"/>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fade">
                                      <p:cBhvr>
                                        <p:cTn id="1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31"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59" grpId="0" bldLvl="0" animBg="1"/>
      <p:bldP spid="60" grpId="0" bldLvl="0" animBg="1"/>
      <p:bldP spid="61" grpId="0"/>
      <p:bldP spid="62" grpId="0"/>
      <p:bldP spid="63"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1742635" y="2310271"/>
            <a:ext cx="1226920" cy="1611629"/>
            <a:chOff x="2323210" y="2790932"/>
            <a:chExt cx="1635681" cy="2148838"/>
          </a:xfrm>
          <a:solidFill>
            <a:srgbClr val="C00000"/>
          </a:solidFill>
        </p:grpSpPr>
        <p:sp>
          <p:nvSpPr>
            <p:cNvPr id="29" name="Freeform 5"/>
            <p:cNvSpPr/>
            <p:nvPr/>
          </p:nvSpPr>
          <p:spPr bwMode="auto">
            <a:xfrm>
              <a:off x="2323210" y="2790932"/>
              <a:ext cx="816788" cy="214883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1" name="Freeform 6"/>
            <p:cNvSpPr/>
            <p:nvPr/>
          </p:nvSpPr>
          <p:spPr bwMode="auto">
            <a:xfrm>
              <a:off x="3139997" y="2790932"/>
              <a:ext cx="818894" cy="214883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3" name="组合 32"/>
          <p:cNvGrpSpPr/>
          <p:nvPr/>
        </p:nvGrpSpPr>
        <p:grpSpPr>
          <a:xfrm>
            <a:off x="822050" y="3048934"/>
            <a:ext cx="1226920" cy="872966"/>
            <a:chOff x="1095923" y="3775815"/>
            <a:chExt cx="1635681" cy="1163954"/>
          </a:xfrm>
          <a:solidFill>
            <a:srgbClr val="C00000"/>
          </a:solidFill>
        </p:grpSpPr>
        <p:sp>
          <p:nvSpPr>
            <p:cNvPr id="34" name="Freeform 5"/>
            <p:cNvSpPr/>
            <p:nvPr/>
          </p:nvSpPr>
          <p:spPr bwMode="auto">
            <a:xfrm>
              <a:off x="1095923" y="3775815"/>
              <a:ext cx="816788" cy="116395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5" name="Freeform 6"/>
            <p:cNvSpPr/>
            <p:nvPr/>
          </p:nvSpPr>
          <p:spPr bwMode="auto">
            <a:xfrm>
              <a:off x="1912712" y="3775815"/>
              <a:ext cx="818892" cy="116395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6" name="组合 35"/>
          <p:cNvGrpSpPr/>
          <p:nvPr/>
        </p:nvGrpSpPr>
        <p:grpSpPr>
          <a:xfrm>
            <a:off x="3583804" y="2617488"/>
            <a:ext cx="1226921" cy="1304411"/>
            <a:chOff x="4777783" y="3200553"/>
            <a:chExt cx="1635682" cy="1739215"/>
          </a:xfrm>
          <a:solidFill>
            <a:srgbClr val="C00000"/>
          </a:solidFill>
        </p:grpSpPr>
        <p:sp>
          <p:nvSpPr>
            <p:cNvPr id="37" name="Freeform 5"/>
            <p:cNvSpPr/>
            <p:nvPr/>
          </p:nvSpPr>
          <p:spPr bwMode="auto">
            <a:xfrm>
              <a:off x="4777783" y="3200553"/>
              <a:ext cx="816788" cy="173921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8" name="Freeform 6"/>
            <p:cNvSpPr/>
            <p:nvPr/>
          </p:nvSpPr>
          <p:spPr bwMode="auto">
            <a:xfrm>
              <a:off x="5594571" y="3200553"/>
              <a:ext cx="818894" cy="173921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9" name="组合 38"/>
          <p:cNvGrpSpPr/>
          <p:nvPr/>
        </p:nvGrpSpPr>
        <p:grpSpPr>
          <a:xfrm>
            <a:off x="4471545" y="3048934"/>
            <a:ext cx="1226921" cy="872966"/>
            <a:chOff x="5961284" y="3182647"/>
            <a:chExt cx="1635682" cy="1739215"/>
          </a:xfrm>
          <a:solidFill>
            <a:srgbClr val="C00000"/>
          </a:solidFill>
        </p:grpSpPr>
        <p:sp>
          <p:nvSpPr>
            <p:cNvPr id="40" name="Freeform 5"/>
            <p:cNvSpPr/>
            <p:nvPr/>
          </p:nvSpPr>
          <p:spPr bwMode="auto">
            <a:xfrm>
              <a:off x="5961284" y="3182647"/>
              <a:ext cx="816788" cy="173921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41" name="Freeform 6"/>
            <p:cNvSpPr/>
            <p:nvPr/>
          </p:nvSpPr>
          <p:spPr bwMode="auto">
            <a:xfrm>
              <a:off x="6778072" y="3182647"/>
              <a:ext cx="818894" cy="173921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sp>
        <p:nvSpPr>
          <p:cNvPr id="42" name="椭圆 41"/>
          <p:cNvSpPr/>
          <p:nvPr/>
        </p:nvSpPr>
        <p:spPr>
          <a:xfrm>
            <a:off x="1144924" y="2424280"/>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10%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a:off x="2024881" y="1684799"/>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4" name="椭圆 43"/>
          <p:cNvSpPr/>
          <p:nvPr/>
        </p:nvSpPr>
        <p:spPr>
          <a:xfrm>
            <a:off x="2984294" y="912112"/>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50%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5" name="椭圆 44"/>
          <p:cNvSpPr/>
          <p:nvPr/>
        </p:nvSpPr>
        <p:spPr>
          <a:xfrm>
            <a:off x="3877105" y="2016338"/>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15%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4794419" y="2424280"/>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7" name="文本框 22"/>
          <p:cNvSpPr txBox="1"/>
          <p:nvPr/>
        </p:nvSpPr>
        <p:spPr>
          <a:xfrm>
            <a:off x="2843808"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底薪</a:t>
            </a:r>
          </a:p>
        </p:txBody>
      </p:sp>
      <p:sp>
        <p:nvSpPr>
          <p:cNvPr id="48" name="文本框 22"/>
          <p:cNvSpPr txBox="1"/>
          <p:nvPr/>
        </p:nvSpPr>
        <p:spPr>
          <a:xfrm>
            <a:off x="1993444"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绩效</a:t>
            </a:r>
          </a:p>
        </p:txBody>
      </p:sp>
      <p:sp>
        <p:nvSpPr>
          <p:cNvPr id="49" name="文本框 22"/>
          <p:cNvSpPr txBox="1"/>
          <p:nvPr/>
        </p:nvSpPr>
        <p:spPr>
          <a:xfrm>
            <a:off x="3851920" y="3939902"/>
            <a:ext cx="723723" cy="435825"/>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奖金</a:t>
            </a:r>
          </a:p>
        </p:txBody>
      </p:sp>
      <p:sp>
        <p:nvSpPr>
          <p:cNvPr id="50" name="文本框 22"/>
          <p:cNvSpPr txBox="1"/>
          <p:nvPr/>
        </p:nvSpPr>
        <p:spPr>
          <a:xfrm>
            <a:off x="1037620"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分红</a:t>
            </a:r>
          </a:p>
        </p:txBody>
      </p:sp>
      <p:sp>
        <p:nvSpPr>
          <p:cNvPr id="51" name="文本框 22"/>
          <p:cNvSpPr txBox="1"/>
          <p:nvPr/>
        </p:nvSpPr>
        <p:spPr>
          <a:xfrm>
            <a:off x="4716016" y="3939902"/>
            <a:ext cx="723723" cy="435825"/>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其他</a:t>
            </a:r>
          </a:p>
        </p:txBody>
      </p:sp>
      <p:grpSp>
        <p:nvGrpSpPr>
          <p:cNvPr id="52" name="组合 51"/>
          <p:cNvGrpSpPr/>
          <p:nvPr/>
        </p:nvGrpSpPr>
        <p:grpSpPr>
          <a:xfrm>
            <a:off x="5849774" y="2427734"/>
            <a:ext cx="2682666" cy="1609961"/>
            <a:chOff x="2045463" y="5351900"/>
            <a:chExt cx="8737661" cy="2146614"/>
          </a:xfrm>
        </p:grpSpPr>
        <p:sp>
          <p:nvSpPr>
            <p:cNvPr id="53" name="TextBox 18"/>
            <p:cNvSpPr>
              <a:spLocks noChangeArrowheads="1"/>
            </p:cNvSpPr>
            <p:nvPr/>
          </p:nvSpPr>
          <p:spPr bwMode="auto">
            <a:xfrm>
              <a:off x="2162259" y="5750343"/>
              <a:ext cx="8620865" cy="17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a:t>
              </a: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p:nvPr/>
          </p:nvSpPr>
          <p:spPr>
            <a:xfrm>
              <a:off x="2045463" y="5351900"/>
              <a:ext cx="6941329" cy="451405"/>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p>
          </p:txBody>
        </p:sp>
      </p:grpSp>
      <p:sp>
        <p:nvSpPr>
          <p:cNvPr id="55" name="Freeform 2"/>
          <p:cNvSpPr/>
          <p:nvPr/>
        </p:nvSpPr>
        <p:spPr bwMode="auto">
          <a:xfrm>
            <a:off x="5935535" y="1563637"/>
            <a:ext cx="742186" cy="744186"/>
          </a:xfrm>
          <a:custGeom>
            <a:avLst/>
            <a:gdLst>
              <a:gd name="T0" fmla="*/ 23304779 w 6844"/>
              <a:gd name="T1" fmla="*/ 11655704 h 6844"/>
              <a:gd name="T2" fmla="*/ 23304779 w 6844"/>
              <a:gd name="T3" fmla="*/ 19494025 h 6844"/>
              <a:gd name="T4" fmla="*/ 23304779 w 6844"/>
              <a:gd name="T5" fmla="*/ 11655704 h 6844"/>
              <a:gd name="T6" fmla="*/ 46399334 w 6844"/>
              <a:gd name="T7" fmla="*/ 1274767 h 6844"/>
              <a:gd name="T8" fmla="*/ 36865864 w 6844"/>
              <a:gd name="T9" fmla="*/ 16103759 h 6844"/>
              <a:gd name="T10" fmla="*/ 34743527 w 6844"/>
              <a:gd name="T11" fmla="*/ 8475663 h 6844"/>
              <a:gd name="T12" fmla="*/ 34533303 w 6844"/>
              <a:gd name="T13" fmla="*/ 18436234 h 6844"/>
              <a:gd name="T14" fmla="*/ 30085322 w 6844"/>
              <a:gd name="T15" fmla="*/ 25420154 h 6844"/>
              <a:gd name="T16" fmla="*/ 35380871 w 6844"/>
              <a:gd name="T17" fmla="*/ 30932752 h 6844"/>
              <a:gd name="T18" fmla="*/ 35380871 w 6844"/>
              <a:gd name="T19" fmla="*/ 31142976 h 6844"/>
              <a:gd name="T20" fmla="*/ 34743527 w 6844"/>
              <a:gd name="T21" fmla="*/ 44914179 h 6844"/>
              <a:gd name="T22" fmla="*/ 32628025 w 6844"/>
              <a:gd name="T23" fmla="*/ 46399169 h 6844"/>
              <a:gd name="T24" fmla="*/ 32628025 w 6844"/>
              <a:gd name="T25" fmla="*/ 34533241 h 6844"/>
              <a:gd name="T26" fmla="*/ 17588781 w 6844"/>
              <a:gd name="T27" fmla="*/ 39408415 h 6844"/>
              <a:gd name="T28" fmla="*/ 16530989 w 6844"/>
              <a:gd name="T29" fmla="*/ 40466205 h 6844"/>
              <a:gd name="T30" fmla="*/ 5932975 w 6844"/>
              <a:gd name="T31" fmla="*/ 46399169 h 6844"/>
              <a:gd name="T32" fmla="*/ 4875182 w 6844"/>
              <a:gd name="T33" fmla="*/ 42798680 h 6844"/>
              <a:gd name="T34" fmla="*/ 19283917 w 6844"/>
              <a:gd name="T35" fmla="*/ 30932752 h 6844"/>
              <a:gd name="T36" fmla="*/ 12082926 w 6844"/>
              <a:gd name="T37" fmla="*/ 18646458 h 6844"/>
              <a:gd name="T38" fmla="*/ 11655807 w 6844"/>
              <a:gd name="T39" fmla="*/ 17588668 h 6844"/>
              <a:gd name="T40" fmla="*/ 8475678 w 6844"/>
              <a:gd name="T41" fmla="*/ 8902863 h 6844"/>
              <a:gd name="T42" fmla="*/ 2759680 w 6844"/>
              <a:gd name="T43" fmla="*/ 17378526 h 6844"/>
              <a:gd name="T44" fmla="*/ 6997519 w 6844"/>
              <a:gd name="T45" fmla="*/ 216976 h 6844"/>
              <a:gd name="T46" fmla="*/ 12293150 w 6844"/>
              <a:gd name="T47" fmla="*/ 6360164 h 6844"/>
              <a:gd name="T48" fmla="*/ 14625629 w 6844"/>
              <a:gd name="T49" fmla="*/ 6149940 h 6844"/>
              <a:gd name="T50" fmla="*/ 31990599 w 6844"/>
              <a:gd name="T51" fmla="*/ 6149940 h 6844"/>
              <a:gd name="T52" fmla="*/ 34112936 w 6844"/>
              <a:gd name="T53" fmla="*/ 6360164 h 6844"/>
              <a:gd name="T54" fmla="*/ 39408567 w 6844"/>
              <a:gd name="T55" fmla="*/ 0 h 6844"/>
              <a:gd name="T56" fmla="*/ 30932889 w 6844"/>
              <a:gd name="T57" fmla="*/ 8055297 h 6844"/>
              <a:gd name="T58" fmla="*/ 23304779 w 6844"/>
              <a:gd name="T59" fmla="*/ 7845073 h 6844"/>
              <a:gd name="T60" fmla="*/ 15473197 w 6844"/>
              <a:gd name="T61" fmla="*/ 16741102 h 6844"/>
              <a:gd name="T62" fmla="*/ 25210057 w 6844"/>
              <a:gd name="T63" fmla="*/ 21406133 h 6844"/>
              <a:gd name="T64" fmla="*/ 30932889 w 6844"/>
              <a:gd name="T65" fmla="*/ 8055297 h 6844"/>
              <a:gd name="T66" fmla="*/ 30932889 w 6844"/>
              <a:gd name="T67" fmla="*/ 805529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C00000"/>
          </a:solidFill>
          <a:ln>
            <a:noFill/>
          </a:ln>
        </p:spPr>
        <p:txBody>
          <a:bodyPr wrap="none" lIns="91433" tIns="45716" rIns="91433" bIns="45716" anchor="ctr"/>
          <a:lstStyle/>
          <a:p>
            <a:endParaRPr lang="zh-CN" altLang="en-US" sz="1700">
              <a:solidFill>
                <a:srgbClr val="5497D4"/>
              </a:solidFill>
            </a:endParaRPr>
          </a:p>
        </p:txBody>
      </p:sp>
      <p:grpSp>
        <p:nvGrpSpPr>
          <p:cNvPr id="56" name="组合 55"/>
          <p:cNvGrpSpPr/>
          <p:nvPr/>
        </p:nvGrpSpPr>
        <p:grpSpPr>
          <a:xfrm>
            <a:off x="2663219" y="1514530"/>
            <a:ext cx="1226920" cy="2407369"/>
            <a:chOff x="3550496" y="1729943"/>
            <a:chExt cx="1635681" cy="3209825"/>
          </a:xfrm>
          <a:solidFill>
            <a:srgbClr val="C00000"/>
          </a:solidFill>
        </p:grpSpPr>
        <p:sp>
          <p:nvSpPr>
            <p:cNvPr id="57" name="Freeform 5"/>
            <p:cNvSpPr/>
            <p:nvPr/>
          </p:nvSpPr>
          <p:spPr bwMode="auto">
            <a:xfrm>
              <a:off x="3550496" y="1729943"/>
              <a:ext cx="816788" cy="320982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58" name="Freeform 6"/>
            <p:cNvSpPr/>
            <p:nvPr/>
          </p:nvSpPr>
          <p:spPr bwMode="auto">
            <a:xfrm>
              <a:off x="4367285" y="1729943"/>
              <a:ext cx="818892" cy="320982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ppt_y</p:attrName>
                                        </p:attrNameLst>
                                      </p:cBhvr>
                                      <p:tavLst>
                                        <p:tav tm="0">
                                          <p:val>
                                            <p:strVal val="#ppt_y+#ppt_h*1.125000"/>
                                          </p:val>
                                        </p:tav>
                                        <p:tav tm="100000">
                                          <p:val>
                                            <p:strVal val="#ppt_y"/>
                                          </p:val>
                                        </p:tav>
                                      </p:tavLst>
                                    </p:anim>
                                    <p:animEffect transition="in" filter="wipe(up)">
                                      <p:cBhvr>
                                        <p:cTn id="8" dur="500"/>
                                        <p:tgtEl>
                                          <p:spTgt spid="56"/>
                                        </p:tgtEl>
                                      </p:cBhvr>
                                    </p:animEffect>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290">
                                          <p:stCondLst>
                                            <p:cond delay="0"/>
                                          </p:stCondLst>
                                        </p:cTn>
                                        <p:tgtEl>
                                          <p:spTgt spid="44"/>
                                        </p:tgtEl>
                                      </p:cBhvr>
                                    </p:animEffect>
                                    <p:anim calcmode="lin" valueType="num">
                                      <p:cBhvr>
                                        <p:cTn id="13" dur="911"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4"/>
                                        </p:tgtEl>
                                        <p:attrNameLst>
                                          <p:attrName>ppt_y</p:attrName>
                                        </p:attrNameLst>
                                      </p:cBhvr>
                                      <p:tavLst>
                                        <p:tav tm="0" fmla="#ppt_y-sin(pi*$)/81">
                                          <p:val>
                                            <p:fltVal val="0"/>
                                          </p:val>
                                        </p:tav>
                                        <p:tav tm="100000">
                                          <p:val>
                                            <p:fltVal val="1"/>
                                          </p:val>
                                        </p:tav>
                                      </p:tavLst>
                                    </p:anim>
                                    <p:animScale>
                                      <p:cBhvr>
                                        <p:cTn id="18" dur="13">
                                          <p:stCondLst>
                                            <p:cond delay="325"/>
                                          </p:stCondLst>
                                        </p:cTn>
                                        <p:tgtEl>
                                          <p:spTgt spid="44"/>
                                        </p:tgtEl>
                                      </p:cBhvr>
                                      <p:to x="100000" y="60000"/>
                                    </p:animScale>
                                    <p:animScale>
                                      <p:cBhvr>
                                        <p:cTn id="19" dur="83" decel="50000">
                                          <p:stCondLst>
                                            <p:cond delay="338"/>
                                          </p:stCondLst>
                                        </p:cTn>
                                        <p:tgtEl>
                                          <p:spTgt spid="44"/>
                                        </p:tgtEl>
                                      </p:cBhvr>
                                      <p:to x="100000" y="100000"/>
                                    </p:animScale>
                                    <p:animScale>
                                      <p:cBhvr>
                                        <p:cTn id="20" dur="13">
                                          <p:stCondLst>
                                            <p:cond delay="656"/>
                                          </p:stCondLst>
                                        </p:cTn>
                                        <p:tgtEl>
                                          <p:spTgt spid="44"/>
                                        </p:tgtEl>
                                      </p:cBhvr>
                                      <p:to x="100000" y="80000"/>
                                    </p:animScale>
                                    <p:animScale>
                                      <p:cBhvr>
                                        <p:cTn id="21" dur="83" decel="50000">
                                          <p:stCondLst>
                                            <p:cond delay="669"/>
                                          </p:stCondLst>
                                        </p:cTn>
                                        <p:tgtEl>
                                          <p:spTgt spid="44"/>
                                        </p:tgtEl>
                                      </p:cBhvr>
                                      <p:to x="100000" y="100000"/>
                                    </p:animScale>
                                    <p:animScale>
                                      <p:cBhvr>
                                        <p:cTn id="22" dur="13">
                                          <p:stCondLst>
                                            <p:cond delay="821"/>
                                          </p:stCondLst>
                                        </p:cTn>
                                        <p:tgtEl>
                                          <p:spTgt spid="44"/>
                                        </p:tgtEl>
                                      </p:cBhvr>
                                      <p:to x="100000" y="90000"/>
                                    </p:animScale>
                                    <p:animScale>
                                      <p:cBhvr>
                                        <p:cTn id="23" dur="83" decel="50000">
                                          <p:stCondLst>
                                            <p:cond delay="834"/>
                                          </p:stCondLst>
                                        </p:cTn>
                                        <p:tgtEl>
                                          <p:spTgt spid="44"/>
                                        </p:tgtEl>
                                      </p:cBhvr>
                                      <p:to x="100000" y="100000"/>
                                    </p:animScale>
                                    <p:animScale>
                                      <p:cBhvr>
                                        <p:cTn id="24" dur="13">
                                          <p:stCondLst>
                                            <p:cond delay="904"/>
                                          </p:stCondLst>
                                        </p:cTn>
                                        <p:tgtEl>
                                          <p:spTgt spid="44"/>
                                        </p:tgtEl>
                                      </p:cBhvr>
                                      <p:to x="100000" y="95000"/>
                                    </p:animScale>
                                    <p:animScale>
                                      <p:cBhvr>
                                        <p:cTn id="25" dur="83" decel="50000">
                                          <p:stCondLst>
                                            <p:cond delay="917"/>
                                          </p:stCondLst>
                                        </p:cTn>
                                        <p:tgtEl>
                                          <p:spTgt spid="44"/>
                                        </p:tgtEl>
                                      </p:cBhvr>
                                      <p:to x="100000" y="100000"/>
                                    </p:animScale>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trips(downRight)">
                                      <p:cBhvr>
                                        <p:cTn id="29" dur="500"/>
                                        <p:tgtEl>
                                          <p:spTgt spid="47"/>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childTnLst>
                          </p:cTn>
                        </p:par>
                        <p:par>
                          <p:cTn id="35" fill="hold">
                            <p:stCondLst>
                              <p:cond delay="2500"/>
                            </p:stCondLst>
                            <p:childTnLst>
                              <p:par>
                                <p:cTn id="36" presetID="26"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290">
                                          <p:stCondLst>
                                            <p:cond delay="0"/>
                                          </p:stCondLst>
                                        </p:cTn>
                                        <p:tgtEl>
                                          <p:spTgt spid="43"/>
                                        </p:tgtEl>
                                      </p:cBhvr>
                                    </p:animEffect>
                                    <p:anim calcmode="lin" valueType="num">
                                      <p:cBhvr>
                                        <p:cTn id="39"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44" dur="13">
                                          <p:stCondLst>
                                            <p:cond delay="325"/>
                                          </p:stCondLst>
                                        </p:cTn>
                                        <p:tgtEl>
                                          <p:spTgt spid="43"/>
                                        </p:tgtEl>
                                      </p:cBhvr>
                                      <p:to x="100000" y="60000"/>
                                    </p:animScale>
                                    <p:animScale>
                                      <p:cBhvr>
                                        <p:cTn id="45" dur="83" decel="50000">
                                          <p:stCondLst>
                                            <p:cond delay="338"/>
                                          </p:stCondLst>
                                        </p:cTn>
                                        <p:tgtEl>
                                          <p:spTgt spid="43"/>
                                        </p:tgtEl>
                                      </p:cBhvr>
                                      <p:to x="100000" y="100000"/>
                                    </p:animScale>
                                    <p:animScale>
                                      <p:cBhvr>
                                        <p:cTn id="46" dur="13">
                                          <p:stCondLst>
                                            <p:cond delay="656"/>
                                          </p:stCondLst>
                                        </p:cTn>
                                        <p:tgtEl>
                                          <p:spTgt spid="43"/>
                                        </p:tgtEl>
                                      </p:cBhvr>
                                      <p:to x="100000" y="80000"/>
                                    </p:animScale>
                                    <p:animScale>
                                      <p:cBhvr>
                                        <p:cTn id="47" dur="83" decel="50000">
                                          <p:stCondLst>
                                            <p:cond delay="669"/>
                                          </p:stCondLst>
                                        </p:cTn>
                                        <p:tgtEl>
                                          <p:spTgt spid="43"/>
                                        </p:tgtEl>
                                      </p:cBhvr>
                                      <p:to x="100000" y="100000"/>
                                    </p:animScale>
                                    <p:animScale>
                                      <p:cBhvr>
                                        <p:cTn id="48" dur="13">
                                          <p:stCondLst>
                                            <p:cond delay="821"/>
                                          </p:stCondLst>
                                        </p:cTn>
                                        <p:tgtEl>
                                          <p:spTgt spid="43"/>
                                        </p:tgtEl>
                                      </p:cBhvr>
                                      <p:to x="100000" y="90000"/>
                                    </p:animScale>
                                    <p:animScale>
                                      <p:cBhvr>
                                        <p:cTn id="49" dur="83" decel="50000">
                                          <p:stCondLst>
                                            <p:cond delay="834"/>
                                          </p:stCondLst>
                                        </p:cTn>
                                        <p:tgtEl>
                                          <p:spTgt spid="43"/>
                                        </p:tgtEl>
                                      </p:cBhvr>
                                      <p:to x="100000" y="100000"/>
                                    </p:animScale>
                                    <p:animScale>
                                      <p:cBhvr>
                                        <p:cTn id="50" dur="13">
                                          <p:stCondLst>
                                            <p:cond delay="904"/>
                                          </p:stCondLst>
                                        </p:cTn>
                                        <p:tgtEl>
                                          <p:spTgt spid="43"/>
                                        </p:tgtEl>
                                      </p:cBhvr>
                                      <p:to x="100000" y="95000"/>
                                    </p:animScale>
                                    <p:animScale>
                                      <p:cBhvr>
                                        <p:cTn id="51" dur="83" decel="50000">
                                          <p:stCondLst>
                                            <p:cond delay="917"/>
                                          </p:stCondLst>
                                        </p:cTn>
                                        <p:tgtEl>
                                          <p:spTgt spid="43"/>
                                        </p:tgtEl>
                                      </p:cBhvr>
                                      <p:to x="100000" y="100000"/>
                                    </p:animScale>
                                  </p:childTnLst>
                                </p:cTn>
                              </p:par>
                            </p:childTnLst>
                          </p:cTn>
                        </p:par>
                        <p:par>
                          <p:cTn id="52" fill="hold">
                            <p:stCondLst>
                              <p:cond delay="3500"/>
                            </p:stCondLst>
                            <p:childTnLst>
                              <p:par>
                                <p:cTn id="53" presetID="18" presetClass="entr" presetSubtype="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strips(downRight)">
                                      <p:cBhvr>
                                        <p:cTn id="55" dur="500"/>
                                        <p:tgtEl>
                                          <p:spTgt spid="48"/>
                                        </p:tgtEl>
                                      </p:cBhvr>
                                    </p:animEffect>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p:tgtEl>
                                          <p:spTgt spid="36"/>
                                        </p:tgtEl>
                                        <p:attrNameLst>
                                          <p:attrName>ppt_y</p:attrName>
                                        </p:attrNameLst>
                                      </p:cBhvr>
                                      <p:tavLst>
                                        <p:tav tm="0">
                                          <p:val>
                                            <p:strVal val="#ppt_y+#ppt_h*1.125000"/>
                                          </p:val>
                                        </p:tav>
                                        <p:tav tm="100000">
                                          <p:val>
                                            <p:strVal val="#ppt_y"/>
                                          </p:val>
                                        </p:tav>
                                      </p:tavLst>
                                    </p:anim>
                                    <p:animEffect transition="in" filter="wipe(up)">
                                      <p:cBhvr>
                                        <p:cTn id="60" dur="500"/>
                                        <p:tgtEl>
                                          <p:spTgt spid="36"/>
                                        </p:tgtEl>
                                      </p:cBhvr>
                                    </p:animEffect>
                                  </p:childTnLst>
                                </p:cTn>
                              </p:par>
                            </p:childTnLst>
                          </p:cTn>
                        </p:par>
                        <p:par>
                          <p:cTn id="61" fill="hold">
                            <p:stCondLst>
                              <p:cond delay="4500"/>
                            </p:stCondLst>
                            <p:childTnLst>
                              <p:par>
                                <p:cTn id="62" presetID="26"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290">
                                          <p:stCondLst>
                                            <p:cond delay="0"/>
                                          </p:stCondLst>
                                        </p:cTn>
                                        <p:tgtEl>
                                          <p:spTgt spid="45"/>
                                        </p:tgtEl>
                                      </p:cBhvr>
                                    </p:animEffect>
                                    <p:anim calcmode="lin" valueType="num">
                                      <p:cBhvr>
                                        <p:cTn id="65" dur="911"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45"/>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45"/>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45"/>
                                        </p:tgtEl>
                                        <p:attrNameLst>
                                          <p:attrName>ppt_y</p:attrName>
                                        </p:attrNameLst>
                                      </p:cBhvr>
                                      <p:tavLst>
                                        <p:tav tm="0" fmla="#ppt_y-sin(pi*$)/81">
                                          <p:val>
                                            <p:fltVal val="0"/>
                                          </p:val>
                                        </p:tav>
                                        <p:tav tm="100000">
                                          <p:val>
                                            <p:fltVal val="1"/>
                                          </p:val>
                                        </p:tav>
                                      </p:tavLst>
                                    </p:anim>
                                    <p:animScale>
                                      <p:cBhvr>
                                        <p:cTn id="70" dur="13">
                                          <p:stCondLst>
                                            <p:cond delay="325"/>
                                          </p:stCondLst>
                                        </p:cTn>
                                        <p:tgtEl>
                                          <p:spTgt spid="45"/>
                                        </p:tgtEl>
                                      </p:cBhvr>
                                      <p:to x="100000" y="60000"/>
                                    </p:animScale>
                                    <p:animScale>
                                      <p:cBhvr>
                                        <p:cTn id="71" dur="83" decel="50000">
                                          <p:stCondLst>
                                            <p:cond delay="338"/>
                                          </p:stCondLst>
                                        </p:cTn>
                                        <p:tgtEl>
                                          <p:spTgt spid="45"/>
                                        </p:tgtEl>
                                      </p:cBhvr>
                                      <p:to x="100000" y="100000"/>
                                    </p:animScale>
                                    <p:animScale>
                                      <p:cBhvr>
                                        <p:cTn id="72" dur="13">
                                          <p:stCondLst>
                                            <p:cond delay="656"/>
                                          </p:stCondLst>
                                        </p:cTn>
                                        <p:tgtEl>
                                          <p:spTgt spid="45"/>
                                        </p:tgtEl>
                                      </p:cBhvr>
                                      <p:to x="100000" y="80000"/>
                                    </p:animScale>
                                    <p:animScale>
                                      <p:cBhvr>
                                        <p:cTn id="73" dur="83" decel="50000">
                                          <p:stCondLst>
                                            <p:cond delay="669"/>
                                          </p:stCondLst>
                                        </p:cTn>
                                        <p:tgtEl>
                                          <p:spTgt spid="45"/>
                                        </p:tgtEl>
                                      </p:cBhvr>
                                      <p:to x="100000" y="100000"/>
                                    </p:animScale>
                                    <p:animScale>
                                      <p:cBhvr>
                                        <p:cTn id="74" dur="13">
                                          <p:stCondLst>
                                            <p:cond delay="821"/>
                                          </p:stCondLst>
                                        </p:cTn>
                                        <p:tgtEl>
                                          <p:spTgt spid="45"/>
                                        </p:tgtEl>
                                      </p:cBhvr>
                                      <p:to x="100000" y="90000"/>
                                    </p:animScale>
                                    <p:animScale>
                                      <p:cBhvr>
                                        <p:cTn id="75" dur="83" decel="50000">
                                          <p:stCondLst>
                                            <p:cond delay="834"/>
                                          </p:stCondLst>
                                        </p:cTn>
                                        <p:tgtEl>
                                          <p:spTgt spid="45"/>
                                        </p:tgtEl>
                                      </p:cBhvr>
                                      <p:to x="100000" y="100000"/>
                                    </p:animScale>
                                    <p:animScale>
                                      <p:cBhvr>
                                        <p:cTn id="76" dur="13">
                                          <p:stCondLst>
                                            <p:cond delay="904"/>
                                          </p:stCondLst>
                                        </p:cTn>
                                        <p:tgtEl>
                                          <p:spTgt spid="45"/>
                                        </p:tgtEl>
                                      </p:cBhvr>
                                      <p:to x="100000" y="95000"/>
                                    </p:animScale>
                                    <p:animScale>
                                      <p:cBhvr>
                                        <p:cTn id="77" dur="83" decel="50000">
                                          <p:stCondLst>
                                            <p:cond delay="917"/>
                                          </p:stCondLst>
                                        </p:cTn>
                                        <p:tgtEl>
                                          <p:spTgt spid="45"/>
                                        </p:tgtEl>
                                      </p:cBhvr>
                                      <p:to x="100000" y="100000"/>
                                    </p:animScale>
                                  </p:childTnLst>
                                </p:cTn>
                              </p:par>
                            </p:childTnLst>
                          </p:cTn>
                        </p:par>
                        <p:par>
                          <p:cTn id="78" fill="hold">
                            <p:stCondLst>
                              <p:cond delay="5500"/>
                            </p:stCondLst>
                            <p:childTnLst>
                              <p:par>
                                <p:cTn id="79" presetID="18" presetClass="entr" presetSubtype="6"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strips(downRight)">
                                      <p:cBhvr>
                                        <p:cTn id="81" dur="500"/>
                                        <p:tgtEl>
                                          <p:spTgt spid="49"/>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p:tgtEl>
                                          <p:spTgt spid="33"/>
                                        </p:tgtEl>
                                        <p:attrNameLst>
                                          <p:attrName>ppt_y</p:attrName>
                                        </p:attrNameLst>
                                      </p:cBhvr>
                                      <p:tavLst>
                                        <p:tav tm="0">
                                          <p:val>
                                            <p:strVal val="#ppt_y+#ppt_h*1.125000"/>
                                          </p:val>
                                        </p:tav>
                                        <p:tav tm="100000">
                                          <p:val>
                                            <p:strVal val="#ppt_y"/>
                                          </p:val>
                                        </p:tav>
                                      </p:tavLst>
                                    </p:anim>
                                    <p:animEffect transition="in" filter="wipe(up)">
                                      <p:cBhvr>
                                        <p:cTn id="86" dur="500"/>
                                        <p:tgtEl>
                                          <p:spTgt spid="33"/>
                                        </p:tgtEl>
                                      </p:cBhvr>
                                    </p:animEffect>
                                  </p:childTnLst>
                                </p:cTn>
                              </p:par>
                            </p:childTnLst>
                          </p:cTn>
                        </p:par>
                        <p:par>
                          <p:cTn id="87" fill="hold">
                            <p:stCondLst>
                              <p:cond delay="6500"/>
                            </p:stCondLst>
                            <p:childTnLst>
                              <p:par>
                                <p:cTn id="88" presetID="26" presetClass="entr" presetSubtype="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down)">
                                      <p:cBhvr>
                                        <p:cTn id="90" dur="290">
                                          <p:stCondLst>
                                            <p:cond delay="0"/>
                                          </p:stCondLst>
                                        </p:cTn>
                                        <p:tgtEl>
                                          <p:spTgt spid="42"/>
                                        </p:tgtEl>
                                      </p:cBhvr>
                                    </p:animEffect>
                                    <p:anim calcmode="lin" valueType="num">
                                      <p:cBhvr>
                                        <p:cTn id="9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9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9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96" dur="13">
                                          <p:stCondLst>
                                            <p:cond delay="325"/>
                                          </p:stCondLst>
                                        </p:cTn>
                                        <p:tgtEl>
                                          <p:spTgt spid="42"/>
                                        </p:tgtEl>
                                      </p:cBhvr>
                                      <p:to x="100000" y="60000"/>
                                    </p:animScale>
                                    <p:animScale>
                                      <p:cBhvr>
                                        <p:cTn id="97" dur="83" decel="50000">
                                          <p:stCondLst>
                                            <p:cond delay="338"/>
                                          </p:stCondLst>
                                        </p:cTn>
                                        <p:tgtEl>
                                          <p:spTgt spid="42"/>
                                        </p:tgtEl>
                                      </p:cBhvr>
                                      <p:to x="100000" y="100000"/>
                                    </p:animScale>
                                    <p:animScale>
                                      <p:cBhvr>
                                        <p:cTn id="98" dur="13">
                                          <p:stCondLst>
                                            <p:cond delay="656"/>
                                          </p:stCondLst>
                                        </p:cTn>
                                        <p:tgtEl>
                                          <p:spTgt spid="42"/>
                                        </p:tgtEl>
                                      </p:cBhvr>
                                      <p:to x="100000" y="80000"/>
                                    </p:animScale>
                                    <p:animScale>
                                      <p:cBhvr>
                                        <p:cTn id="99" dur="83" decel="50000">
                                          <p:stCondLst>
                                            <p:cond delay="669"/>
                                          </p:stCondLst>
                                        </p:cTn>
                                        <p:tgtEl>
                                          <p:spTgt spid="42"/>
                                        </p:tgtEl>
                                      </p:cBhvr>
                                      <p:to x="100000" y="100000"/>
                                    </p:animScale>
                                    <p:animScale>
                                      <p:cBhvr>
                                        <p:cTn id="100" dur="13">
                                          <p:stCondLst>
                                            <p:cond delay="821"/>
                                          </p:stCondLst>
                                        </p:cTn>
                                        <p:tgtEl>
                                          <p:spTgt spid="42"/>
                                        </p:tgtEl>
                                      </p:cBhvr>
                                      <p:to x="100000" y="90000"/>
                                    </p:animScale>
                                    <p:animScale>
                                      <p:cBhvr>
                                        <p:cTn id="101" dur="83" decel="50000">
                                          <p:stCondLst>
                                            <p:cond delay="834"/>
                                          </p:stCondLst>
                                        </p:cTn>
                                        <p:tgtEl>
                                          <p:spTgt spid="42"/>
                                        </p:tgtEl>
                                      </p:cBhvr>
                                      <p:to x="100000" y="100000"/>
                                    </p:animScale>
                                    <p:animScale>
                                      <p:cBhvr>
                                        <p:cTn id="102" dur="13">
                                          <p:stCondLst>
                                            <p:cond delay="904"/>
                                          </p:stCondLst>
                                        </p:cTn>
                                        <p:tgtEl>
                                          <p:spTgt spid="42"/>
                                        </p:tgtEl>
                                      </p:cBhvr>
                                      <p:to x="100000" y="95000"/>
                                    </p:animScale>
                                    <p:animScale>
                                      <p:cBhvr>
                                        <p:cTn id="103" dur="83" decel="50000">
                                          <p:stCondLst>
                                            <p:cond delay="917"/>
                                          </p:stCondLst>
                                        </p:cTn>
                                        <p:tgtEl>
                                          <p:spTgt spid="42"/>
                                        </p:tgtEl>
                                      </p:cBhvr>
                                      <p:to x="100000" y="100000"/>
                                    </p:animScale>
                                  </p:childTnLst>
                                </p:cTn>
                              </p:par>
                            </p:childTnLst>
                          </p:cTn>
                        </p:par>
                        <p:par>
                          <p:cTn id="104" fill="hold">
                            <p:stCondLst>
                              <p:cond delay="7500"/>
                            </p:stCondLst>
                            <p:childTnLst>
                              <p:par>
                                <p:cTn id="105" presetID="18" presetClass="entr" presetSubtype="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strips(downRight)">
                                      <p:cBhvr>
                                        <p:cTn id="107" dur="500"/>
                                        <p:tgtEl>
                                          <p:spTgt spid="50"/>
                                        </p:tgtEl>
                                      </p:cBhvr>
                                    </p:animEffect>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p:tgtEl>
                                          <p:spTgt spid="39"/>
                                        </p:tgtEl>
                                        <p:attrNameLst>
                                          <p:attrName>ppt_y</p:attrName>
                                        </p:attrNameLst>
                                      </p:cBhvr>
                                      <p:tavLst>
                                        <p:tav tm="0">
                                          <p:val>
                                            <p:strVal val="#ppt_y+#ppt_h*1.125000"/>
                                          </p:val>
                                        </p:tav>
                                        <p:tav tm="100000">
                                          <p:val>
                                            <p:strVal val="#ppt_y"/>
                                          </p:val>
                                        </p:tav>
                                      </p:tavLst>
                                    </p:anim>
                                    <p:animEffect transition="in" filter="wipe(up)">
                                      <p:cBhvr>
                                        <p:cTn id="112" dur="500"/>
                                        <p:tgtEl>
                                          <p:spTgt spid="39"/>
                                        </p:tgtEl>
                                      </p:cBhvr>
                                    </p:animEffect>
                                  </p:childTnLst>
                                </p:cTn>
                              </p:par>
                            </p:childTnLst>
                          </p:cTn>
                        </p:par>
                        <p:par>
                          <p:cTn id="113" fill="hold">
                            <p:stCondLst>
                              <p:cond delay="8500"/>
                            </p:stCondLst>
                            <p:childTnLst>
                              <p:par>
                                <p:cTn id="114" presetID="26"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down)">
                                      <p:cBhvr>
                                        <p:cTn id="116" dur="290">
                                          <p:stCondLst>
                                            <p:cond delay="0"/>
                                          </p:stCondLst>
                                        </p:cTn>
                                        <p:tgtEl>
                                          <p:spTgt spid="46"/>
                                        </p:tgtEl>
                                      </p:cBhvr>
                                    </p:animEffect>
                                    <p:anim calcmode="lin" valueType="num">
                                      <p:cBhvr>
                                        <p:cTn id="117"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8"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19"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120"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121"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122" dur="13">
                                          <p:stCondLst>
                                            <p:cond delay="325"/>
                                          </p:stCondLst>
                                        </p:cTn>
                                        <p:tgtEl>
                                          <p:spTgt spid="46"/>
                                        </p:tgtEl>
                                      </p:cBhvr>
                                      <p:to x="100000" y="60000"/>
                                    </p:animScale>
                                    <p:animScale>
                                      <p:cBhvr>
                                        <p:cTn id="123" dur="83" decel="50000">
                                          <p:stCondLst>
                                            <p:cond delay="338"/>
                                          </p:stCondLst>
                                        </p:cTn>
                                        <p:tgtEl>
                                          <p:spTgt spid="46"/>
                                        </p:tgtEl>
                                      </p:cBhvr>
                                      <p:to x="100000" y="100000"/>
                                    </p:animScale>
                                    <p:animScale>
                                      <p:cBhvr>
                                        <p:cTn id="124" dur="13">
                                          <p:stCondLst>
                                            <p:cond delay="656"/>
                                          </p:stCondLst>
                                        </p:cTn>
                                        <p:tgtEl>
                                          <p:spTgt spid="46"/>
                                        </p:tgtEl>
                                      </p:cBhvr>
                                      <p:to x="100000" y="80000"/>
                                    </p:animScale>
                                    <p:animScale>
                                      <p:cBhvr>
                                        <p:cTn id="125" dur="83" decel="50000">
                                          <p:stCondLst>
                                            <p:cond delay="669"/>
                                          </p:stCondLst>
                                        </p:cTn>
                                        <p:tgtEl>
                                          <p:spTgt spid="46"/>
                                        </p:tgtEl>
                                      </p:cBhvr>
                                      <p:to x="100000" y="100000"/>
                                    </p:animScale>
                                    <p:animScale>
                                      <p:cBhvr>
                                        <p:cTn id="126" dur="13">
                                          <p:stCondLst>
                                            <p:cond delay="821"/>
                                          </p:stCondLst>
                                        </p:cTn>
                                        <p:tgtEl>
                                          <p:spTgt spid="46"/>
                                        </p:tgtEl>
                                      </p:cBhvr>
                                      <p:to x="100000" y="90000"/>
                                    </p:animScale>
                                    <p:animScale>
                                      <p:cBhvr>
                                        <p:cTn id="127" dur="83" decel="50000">
                                          <p:stCondLst>
                                            <p:cond delay="834"/>
                                          </p:stCondLst>
                                        </p:cTn>
                                        <p:tgtEl>
                                          <p:spTgt spid="46"/>
                                        </p:tgtEl>
                                      </p:cBhvr>
                                      <p:to x="100000" y="100000"/>
                                    </p:animScale>
                                    <p:animScale>
                                      <p:cBhvr>
                                        <p:cTn id="128" dur="13">
                                          <p:stCondLst>
                                            <p:cond delay="904"/>
                                          </p:stCondLst>
                                        </p:cTn>
                                        <p:tgtEl>
                                          <p:spTgt spid="46"/>
                                        </p:tgtEl>
                                      </p:cBhvr>
                                      <p:to x="100000" y="95000"/>
                                    </p:animScale>
                                    <p:animScale>
                                      <p:cBhvr>
                                        <p:cTn id="129" dur="83" decel="50000">
                                          <p:stCondLst>
                                            <p:cond delay="917"/>
                                          </p:stCondLst>
                                        </p:cTn>
                                        <p:tgtEl>
                                          <p:spTgt spid="46"/>
                                        </p:tgtEl>
                                      </p:cBhvr>
                                      <p:to x="100000" y="100000"/>
                                    </p:animScale>
                                  </p:childTnLst>
                                </p:cTn>
                              </p:par>
                            </p:childTnLst>
                          </p:cTn>
                        </p:par>
                        <p:par>
                          <p:cTn id="130" fill="hold">
                            <p:stCondLst>
                              <p:cond delay="9500"/>
                            </p:stCondLst>
                            <p:childTnLst>
                              <p:par>
                                <p:cTn id="131" presetID="18" presetClass="entr" presetSubtype="6"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strips(downRight)">
                                      <p:cBhvr>
                                        <p:cTn id="133" dur="500"/>
                                        <p:tgtEl>
                                          <p:spTgt spid="51"/>
                                        </p:tgtEl>
                                      </p:cBhvr>
                                    </p:animEffect>
                                  </p:childTnLst>
                                </p:cTn>
                              </p:par>
                            </p:childTnLst>
                          </p:cTn>
                        </p:par>
                        <p:par>
                          <p:cTn id="134" fill="hold">
                            <p:stCondLst>
                              <p:cond delay="10000"/>
                            </p:stCondLst>
                            <p:childTnLst>
                              <p:par>
                                <p:cTn id="135" presetID="49" presetClass="entr" presetSubtype="0" decel="10000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p:cTn id="137" dur="500" fill="hold"/>
                                        <p:tgtEl>
                                          <p:spTgt spid="55"/>
                                        </p:tgtEl>
                                        <p:attrNameLst>
                                          <p:attrName>ppt_w</p:attrName>
                                        </p:attrNameLst>
                                      </p:cBhvr>
                                      <p:tavLst>
                                        <p:tav tm="0">
                                          <p:val>
                                            <p:fltVal val="0"/>
                                          </p:val>
                                        </p:tav>
                                        <p:tav tm="100000">
                                          <p:val>
                                            <p:strVal val="#ppt_w"/>
                                          </p:val>
                                        </p:tav>
                                      </p:tavLst>
                                    </p:anim>
                                    <p:anim calcmode="lin" valueType="num">
                                      <p:cBhvr>
                                        <p:cTn id="138" dur="500" fill="hold"/>
                                        <p:tgtEl>
                                          <p:spTgt spid="55"/>
                                        </p:tgtEl>
                                        <p:attrNameLst>
                                          <p:attrName>ppt_h</p:attrName>
                                        </p:attrNameLst>
                                      </p:cBhvr>
                                      <p:tavLst>
                                        <p:tav tm="0">
                                          <p:val>
                                            <p:fltVal val="0"/>
                                          </p:val>
                                        </p:tav>
                                        <p:tav tm="100000">
                                          <p:val>
                                            <p:strVal val="#ppt_h"/>
                                          </p:val>
                                        </p:tav>
                                      </p:tavLst>
                                    </p:anim>
                                    <p:anim calcmode="lin" valueType="num">
                                      <p:cBhvr>
                                        <p:cTn id="139" dur="500" fill="hold"/>
                                        <p:tgtEl>
                                          <p:spTgt spid="55"/>
                                        </p:tgtEl>
                                        <p:attrNameLst>
                                          <p:attrName>style.rotation</p:attrName>
                                        </p:attrNameLst>
                                      </p:cBhvr>
                                      <p:tavLst>
                                        <p:tav tm="0">
                                          <p:val>
                                            <p:fltVal val="360"/>
                                          </p:val>
                                        </p:tav>
                                        <p:tav tm="100000">
                                          <p:val>
                                            <p:fltVal val="0"/>
                                          </p:val>
                                        </p:tav>
                                      </p:tavLst>
                                    </p:anim>
                                    <p:animEffect transition="in" filter="fade">
                                      <p:cBhvr>
                                        <p:cTn id="140" dur="500"/>
                                        <p:tgtEl>
                                          <p:spTgt spid="55"/>
                                        </p:tgtEl>
                                      </p:cBhvr>
                                    </p:animEffect>
                                  </p:childTnLst>
                                </p:cTn>
                              </p:par>
                            </p:childTnLst>
                          </p:cTn>
                        </p:par>
                        <p:par>
                          <p:cTn id="141" fill="hold">
                            <p:stCondLst>
                              <p:cond delay="10500"/>
                            </p:stCondLst>
                            <p:childTnLst>
                              <p:par>
                                <p:cTn id="142" presetID="2" presetClass="entr" presetSubtype="4" fill="hold" nodeType="afterEffect">
                                  <p:stCondLst>
                                    <p:cond delay="0"/>
                                  </p:stCondLst>
                                  <p:childTnLst>
                                    <p:set>
                                      <p:cBhvr>
                                        <p:cTn id="143" dur="1" fill="hold">
                                          <p:stCondLst>
                                            <p:cond delay="0"/>
                                          </p:stCondLst>
                                        </p:cTn>
                                        <p:tgtEl>
                                          <p:spTgt spid="52"/>
                                        </p:tgtEl>
                                        <p:attrNameLst>
                                          <p:attrName>style.visibility</p:attrName>
                                        </p:attrNameLst>
                                      </p:cBhvr>
                                      <p:to>
                                        <p:strVal val="visible"/>
                                      </p:to>
                                    </p:set>
                                    <p:anim calcmode="lin" valueType="num">
                                      <p:cBhvr additive="base">
                                        <p:cTn id="144" dur="500" fill="hold"/>
                                        <p:tgtEl>
                                          <p:spTgt spid="52"/>
                                        </p:tgtEl>
                                        <p:attrNameLst>
                                          <p:attrName>ppt_x</p:attrName>
                                        </p:attrNameLst>
                                      </p:cBhvr>
                                      <p:tavLst>
                                        <p:tav tm="0">
                                          <p:val>
                                            <p:strVal val="#ppt_x"/>
                                          </p:val>
                                        </p:tav>
                                        <p:tav tm="100000">
                                          <p:val>
                                            <p:strVal val="#ppt_x"/>
                                          </p:val>
                                        </p:tav>
                                      </p:tavLst>
                                    </p:anim>
                                    <p:anim calcmode="lin" valueType="num">
                                      <p:cBhvr additive="base">
                                        <p:cTn id="14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P spid="51" grpId="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8" name="组合 9"/>
          <p:cNvGrpSpPr/>
          <p:nvPr/>
        </p:nvGrpSpPr>
        <p:grpSpPr bwMode="auto">
          <a:xfrm>
            <a:off x="646124" y="961037"/>
            <a:ext cx="563783" cy="459791"/>
            <a:chOff x="3050349" y="1844085"/>
            <a:chExt cx="833779" cy="678092"/>
          </a:xfrm>
        </p:grpSpPr>
        <p:sp>
          <p:nvSpPr>
            <p:cNvPr id="39"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40" name="文本框 6"/>
            <p:cNvSpPr txBox="1">
              <a:spLocks noChangeArrowheads="1"/>
            </p:cNvSpPr>
            <p:nvPr/>
          </p:nvSpPr>
          <p:spPr bwMode="auto">
            <a:xfrm>
              <a:off x="3146444" y="1890743"/>
              <a:ext cx="611465"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01</a:t>
              </a:r>
              <a:endParaRPr lang="zh-CN" altLang="en-US">
                <a:solidFill>
                  <a:schemeClr val="bg1"/>
                </a:solidFill>
                <a:latin typeface="Impact" panose="020B0806030902050204" pitchFamily="34" charset="0"/>
              </a:endParaRPr>
            </a:p>
          </p:txBody>
        </p:sp>
      </p:grpSp>
      <p:grpSp>
        <p:nvGrpSpPr>
          <p:cNvPr id="41" name="组合 37"/>
          <p:cNvGrpSpPr/>
          <p:nvPr/>
        </p:nvGrpSpPr>
        <p:grpSpPr bwMode="auto">
          <a:xfrm>
            <a:off x="599500" y="3764463"/>
            <a:ext cx="596073" cy="458758"/>
            <a:chOff x="3050206" y="1844053"/>
            <a:chExt cx="881613" cy="678154"/>
          </a:xfrm>
        </p:grpSpPr>
        <p:sp>
          <p:nvSpPr>
            <p:cNvPr id="42"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44" name="文本框 39"/>
            <p:cNvSpPr txBox="1">
              <a:spLocks noChangeArrowheads="1"/>
            </p:cNvSpPr>
            <p:nvPr/>
          </p:nvSpPr>
          <p:spPr bwMode="auto">
            <a:xfrm>
              <a:off x="3123828" y="1885460"/>
              <a:ext cx="807991" cy="545961"/>
            </a:xfrm>
            <a:prstGeom prst="rect">
              <a:avLst/>
            </a:prstGeom>
            <a:noFill/>
            <a:ln w="9525">
              <a:noFill/>
              <a:miter lim="800000"/>
            </a:ln>
          </p:spPr>
          <p:txBody>
            <a:bodyPr>
              <a:spAutoFit/>
            </a:bodyPr>
            <a:lstStyle/>
            <a:p>
              <a:r>
                <a:rPr lang="en-US" altLang="zh-CN" dirty="0">
                  <a:solidFill>
                    <a:schemeClr val="bg1"/>
                  </a:solidFill>
                  <a:latin typeface="Impact" panose="020B0806030902050204" pitchFamily="34" charset="0"/>
                </a:rPr>
                <a:t>05</a:t>
              </a:r>
              <a:endParaRPr lang="zh-CN" altLang="en-US" dirty="0">
                <a:solidFill>
                  <a:schemeClr val="bg1"/>
                </a:solidFill>
                <a:latin typeface="Impact" panose="020B0806030902050204" pitchFamily="34" charset="0"/>
              </a:endParaRPr>
            </a:p>
          </p:txBody>
        </p:sp>
      </p:grpSp>
      <p:grpSp>
        <p:nvGrpSpPr>
          <p:cNvPr id="75" name="组合 40"/>
          <p:cNvGrpSpPr/>
          <p:nvPr/>
        </p:nvGrpSpPr>
        <p:grpSpPr bwMode="auto">
          <a:xfrm>
            <a:off x="615521" y="3052860"/>
            <a:ext cx="564031" cy="458716"/>
            <a:chOff x="3050167" y="1844084"/>
            <a:chExt cx="834144" cy="678092"/>
          </a:xfrm>
        </p:grpSpPr>
        <p:sp>
          <p:nvSpPr>
            <p:cNvPr id="76"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77" name="文本框 42"/>
            <p:cNvSpPr txBox="1">
              <a:spLocks noChangeArrowheads="1"/>
            </p:cNvSpPr>
            <p:nvPr/>
          </p:nvSpPr>
          <p:spPr bwMode="auto">
            <a:xfrm>
              <a:off x="3123828" y="1901389"/>
              <a:ext cx="726001" cy="545961"/>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04</a:t>
              </a:r>
              <a:endParaRPr lang="zh-CN" altLang="en-US">
                <a:solidFill>
                  <a:schemeClr val="bg1"/>
                </a:solidFill>
                <a:latin typeface="Impact" panose="020B0806030902050204" pitchFamily="34" charset="0"/>
              </a:endParaRPr>
            </a:p>
          </p:txBody>
        </p:sp>
      </p:grpSp>
      <p:grpSp>
        <p:nvGrpSpPr>
          <p:cNvPr id="78" name="组合 43"/>
          <p:cNvGrpSpPr/>
          <p:nvPr/>
        </p:nvGrpSpPr>
        <p:grpSpPr bwMode="auto">
          <a:xfrm>
            <a:off x="615522" y="2358749"/>
            <a:ext cx="564029" cy="458717"/>
            <a:chOff x="3050167" y="1844084"/>
            <a:chExt cx="834142" cy="678092"/>
          </a:xfrm>
        </p:grpSpPr>
        <p:sp>
          <p:nvSpPr>
            <p:cNvPr id="79"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80" name="文本框 45"/>
            <p:cNvSpPr txBox="1">
              <a:spLocks noChangeArrowheads="1"/>
            </p:cNvSpPr>
            <p:nvPr/>
          </p:nvSpPr>
          <p:spPr bwMode="auto">
            <a:xfrm>
              <a:off x="3123828" y="1885458"/>
              <a:ext cx="726000" cy="545960"/>
            </a:xfrm>
            <a:prstGeom prst="rect">
              <a:avLst/>
            </a:prstGeom>
            <a:noFill/>
            <a:ln w="9525">
              <a:noFill/>
              <a:miter lim="800000"/>
            </a:ln>
          </p:spPr>
          <p:txBody>
            <a:bodyPr>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81" name="组合 46"/>
          <p:cNvGrpSpPr/>
          <p:nvPr/>
        </p:nvGrpSpPr>
        <p:grpSpPr bwMode="auto">
          <a:xfrm>
            <a:off x="615644" y="1630616"/>
            <a:ext cx="563783" cy="459791"/>
            <a:chOff x="3050349" y="1844085"/>
            <a:chExt cx="833779" cy="678092"/>
          </a:xfrm>
        </p:grpSpPr>
        <p:sp>
          <p:nvSpPr>
            <p:cNvPr id="82"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83" name="文本框 48"/>
            <p:cNvSpPr txBox="1">
              <a:spLocks noChangeArrowheads="1"/>
            </p:cNvSpPr>
            <p:nvPr/>
          </p:nvSpPr>
          <p:spPr bwMode="auto">
            <a:xfrm>
              <a:off x="3123828" y="1885459"/>
              <a:ext cx="726001"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02</a:t>
              </a:r>
              <a:endParaRPr lang="zh-CN" altLang="en-US">
                <a:solidFill>
                  <a:schemeClr val="bg1"/>
                </a:solidFill>
                <a:latin typeface="Impact" panose="020B0806030902050204" pitchFamily="34" charset="0"/>
              </a:endParaRPr>
            </a:p>
          </p:txBody>
        </p:sp>
      </p:grpSp>
      <p:grpSp>
        <p:nvGrpSpPr>
          <p:cNvPr id="84" name="组合 83"/>
          <p:cNvGrpSpPr/>
          <p:nvPr/>
        </p:nvGrpSpPr>
        <p:grpSpPr>
          <a:xfrm>
            <a:off x="1437274" y="942783"/>
            <a:ext cx="2749546" cy="375845"/>
            <a:chOff x="6339097" y="1573726"/>
            <a:chExt cx="3744416" cy="511504"/>
          </a:xfrm>
          <a:solidFill>
            <a:srgbClr val="C00000"/>
          </a:solidFill>
        </p:grpSpPr>
        <p:sp>
          <p:nvSpPr>
            <p:cNvPr id="85"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7" name="组合 86"/>
          <p:cNvGrpSpPr/>
          <p:nvPr/>
        </p:nvGrpSpPr>
        <p:grpSpPr>
          <a:xfrm>
            <a:off x="1419726" y="1622163"/>
            <a:ext cx="2749546" cy="375845"/>
            <a:chOff x="6315199" y="2410178"/>
            <a:chExt cx="3744416" cy="511504"/>
          </a:xfrm>
          <a:solidFill>
            <a:srgbClr val="C00000"/>
          </a:solidFill>
        </p:grpSpPr>
        <p:sp>
          <p:nvSpPr>
            <p:cNvPr id="88"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89" name="矩形 88"/>
            <p:cNvSpPr/>
            <p:nvPr/>
          </p:nvSpPr>
          <p:spPr>
            <a:xfrm>
              <a:off x="6747248" y="2450466"/>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0" name="组合 89"/>
          <p:cNvGrpSpPr/>
          <p:nvPr/>
        </p:nvGrpSpPr>
        <p:grpSpPr>
          <a:xfrm>
            <a:off x="1437274" y="2358749"/>
            <a:ext cx="2749546" cy="375845"/>
            <a:chOff x="6339097" y="3296031"/>
            <a:chExt cx="3744416" cy="511504"/>
          </a:xfrm>
          <a:solidFill>
            <a:srgbClr val="C00000"/>
          </a:solidFill>
        </p:grpSpPr>
        <p:sp>
          <p:nvSpPr>
            <p:cNvPr id="91"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2" name="矩形 91"/>
            <p:cNvSpPr/>
            <p:nvPr/>
          </p:nvSpPr>
          <p:spPr>
            <a:xfrm>
              <a:off x="6723348" y="3336319"/>
              <a:ext cx="2736305"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1437274" y="3061849"/>
            <a:ext cx="2749546" cy="375845"/>
            <a:chOff x="6339097" y="4180903"/>
            <a:chExt cx="3744416" cy="511504"/>
          </a:xfrm>
          <a:solidFill>
            <a:srgbClr val="C00000"/>
          </a:solidFill>
        </p:grpSpPr>
        <p:sp>
          <p:nvSpPr>
            <p:cNvPr id="94"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348" y="4221882"/>
              <a:ext cx="2736305"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6" name="组合 95"/>
          <p:cNvGrpSpPr/>
          <p:nvPr/>
        </p:nvGrpSpPr>
        <p:grpSpPr>
          <a:xfrm>
            <a:off x="1437274" y="3758855"/>
            <a:ext cx="2749546" cy="375845"/>
            <a:chOff x="6339097" y="5057483"/>
            <a:chExt cx="3744416" cy="511504"/>
          </a:xfrm>
          <a:solidFill>
            <a:srgbClr val="C00000"/>
          </a:solidFill>
        </p:grpSpPr>
        <p:sp>
          <p:nvSpPr>
            <p:cNvPr id="97"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8" name="矩形 97"/>
            <p:cNvSpPr/>
            <p:nvPr/>
          </p:nvSpPr>
          <p:spPr>
            <a:xfrm>
              <a:off x="6723479" y="5085978"/>
              <a:ext cx="27361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 name="文本框 1"/>
          <p:cNvSpPr txBox="1"/>
          <p:nvPr/>
        </p:nvSpPr>
        <p:spPr>
          <a:xfrm>
            <a:off x="5060991" y="1721485"/>
            <a:ext cx="2011680" cy="1198880"/>
          </a:xfrm>
          <a:prstGeom prst="rect">
            <a:avLst/>
          </a:prstGeom>
          <a:noFill/>
        </p:spPr>
        <p:txBody>
          <a:bodyPr wrap="none" rtlCol="0">
            <a:spAutoFit/>
          </a:bodyPr>
          <a:lstStyle/>
          <a:p>
            <a:r>
              <a:rPr lang="zh-CN" altLang="en-US" sz="7200" b="1" dirty="0">
                <a:solidFill>
                  <a:srgbClr val="C00000"/>
                </a:solidFill>
                <a:latin typeface="微软雅黑" panose="020B0503020204020204" pitchFamily="34" charset="-122"/>
                <a:ea typeface="微软雅黑" panose="020B0503020204020204" pitchFamily="34" charset="-122"/>
              </a:rPr>
              <a:t>目录</a:t>
            </a:r>
          </a:p>
        </p:txBody>
      </p:sp>
      <p:sp>
        <p:nvSpPr>
          <p:cNvPr id="3" name="TextBox 148"/>
          <p:cNvSpPr txBox="1"/>
          <p:nvPr/>
        </p:nvSpPr>
        <p:spPr>
          <a:xfrm>
            <a:off x="4876624" y="2808010"/>
            <a:ext cx="2380414" cy="584003"/>
          </a:xfrm>
          <a:prstGeom prst="rect">
            <a:avLst/>
          </a:prstGeom>
          <a:noFill/>
        </p:spPr>
        <p:txBody>
          <a:bodyPr vert="horz" wrap="square" lIns="63560" tIns="31780" rIns="63560" bIns="31780" rtlCol="0">
            <a:spAutoFit/>
          </a:bodyPr>
          <a:lstStyle/>
          <a:p>
            <a:pPr>
              <a:lnSpc>
                <a:spcPct val="120000"/>
              </a:lnSpc>
            </a:pPr>
            <a:r>
              <a:rPr lang="en-US" altLang="zh-CN" sz="31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22" presetClass="entr" presetSubtype="8" fill="hold" nodeType="withEffect">
                                  <p:stCondLst>
                                    <p:cond delay="300"/>
                                  </p:stCondLst>
                                  <p:childTnLst>
                                    <p:set>
                                      <p:cBhvr>
                                        <p:cTn id="9" dur="1" fill="hold">
                                          <p:stCondLst>
                                            <p:cond delay="0"/>
                                          </p:stCondLst>
                                        </p:cTn>
                                        <p:tgtEl>
                                          <p:spTgt spid="84"/>
                                        </p:tgtEl>
                                        <p:attrNameLst>
                                          <p:attrName>style.visibility</p:attrName>
                                        </p:attrNameLst>
                                      </p:cBhvr>
                                      <p:to>
                                        <p:strVal val="visible"/>
                                      </p:to>
                                    </p:set>
                                    <p:animEffect transition="in" filter="wipe(left)">
                                      <p:cBhvr>
                                        <p:cTn id="10" dur="500"/>
                                        <p:tgtEl>
                                          <p:spTgt spid="84"/>
                                        </p:tgtEl>
                                      </p:cBhvr>
                                    </p:animEffect>
                                  </p:childTnLst>
                                </p:cTn>
                              </p:par>
                              <p:par>
                                <p:cTn id="11" presetID="10" presetClass="entr" presetSubtype="0" fill="hold" nodeType="withEffect">
                                  <p:stCondLst>
                                    <p:cond delay="30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22" presetClass="entr" presetSubtype="8" fill="hold" nodeType="withEffect">
                                  <p:stCondLst>
                                    <p:cond delay="60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par>
                                <p:cTn id="17" presetID="10" presetClass="entr" presetSubtype="0" fill="hold" nodeType="withEffect">
                                  <p:stCondLst>
                                    <p:cond delay="6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22" presetClass="entr" presetSubtype="8" fill="hold" nodeType="withEffect">
                                  <p:stCondLst>
                                    <p:cond delay="9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par>
                                <p:cTn id="23" presetID="10" presetClass="entr" presetSubtype="0" fill="hold" nodeType="withEffect">
                                  <p:stCondLst>
                                    <p:cond delay="90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22" presetClass="entr" presetSubtype="8" fill="hold" nodeType="withEffect">
                                  <p:stCondLst>
                                    <p:cond delay="1200"/>
                                  </p:stCondLst>
                                  <p:childTnLst>
                                    <p:set>
                                      <p:cBhvr>
                                        <p:cTn id="27" dur="1" fill="hold">
                                          <p:stCondLst>
                                            <p:cond delay="0"/>
                                          </p:stCondLst>
                                        </p:cTn>
                                        <p:tgtEl>
                                          <p:spTgt spid="93"/>
                                        </p:tgtEl>
                                        <p:attrNameLst>
                                          <p:attrName>style.visibility</p:attrName>
                                        </p:attrNameLst>
                                      </p:cBhvr>
                                      <p:to>
                                        <p:strVal val="visible"/>
                                      </p:to>
                                    </p:set>
                                    <p:animEffect transition="in" filter="wipe(left)">
                                      <p:cBhvr>
                                        <p:cTn id="28" dur="500"/>
                                        <p:tgtEl>
                                          <p:spTgt spid="93"/>
                                        </p:tgtEl>
                                      </p:cBhvr>
                                    </p:animEffect>
                                  </p:childTnLst>
                                </p:cTn>
                              </p:par>
                              <p:par>
                                <p:cTn id="29" presetID="10" presetClass="entr" presetSubtype="0" fill="hold" nodeType="withEffect">
                                  <p:stCondLst>
                                    <p:cond delay="12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22" presetClass="entr" presetSubtype="8" fill="hold" nodeType="withEffect">
                                  <p:stCondLst>
                                    <p:cond delay="1500"/>
                                  </p:stCondLst>
                                  <p:childTnLst>
                                    <p:set>
                                      <p:cBhvr>
                                        <p:cTn id="33" dur="1" fill="hold">
                                          <p:stCondLst>
                                            <p:cond delay="0"/>
                                          </p:stCondLst>
                                        </p:cTn>
                                        <p:tgtEl>
                                          <p:spTgt spid="96"/>
                                        </p:tgtEl>
                                        <p:attrNameLst>
                                          <p:attrName>style.visibility</p:attrName>
                                        </p:attrNameLst>
                                      </p:cBhvr>
                                      <p:to>
                                        <p:strVal val="visible"/>
                                      </p:to>
                                    </p:set>
                                    <p:animEffect transition="in" filter="wipe(left)">
                                      <p:cBhvr>
                                        <p:cTn id="34" dur="500"/>
                                        <p:tgtEl>
                                          <p:spTgt spid="96"/>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38"/>
                                        </p:tgtEl>
                                      </p:cBhvr>
                                    </p:animEffect>
                                    <p:animScale>
                                      <p:cBhvr>
                                        <p:cTn id="38" dur="250" autoRev="1" fill="hold"/>
                                        <p:tgtEl>
                                          <p:spTgt spid="38"/>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84"/>
                                        </p:tgtEl>
                                      </p:cBhvr>
                                    </p:animEffect>
                                    <p:animScale>
                                      <p:cBhvr>
                                        <p:cTn id="41" dur="250" autoRev="1" fill="hold"/>
                                        <p:tgtEl>
                                          <p:spTgt spid="84"/>
                                        </p:tgtEl>
                                      </p:cBhvr>
                                      <p:by x="105000" y="105000"/>
                                    </p:animScale>
                                  </p:childTnLst>
                                </p:cTn>
                              </p:par>
                            </p:childTnLst>
                          </p:cTn>
                        </p:par>
                        <p:par>
                          <p:cTn id="42" fill="hold">
                            <p:stCondLst>
                              <p:cond delay="1000"/>
                            </p:stCondLst>
                            <p:childTnLst>
                              <p:par>
                                <p:cTn id="43" presetID="12" presetClass="entr" presetSubtype="4"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p:tgtEl>
                                          <p:spTgt spid="3"/>
                                        </p:tgtEl>
                                        <p:attrNameLst>
                                          <p:attrName>ppt_y</p:attrName>
                                        </p:attrNameLst>
                                      </p:cBhvr>
                                      <p:tavLst>
                                        <p:tav tm="0">
                                          <p:val>
                                            <p:strVal val="#ppt_y+#ppt_h*1.125000"/>
                                          </p:val>
                                        </p:tav>
                                        <p:tav tm="100000">
                                          <p:val>
                                            <p:strVal val="#ppt_y"/>
                                          </p:val>
                                        </p:tav>
                                      </p:tavLst>
                                    </p:anim>
                                    <p:animEffect transition="in" filter="wipe(up)">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 name="Pentagon 14"/>
          <p:cNvSpPr/>
          <p:nvPr/>
        </p:nvSpPr>
        <p:spPr>
          <a:xfrm>
            <a:off x="5969635" y="1800860"/>
            <a:ext cx="2715895" cy="77089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Parallelogram 15"/>
          <p:cNvSpPr/>
          <p:nvPr/>
        </p:nvSpPr>
        <p:spPr>
          <a:xfrm rot="5400000">
            <a:off x="6114415" y="1656080"/>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6"/>
          <p:cNvSpPr/>
          <p:nvPr/>
        </p:nvSpPr>
        <p:spPr>
          <a:xfrm>
            <a:off x="5036820" y="2186305"/>
            <a:ext cx="2378710"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Parallelogram 10"/>
          <p:cNvSpPr/>
          <p:nvPr/>
        </p:nvSpPr>
        <p:spPr>
          <a:xfrm rot="5400000">
            <a:off x="5181600" y="2041525"/>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7"/>
          <p:cNvSpPr/>
          <p:nvPr/>
        </p:nvSpPr>
        <p:spPr>
          <a:xfrm>
            <a:off x="4104640" y="2571750"/>
            <a:ext cx="2378710"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Parallelogram 8"/>
          <p:cNvSpPr/>
          <p:nvPr/>
        </p:nvSpPr>
        <p:spPr>
          <a:xfrm rot="5400000">
            <a:off x="4248785" y="2426970"/>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6"/>
          <p:cNvSpPr/>
          <p:nvPr/>
        </p:nvSpPr>
        <p:spPr>
          <a:xfrm>
            <a:off x="3171825" y="2956560"/>
            <a:ext cx="2378710"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Parallelogram 5"/>
          <p:cNvSpPr/>
          <p:nvPr/>
        </p:nvSpPr>
        <p:spPr>
          <a:xfrm rot="5400000">
            <a:off x="3315970" y="2813050"/>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4"/>
          <p:cNvSpPr/>
          <p:nvPr/>
        </p:nvSpPr>
        <p:spPr>
          <a:xfrm>
            <a:off x="0" y="3359150"/>
            <a:ext cx="4617085"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Group 21"/>
          <p:cNvGrpSpPr/>
          <p:nvPr/>
        </p:nvGrpSpPr>
        <p:grpSpPr>
          <a:xfrm>
            <a:off x="4848225" y="3136265"/>
            <a:ext cx="445135" cy="445135"/>
            <a:chOff x="8780463" y="1906588"/>
            <a:chExt cx="360363" cy="360363"/>
          </a:xfrm>
          <a:solidFill>
            <a:schemeClr val="bg1"/>
          </a:solidFill>
        </p:grpSpPr>
        <p:sp>
          <p:nvSpPr>
            <p:cNvPr id="56"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2" name="Freeform 131"/>
          <p:cNvSpPr>
            <a:spLocks noEditPoints="1"/>
          </p:cNvSpPr>
          <p:nvPr/>
        </p:nvSpPr>
        <p:spPr bwMode="auto">
          <a:xfrm>
            <a:off x="5880100" y="2764790"/>
            <a:ext cx="445135" cy="417830"/>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32"/>
          <p:cNvGrpSpPr/>
          <p:nvPr/>
        </p:nvGrpSpPr>
        <p:grpSpPr>
          <a:xfrm>
            <a:off x="6776085" y="2378710"/>
            <a:ext cx="445135" cy="417830"/>
            <a:chOff x="6373813" y="2717801"/>
            <a:chExt cx="360363" cy="338138"/>
          </a:xfrm>
          <a:solidFill>
            <a:schemeClr val="bg1"/>
          </a:solidFill>
        </p:grpSpPr>
        <p:sp>
          <p:nvSpPr>
            <p:cNvPr id="64"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reeform 144"/>
          <p:cNvSpPr>
            <a:spLocks noEditPoints="1"/>
          </p:cNvSpPr>
          <p:nvPr/>
        </p:nvSpPr>
        <p:spPr bwMode="auto">
          <a:xfrm>
            <a:off x="3200400" y="3521710"/>
            <a:ext cx="455295" cy="445135"/>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72"/>
          <p:cNvSpPr>
            <a:spLocks noEditPoints="1"/>
          </p:cNvSpPr>
          <p:nvPr/>
        </p:nvSpPr>
        <p:spPr bwMode="auto">
          <a:xfrm>
            <a:off x="7770495" y="1979930"/>
            <a:ext cx="445135" cy="445135"/>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 Placeholder 3"/>
          <p:cNvSpPr txBox="1"/>
          <p:nvPr/>
        </p:nvSpPr>
        <p:spPr>
          <a:xfrm>
            <a:off x="2384425" y="422211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6" name="Text Placeholder 3"/>
          <p:cNvSpPr txBox="1"/>
          <p:nvPr/>
        </p:nvSpPr>
        <p:spPr>
          <a:xfrm>
            <a:off x="5656580" y="354520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7" name="Text Placeholder 3"/>
          <p:cNvSpPr txBox="1"/>
          <p:nvPr/>
        </p:nvSpPr>
        <p:spPr>
          <a:xfrm>
            <a:off x="1729740" y="233997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8" name="Text Placeholder 3"/>
          <p:cNvSpPr txBox="1"/>
          <p:nvPr/>
        </p:nvSpPr>
        <p:spPr>
          <a:xfrm>
            <a:off x="3638550" y="155257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9" name="Text Placeholder 3"/>
          <p:cNvSpPr txBox="1"/>
          <p:nvPr/>
        </p:nvSpPr>
        <p:spPr>
          <a:xfrm>
            <a:off x="6209030" y="118046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7" name="Rectangle 75"/>
          <p:cNvSpPr/>
          <p:nvPr/>
        </p:nvSpPr>
        <p:spPr>
          <a:xfrm>
            <a:off x="4003660" y="3168300"/>
            <a:ext cx="32516" cy="1976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77"/>
          <p:cNvSpPr/>
          <p:nvPr/>
        </p:nvSpPr>
        <p:spPr>
          <a:xfrm>
            <a:off x="4871779" y="2480918"/>
            <a:ext cx="32516" cy="2664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78"/>
          <p:cNvSpPr/>
          <p:nvPr/>
        </p:nvSpPr>
        <p:spPr>
          <a:xfrm>
            <a:off x="5420807" y="3552355"/>
            <a:ext cx="32516" cy="15927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82"/>
          <p:cNvSpPr/>
          <p:nvPr/>
        </p:nvSpPr>
        <p:spPr>
          <a:xfrm>
            <a:off x="3170603" y="3552356"/>
            <a:ext cx="32516" cy="1592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86"/>
          <p:cNvSpPr/>
          <p:nvPr/>
        </p:nvSpPr>
        <p:spPr>
          <a:xfrm>
            <a:off x="6049749" y="3896446"/>
            <a:ext cx="32516" cy="1248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2" name="Group 72"/>
          <p:cNvGrpSpPr/>
          <p:nvPr/>
        </p:nvGrpSpPr>
        <p:grpSpPr>
          <a:xfrm>
            <a:off x="2814150" y="1332223"/>
            <a:ext cx="1511737" cy="642669"/>
            <a:chOff x="5603652" y="1584701"/>
            <a:chExt cx="1947726" cy="739802"/>
          </a:xfrm>
        </p:grpSpPr>
        <p:sp>
          <p:nvSpPr>
            <p:cNvPr id="53" name="Text Placeholder 3"/>
            <p:cNvSpPr txBox="1"/>
            <p:nvPr/>
          </p:nvSpPr>
          <p:spPr>
            <a:xfrm>
              <a:off x="5947832" y="1584701"/>
              <a:ext cx="1603546" cy="2967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3"/>
            <p:cNvSpPr txBox="1"/>
            <p:nvPr/>
          </p:nvSpPr>
          <p:spPr>
            <a:xfrm>
              <a:off x="5603652" y="1846446"/>
              <a:ext cx="1947726" cy="47805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55" name="Group 72"/>
          <p:cNvGrpSpPr/>
          <p:nvPr/>
        </p:nvGrpSpPr>
        <p:grpSpPr>
          <a:xfrm>
            <a:off x="1863474" y="2057726"/>
            <a:ext cx="1511737" cy="644670"/>
            <a:chOff x="5603652" y="1615663"/>
            <a:chExt cx="1947726" cy="742105"/>
          </a:xfrm>
        </p:grpSpPr>
        <p:sp>
          <p:nvSpPr>
            <p:cNvPr id="56" name="Text Placeholder 3"/>
            <p:cNvSpPr txBox="1"/>
            <p:nvPr/>
          </p:nvSpPr>
          <p:spPr>
            <a:xfrm>
              <a:off x="5947832" y="1615663"/>
              <a:ext cx="1603546" cy="2967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
            <p:cNvSpPr txBox="1"/>
            <p:nvPr/>
          </p:nvSpPr>
          <p:spPr>
            <a:xfrm>
              <a:off x="5603652" y="1879712"/>
              <a:ext cx="1947726" cy="4780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58" name="Group 72"/>
          <p:cNvGrpSpPr/>
          <p:nvPr/>
        </p:nvGrpSpPr>
        <p:grpSpPr>
          <a:xfrm>
            <a:off x="1397490" y="3458147"/>
            <a:ext cx="1511737" cy="665392"/>
            <a:chOff x="5603652" y="1595021"/>
            <a:chExt cx="1947727" cy="765958"/>
          </a:xfrm>
        </p:grpSpPr>
        <p:sp>
          <p:nvSpPr>
            <p:cNvPr id="59" name="Text Placeholder 3"/>
            <p:cNvSpPr txBox="1"/>
            <p:nvPr/>
          </p:nvSpPr>
          <p:spPr>
            <a:xfrm>
              <a:off x="5947832" y="1595021"/>
              <a:ext cx="1603547" cy="2967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p:cNvSpPr txBox="1"/>
            <p:nvPr/>
          </p:nvSpPr>
          <p:spPr>
            <a:xfrm>
              <a:off x="5603652" y="1882923"/>
              <a:ext cx="1947726" cy="4780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61" name="Group 58"/>
          <p:cNvGrpSpPr/>
          <p:nvPr/>
        </p:nvGrpSpPr>
        <p:grpSpPr>
          <a:xfrm>
            <a:off x="5513851" y="2042981"/>
            <a:ext cx="1484962" cy="588303"/>
            <a:chOff x="7174424" y="1401232"/>
            <a:chExt cx="2276195" cy="677222"/>
          </a:xfrm>
        </p:grpSpPr>
        <p:sp>
          <p:nvSpPr>
            <p:cNvPr id="62" name="TextBox 61"/>
            <p:cNvSpPr txBox="1"/>
            <p:nvPr/>
          </p:nvSpPr>
          <p:spPr>
            <a:xfrm>
              <a:off x="7174424" y="1600395"/>
              <a:ext cx="2276195" cy="478059"/>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63" name="Rectangle 106"/>
            <p:cNvSpPr/>
            <p:nvPr/>
          </p:nvSpPr>
          <p:spPr>
            <a:xfrm>
              <a:off x="7174424" y="1401232"/>
              <a:ext cx="1362686" cy="211983"/>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58"/>
          <p:cNvGrpSpPr/>
          <p:nvPr/>
        </p:nvGrpSpPr>
        <p:grpSpPr>
          <a:xfrm>
            <a:off x="6109493" y="2704932"/>
            <a:ext cx="1484962" cy="588305"/>
            <a:chOff x="7174424" y="1401232"/>
            <a:chExt cx="2276195" cy="677224"/>
          </a:xfrm>
        </p:grpSpPr>
        <p:sp>
          <p:nvSpPr>
            <p:cNvPr id="65" name="TextBox 64"/>
            <p:cNvSpPr txBox="1"/>
            <p:nvPr/>
          </p:nvSpPr>
          <p:spPr>
            <a:xfrm>
              <a:off x="7174424" y="1600397"/>
              <a:ext cx="2276195" cy="478059"/>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66" name="Rectangle 114"/>
            <p:cNvSpPr/>
            <p:nvPr/>
          </p:nvSpPr>
          <p:spPr>
            <a:xfrm>
              <a:off x="7174424" y="1401232"/>
              <a:ext cx="1362686" cy="211983"/>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Oval 115"/>
          <p:cNvSpPr>
            <a:spLocks noChangeAspect="1"/>
          </p:cNvSpPr>
          <p:nvPr/>
        </p:nvSpPr>
        <p:spPr>
          <a:xfrm>
            <a:off x="3785387" y="3372707"/>
            <a:ext cx="489092" cy="489591"/>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68" name="Oval 119"/>
          <p:cNvSpPr>
            <a:spLocks noChangeAspect="1"/>
          </p:cNvSpPr>
          <p:nvPr/>
        </p:nvSpPr>
        <p:spPr>
          <a:xfrm>
            <a:off x="5199070" y="4160736"/>
            <a:ext cx="489092" cy="489591"/>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69" name="Oval 121"/>
          <p:cNvSpPr>
            <a:spLocks noChangeAspect="1"/>
          </p:cNvSpPr>
          <p:nvPr/>
        </p:nvSpPr>
        <p:spPr>
          <a:xfrm>
            <a:off x="4650042" y="3671099"/>
            <a:ext cx="489092" cy="489591"/>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70" name="Oval 122"/>
          <p:cNvSpPr>
            <a:spLocks noChangeAspect="1"/>
          </p:cNvSpPr>
          <p:nvPr/>
        </p:nvSpPr>
        <p:spPr>
          <a:xfrm>
            <a:off x="5844912" y="4160736"/>
            <a:ext cx="489092" cy="48959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71" name="Oval 123"/>
          <p:cNvSpPr>
            <a:spLocks noChangeAspect="1"/>
          </p:cNvSpPr>
          <p:nvPr/>
        </p:nvSpPr>
        <p:spPr>
          <a:xfrm>
            <a:off x="2942955" y="3962642"/>
            <a:ext cx="489092" cy="489591"/>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nvGrpSpPr>
          <p:cNvPr id="72" name="Group 138"/>
          <p:cNvGrpSpPr/>
          <p:nvPr/>
        </p:nvGrpSpPr>
        <p:grpSpPr>
          <a:xfrm>
            <a:off x="5778581" y="3366886"/>
            <a:ext cx="582046" cy="582642"/>
            <a:chOff x="5867400" y="3486150"/>
            <a:chExt cx="670145" cy="670705"/>
          </a:xfrm>
        </p:grpSpPr>
        <p:sp>
          <p:nvSpPr>
            <p:cNvPr id="73" name="Oval 85"/>
            <p:cNvSpPr>
              <a:spLocks noChangeAspect="1"/>
            </p:cNvSpPr>
            <p:nvPr/>
          </p:nvSpPr>
          <p:spPr>
            <a:xfrm>
              <a:off x="5867400" y="3486150"/>
              <a:ext cx="670145" cy="670705"/>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62"/>
            <p:cNvSpPr>
              <a:spLocks noEditPoints="1"/>
            </p:cNvSpPr>
            <p:nvPr/>
          </p:nvSpPr>
          <p:spPr bwMode="auto">
            <a:xfrm>
              <a:off x="6020570" y="363814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31"/>
          <p:cNvGrpSpPr/>
          <p:nvPr/>
        </p:nvGrpSpPr>
        <p:grpSpPr>
          <a:xfrm>
            <a:off x="3525912" y="2172078"/>
            <a:ext cx="995202" cy="996222"/>
            <a:chOff x="3273762" y="2110755"/>
            <a:chExt cx="1145838" cy="1146795"/>
          </a:xfrm>
        </p:grpSpPr>
        <p:sp>
          <p:nvSpPr>
            <p:cNvPr id="76" name="Oval 71"/>
            <p:cNvSpPr>
              <a:spLocks noChangeAspect="1"/>
            </p:cNvSpPr>
            <p:nvPr/>
          </p:nvSpPr>
          <p:spPr>
            <a:xfrm>
              <a:off x="3273762" y="2110755"/>
              <a:ext cx="1145838" cy="114679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a:spLocks noEditPoints="1"/>
            </p:cNvSpPr>
            <p:nvPr/>
          </p:nvSpPr>
          <p:spPr bwMode="auto">
            <a:xfrm>
              <a:off x="3699604" y="2463535"/>
              <a:ext cx="294154" cy="44123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137"/>
          <p:cNvGrpSpPr/>
          <p:nvPr/>
        </p:nvGrpSpPr>
        <p:grpSpPr>
          <a:xfrm>
            <a:off x="5050573" y="2784242"/>
            <a:ext cx="767326" cy="768114"/>
            <a:chOff x="5029200" y="2815445"/>
            <a:chExt cx="883472" cy="884210"/>
          </a:xfrm>
          <a:solidFill>
            <a:srgbClr val="C00000"/>
          </a:solidFill>
        </p:grpSpPr>
        <p:sp>
          <p:nvSpPr>
            <p:cNvPr id="79" name="Oval 72"/>
            <p:cNvSpPr>
              <a:spLocks noChangeAspect="1"/>
            </p:cNvSpPr>
            <p:nvPr/>
          </p:nvSpPr>
          <p:spPr>
            <a:xfrm>
              <a:off x="5029200" y="2815445"/>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176"/>
            <p:cNvSpPr>
              <a:spLocks noEditPoints="1"/>
            </p:cNvSpPr>
            <p:nvPr/>
          </p:nvSpPr>
          <p:spPr bwMode="auto">
            <a:xfrm>
              <a:off x="5257019" y="3087290"/>
              <a:ext cx="427834" cy="340520"/>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130"/>
          <p:cNvGrpSpPr/>
          <p:nvPr/>
        </p:nvGrpSpPr>
        <p:grpSpPr>
          <a:xfrm>
            <a:off x="2800370" y="2784242"/>
            <a:ext cx="767326" cy="768114"/>
            <a:chOff x="2438400" y="2815445"/>
            <a:chExt cx="883472" cy="884210"/>
          </a:xfrm>
        </p:grpSpPr>
        <p:sp>
          <p:nvSpPr>
            <p:cNvPr id="82" name="Oval 81"/>
            <p:cNvSpPr>
              <a:spLocks noChangeAspect="1"/>
            </p:cNvSpPr>
            <p:nvPr/>
          </p:nvSpPr>
          <p:spPr>
            <a:xfrm>
              <a:off x="2438400" y="2815445"/>
              <a:ext cx="883472" cy="88421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216"/>
            <p:cNvSpPr>
              <a:spLocks noEditPoints="1"/>
            </p:cNvSpPr>
            <p:nvPr/>
          </p:nvSpPr>
          <p:spPr bwMode="auto">
            <a:xfrm>
              <a:off x="2666219" y="3042179"/>
              <a:ext cx="427834" cy="430742"/>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132"/>
          <p:cNvGrpSpPr/>
          <p:nvPr/>
        </p:nvGrpSpPr>
        <p:grpSpPr>
          <a:xfrm>
            <a:off x="4362172" y="1420914"/>
            <a:ext cx="1058920" cy="1060005"/>
            <a:chOff x="4236600" y="1246056"/>
            <a:chExt cx="1219200" cy="1220218"/>
          </a:xfrm>
        </p:grpSpPr>
        <p:sp>
          <p:nvSpPr>
            <p:cNvPr id="85" name="Oval 74"/>
            <p:cNvSpPr>
              <a:spLocks noChangeAspect="1"/>
            </p:cNvSpPr>
            <p:nvPr/>
          </p:nvSpPr>
          <p:spPr>
            <a:xfrm>
              <a:off x="4236600" y="1246056"/>
              <a:ext cx="1219200" cy="122021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17"/>
            <p:cNvSpPr>
              <a:spLocks noEditPoints="1"/>
            </p:cNvSpPr>
            <p:nvPr/>
          </p:nvSpPr>
          <p:spPr bwMode="auto">
            <a:xfrm>
              <a:off x="4601724" y="1672807"/>
              <a:ext cx="488952" cy="36671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animEffect transition="in" filter="fade">
                                      <p:cBhvr>
                                        <p:cTn id="19" dur="500"/>
                                        <p:tgtEl>
                                          <p:spTgt spid="71"/>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500"/>
                                        <p:tgtEl>
                                          <p:spTgt spid="58"/>
                                        </p:tgtEl>
                                      </p:cBhvr>
                                    </p:animEffect>
                                  </p:childTnLst>
                                </p:cTn>
                              </p:par>
                            </p:childTnLst>
                          </p:cTn>
                        </p:par>
                        <p:par>
                          <p:cTn id="24" fill="hold">
                            <p:stCondLst>
                              <p:cond delay="1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right)">
                                      <p:cBhvr>
                                        <p:cTn id="43" dur="500"/>
                                        <p:tgtEl>
                                          <p:spTgt spid="55"/>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childTnLst>
                          </p:cTn>
                        </p:par>
                        <p:par>
                          <p:cTn id="60" fill="hold">
                            <p:stCondLst>
                              <p:cond delay="4000"/>
                            </p:stCondLst>
                            <p:childTnLst>
                              <p:par>
                                <p:cTn id="61" presetID="22" presetClass="entr" presetSubtype="2"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childTnLst>
                          </p:cTn>
                        </p:par>
                        <p:par>
                          <p:cTn id="64" fill="hold">
                            <p:stCondLst>
                              <p:cond delay="4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par>
                          <p:cTn id="84" fill="hold">
                            <p:stCondLst>
                              <p:cond delay="6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par>
                                <p:cTn id="89" presetID="53" presetClass="entr" presetSubtype="16"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cBhvr>
                                        <p:cTn id="97" dur="500" fill="hold"/>
                                        <p:tgtEl>
                                          <p:spTgt spid="70"/>
                                        </p:tgtEl>
                                        <p:attrNameLst>
                                          <p:attrName>ppt_w</p:attrName>
                                        </p:attrNameLst>
                                      </p:cBhvr>
                                      <p:tavLst>
                                        <p:tav tm="0">
                                          <p:val>
                                            <p:fltVal val="0"/>
                                          </p:val>
                                        </p:tav>
                                        <p:tav tm="100000">
                                          <p:val>
                                            <p:strVal val="#ppt_w"/>
                                          </p:val>
                                        </p:tav>
                                      </p:tavLst>
                                    </p:anim>
                                    <p:anim calcmode="lin" valueType="num">
                                      <p:cBhvr>
                                        <p:cTn id="98" dur="500" fill="hold"/>
                                        <p:tgtEl>
                                          <p:spTgt spid="70"/>
                                        </p:tgtEl>
                                        <p:attrNameLst>
                                          <p:attrName>ppt_h</p:attrName>
                                        </p:attrNameLst>
                                      </p:cBhvr>
                                      <p:tavLst>
                                        <p:tav tm="0">
                                          <p:val>
                                            <p:fltVal val="0"/>
                                          </p:val>
                                        </p:tav>
                                        <p:tav tm="100000">
                                          <p:val>
                                            <p:strVal val="#ppt_h"/>
                                          </p:val>
                                        </p:tav>
                                      </p:tavLst>
                                    </p:anim>
                                    <p:animEffect transition="in" filter="fade">
                                      <p:cBhvr>
                                        <p:cTn id="99" dur="500"/>
                                        <p:tgtEl>
                                          <p:spTgt spid="70"/>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bldLvl="0" animBg="1"/>
      <p:bldP spid="51" grpId="0" bldLvl="0" animBg="1"/>
      <p:bldP spid="67" grpId="0" bldLvl="0" animBg="1"/>
      <p:bldP spid="68" grpId="0" bldLvl="0" animBg="1"/>
      <p:bldP spid="69" grpId="0" bldLvl="0" animBg="1"/>
      <p:bldP spid="70" grpId="0" bldLvl="0" animBg="1"/>
      <p:bldP spid="7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矩形 3"/>
          <p:cNvSpPr/>
          <p:nvPr/>
        </p:nvSpPr>
        <p:spPr>
          <a:xfrm>
            <a:off x="2001459" y="1185910"/>
            <a:ext cx="5420195"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1" name="TextBox 20"/>
          <p:cNvSpPr txBox="1"/>
          <p:nvPr/>
        </p:nvSpPr>
        <p:spPr>
          <a:xfrm>
            <a:off x="3218196" y="1342893"/>
            <a:ext cx="3406032" cy="553998"/>
          </a:xfrm>
          <a:prstGeom prst="rect">
            <a:avLst/>
          </a:prstGeom>
          <a:noFill/>
        </p:spPr>
        <p:txBody>
          <a:bodyPr wrap="square" lIns="0" tIns="0" rIns="0" bIns="0">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p>
        </p:txBody>
      </p:sp>
      <p:sp>
        <p:nvSpPr>
          <p:cNvPr id="32" name="Oval 22"/>
          <p:cNvSpPr>
            <a:spLocks noChangeArrowheads="1"/>
          </p:cNvSpPr>
          <p:nvPr/>
        </p:nvSpPr>
        <p:spPr bwMode="auto">
          <a:xfrm>
            <a:off x="1691680" y="1131590"/>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多看</a:t>
            </a:r>
          </a:p>
        </p:txBody>
      </p:sp>
      <p:sp>
        <p:nvSpPr>
          <p:cNvPr id="61" name="Oval 22"/>
          <p:cNvSpPr>
            <a:spLocks noChangeArrowheads="1"/>
          </p:cNvSpPr>
          <p:nvPr/>
        </p:nvSpPr>
        <p:spPr bwMode="auto">
          <a:xfrm>
            <a:off x="6372284" y="2387232"/>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多思</a:t>
            </a:r>
          </a:p>
        </p:txBody>
      </p:sp>
      <p:sp>
        <p:nvSpPr>
          <p:cNvPr id="62" name="Oval 22"/>
          <p:cNvSpPr>
            <a:spLocks noChangeArrowheads="1"/>
          </p:cNvSpPr>
          <p:nvPr/>
        </p:nvSpPr>
        <p:spPr bwMode="auto">
          <a:xfrm>
            <a:off x="1745693" y="3579862"/>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多做</a:t>
            </a:r>
          </a:p>
        </p:txBody>
      </p:sp>
      <p:sp>
        <p:nvSpPr>
          <p:cNvPr id="63" name="矩形 3"/>
          <p:cNvSpPr/>
          <p:nvPr/>
        </p:nvSpPr>
        <p:spPr>
          <a:xfrm>
            <a:off x="1805031" y="2441239"/>
            <a:ext cx="5328592"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4" name="TextBox 28"/>
          <p:cNvSpPr txBox="1"/>
          <p:nvPr/>
        </p:nvSpPr>
        <p:spPr>
          <a:xfrm>
            <a:off x="2555776" y="2586376"/>
            <a:ext cx="3505130" cy="553998"/>
          </a:xfrm>
          <a:prstGeom prst="rect">
            <a:avLst/>
          </a:prstGeom>
          <a:noFill/>
        </p:spPr>
        <p:txBody>
          <a:bodyPr wrap="square" lIns="0" tIns="0" rIns="0" bIns="0">
            <a:spAutoFit/>
          </a:bodyPr>
          <a:lstStyle/>
          <a:p>
            <a:pPr algn="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p>
        </p:txBody>
      </p:sp>
      <p:sp>
        <p:nvSpPr>
          <p:cNvPr id="65" name="矩形 3"/>
          <p:cNvSpPr/>
          <p:nvPr/>
        </p:nvSpPr>
        <p:spPr>
          <a:xfrm>
            <a:off x="2001459" y="3634182"/>
            <a:ext cx="5420195"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6" name="TextBox 30"/>
          <p:cNvSpPr txBox="1"/>
          <p:nvPr/>
        </p:nvSpPr>
        <p:spPr>
          <a:xfrm>
            <a:off x="3218197" y="3725761"/>
            <a:ext cx="3406031" cy="553998"/>
          </a:xfrm>
          <a:prstGeom prst="rect">
            <a:avLst/>
          </a:prstGeom>
          <a:noFill/>
        </p:spPr>
        <p:txBody>
          <a:bodyPr wrap="square" lIns="0" tIns="0" rIns="0" bIns="0">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ppt_w</p:attrName>
                                        </p:attrNameLst>
                                      </p:cBhvr>
                                      <p:tavLst>
                                        <p:tav tm="0">
                                          <p:val>
                                            <p:strVal val="#ppt_w*0.70"/>
                                          </p:val>
                                        </p:tav>
                                        <p:tav tm="100000">
                                          <p:val>
                                            <p:strVal val="#ppt_w"/>
                                          </p:val>
                                        </p:tav>
                                      </p:tavLst>
                                    </p:anim>
                                    <p:anim calcmode="lin" valueType="num">
                                      <p:cBhvr>
                                        <p:cTn id="18" dur="1000" fill="hold"/>
                                        <p:tgtEl>
                                          <p:spTgt spid="31"/>
                                        </p:tgtEl>
                                        <p:attrNameLst>
                                          <p:attrName>ppt_h</p:attrName>
                                        </p:attrNameLst>
                                      </p:cBhvr>
                                      <p:tavLst>
                                        <p:tav tm="0">
                                          <p:val>
                                            <p:strVal val="#ppt_h"/>
                                          </p:val>
                                        </p:tav>
                                        <p:tav tm="100000">
                                          <p:val>
                                            <p:strVal val="#ppt_h"/>
                                          </p:val>
                                        </p:tav>
                                      </p:tavLst>
                                    </p:anim>
                                    <p:animEffect transition="in" filter="fade">
                                      <p:cBhvr>
                                        <p:cTn id="19" dur="1000"/>
                                        <p:tgtEl>
                                          <p:spTgt spid="3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1000" fill="hold"/>
                                        <p:tgtEl>
                                          <p:spTgt spid="64"/>
                                        </p:tgtEl>
                                        <p:attrNameLst>
                                          <p:attrName>ppt_w</p:attrName>
                                        </p:attrNameLst>
                                      </p:cBhvr>
                                      <p:tavLst>
                                        <p:tav tm="0">
                                          <p:val>
                                            <p:strVal val="#ppt_w*0.70"/>
                                          </p:val>
                                        </p:tav>
                                        <p:tav tm="100000">
                                          <p:val>
                                            <p:strVal val="#ppt_w"/>
                                          </p:val>
                                        </p:tav>
                                      </p:tavLst>
                                    </p:anim>
                                    <p:anim calcmode="lin" valueType="num">
                                      <p:cBhvr>
                                        <p:cTn id="34" dur="1000" fill="hold"/>
                                        <p:tgtEl>
                                          <p:spTgt spid="64"/>
                                        </p:tgtEl>
                                        <p:attrNameLst>
                                          <p:attrName>ppt_h</p:attrName>
                                        </p:attrNameLst>
                                      </p:cBhvr>
                                      <p:tavLst>
                                        <p:tav tm="0">
                                          <p:val>
                                            <p:strVal val="#ppt_h"/>
                                          </p:val>
                                        </p:tav>
                                        <p:tav tm="100000">
                                          <p:val>
                                            <p:strVal val="#ppt_h"/>
                                          </p:val>
                                        </p:tav>
                                      </p:tavLst>
                                    </p:anim>
                                    <p:animEffect transition="in" filter="fade">
                                      <p:cBhvr>
                                        <p:cTn id="35" dur="1000"/>
                                        <p:tgtEl>
                                          <p:spTgt spid="6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par>
                          <p:cTn id="46" fill="hold">
                            <p:stCondLst>
                              <p:cond delay="5000"/>
                            </p:stCondLst>
                            <p:childTnLst>
                              <p:par>
                                <p:cTn id="47" presetID="55" presetClass="entr" presetSubtype="0"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1000" fill="hold"/>
                                        <p:tgtEl>
                                          <p:spTgt spid="66"/>
                                        </p:tgtEl>
                                        <p:attrNameLst>
                                          <p:attrName>ppt_w</p:attrName>
                                        </p:attrNameLst>
                                      </p:cBhvr>
                                      <p:tavLst>
                                        <p:tav tm="0">
                                          <p:val>
                                            <p:strVal val="#ppt_w*0.70"/>
                                          </p:val>
                                        </p:tav>
                                        <p:tav tm="100000">
                                          <p:val>
                                            <p:strVal val="#ppt_w"/>
                                          </p:val>
                                        </p:tav>
                                      </p:tavLst>
                                    </p:anim>
                                    <p:anim calcmode="lin" valueType="num">
                                      <p:cBhvr>
                                        <p:cTn id="50" dur="1000" fill="hold"/>
                                        <p:tgtEl>
                                          <p:spTgt spid="66"/>
                                        </p:tgtEl>
                                        <p:attrNameLst>
                                          <p:attrName>ppt_h</p:attrName>
                                        </p:attrNameLst>
                                      </p:cBhvr>
                                      <p:tavLst>
                                        <p:tav tm="0">
                                          <p:val>
                                            <p:strVal val="#ppt_h"/>
                                          </p:val>
                                        </p:tav>
                                        <p:tav tm="100000">
                                          <p:val>
                                            <p:strVal val="#ppt_h"/>
                                          </p:val>
                                        </p:tav>
                                      </p:tavLst>
                                    </p:anim>
                                    <p:animEffect transition="in" filter="fade">
                                      <p:cBhvr>
                                        <p:cTn id="5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61" grpId="0" animBg="1"/>
      <p:bldP spid="62" grpId="0" animBg="1"/>
      <p:bldP spid="63" grpId="0" animBg="1"/>
      <p:bldP spid="64" grpId="0"/>
      <p:bldP spid="65"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05</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5" name="椭圆 74"/>
          <p:cNvSpPr/>
          <p:nvPr/>
        </p:nvSpPr>
        <p:spPr>
          <a:xfrm>
            <a:off x="2391533" y="2042538"/>
            <a:ext cx="1944956" cy="789155"/>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100">
              <a:solidFill>
                <a:schemeClr val="tx1"/>
              </a:solidFill>
            </a:endParaRPr>
          </a:p>
        </p:txBody>
      </p:sp>
      <p:sp>
        <p:nvSpPr>
          <p:cNvPr id="76" name="椭圆 75"/>
          <p:cNvSpPr/>
          <p:nvPr/>
        </p:nvSpPr>
        <p:spPr>
          <a:xfrm>
            <a:off x="2361048" y="1857572"/>
            <a:ext cx="3141058" cy="115908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100">
              <a:solidFill>
                <a:schemeClr val="tx1"/>
              </a:solidFill>
            </a:endParaRPr>
          </a:p>
        </p:txBody>
      </p:sp>
      <p:sp>
        <p:nvSpPr>
          <p:cNvPr id="77" name="椭圆 76"/>
          <p:cNvSpPr/>
          <p:nvPr/>
        </p:nvSpPr>
        <p:spPr>
          <a:xfrm>
            <a:off x="2361049" y="1571714"/>
            <a:ext cx="4265751" cy="173080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chemeClr val="tx1"/>
              </a:solidFill>
            </a:endParaRPr>
          </a:p>
        </p:txBody>
      </p:sp>
      <p:sp>
        <p:nvSpPr>
          <p:cNvPr id="78" name="椭圆 77"/>
          <p:cNvSpPr/>
          <p:nvPr/>
        </p:nvSpPr>
        <p:spPr>
          <a:xfrm>
            <a:off x="2339865" y="1203598"/>
            <a:ext cx="5400024" cy="259228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chemeClr val="tx1"/>
              </a:solidFill>
            </a:endParaRPr>
          </a:p>
        </p:txBody>
      </p:sp>
      <p:sp>
        <p:nvSpPr>
          <p:cNvPr id="79" name="文本框 22"/>
          <p:cNvSpPr txBox="1"/>
          <p:nvPr/>
        </p:nvSpPr>
        <p:spPr>
          <a:xfrm>
            <a:off x="6157854"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专业能力</a:t>
            </a:r>
          </a:p>
        </p:txBody>
      </p:sp>
      <p:sp>
        <p:nvSpPr>
          <p:cNvPr id="80" name="文本框 22"/>
          <p:cNvSpPr txBox="1"/>
          <p:nvPr/>
        </p:nvSpPr>
        <p:spPr>
          <a:xfrm>
            <a:off x="5023580"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学习能力</a:t>
            </a:r>
          </a:p>
        </p:txBody>
      </p:sp>
      <p:sp>
        <p:nvSpPr>
          <p:cNvPr id="81" name="文本框 22"/>
          <p:cNvSpPr txBox="1"/>
          <p:nvPr/>
        </p:nvSpPr>
        <p:spPr>
          <a:xfrm>
            <a:off x="3851920"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个人修养</a:t>
            </a:r>
          </a:p>
        </p:txBody>
      </p:sp>
      <p:sp>
        <p:nvSpPr>
          <p:cNvPr id="82" name="文本框 22"/>
          <p:cNvSpPr txBox="1"/>
          <p:nvPr/>
        </p:nvSpPr>
        <p:spPr>
          <a:xfrm>
            <a:off x="3275014" y="2175706"/>
            <a:ext cx="1026472"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责任心</a:t>
            </a:r>
          </a:p>
        </p:txBody>
      </p:sp>
      <p:sp>
        <p:nvSpPr>
          <p:cNvPr id="83" name="椭圆 82"/>
          <p:cNvSpPr/>
          <p:nvPr/>
        </p:nvSpPr>
        <p:spPr>
          <a:xfrm>
            <a:off x="1475656" y="1746970"/>
            <a:ext cx="1512365"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US" altLang="zh-CN" sz="1800" b="1" dirty="0">
              <a:latin typeface="微软雅黑" panose="020B0503020204020204" pitchFamily="34" charset="-122"/>
              <a:ea typeface="微软雅黑" panose="020B0503020204020204" pitchFamily="34" charset="-122"/>
            </a:endParaRPr>
          </a:p>
          <a:p>
            <a:pPr algn="ctr"/>
            <a:r>
              <a:rPr lang="zh-CN" altLang="en-US" sz="1800" b="1" dirty="0">
                <a:latin typeface="微软雅黑" panose="020B0503020204020204" pitchFamily="34" charset="-122"/>
                <a:ea typeface="微软雅黑" panose="020B0503020204020204" pitchFamily="34" charset="-122"/>
              </a:rPr>
              <a:t>综合素质</a:t>
            </a:r>
          </a:p>
        </p:txBody>
      </p:sp>
      <p:grpSp>
        <p:nvGrpSpPr>
          <p:cNvPr id="84" name="组合 83"/>
          <p:cNvGrpSpPr/>
          <p:nvPr/>
        </p:nvGrpSpPr>
        <p:grpSpPr>
          <a:xfrm>
            <a:off x="1975833" y="2013689"/>
            <a:ext cx="580327" cy="423427"/>
            <a:chOff x="7597775" y="4953000"/>
            <a:chExt cx="176213" cy="128588"/>
          </a:xfrm>
          <a:solidFill>
            <a:schemeClr val="bg1"/>
          </a:solidFill>
        </p:grpSpPr>
        <p:sp>
          <p:nvSpPr>
            <p:cNvPr id="85" name="Freeform 597"/>
            <p:cNvSpPr/>
            <p:nvPr/>
          </p:nvSpPr>
          <p:spPr bwMode="auto">
            <a:xfrm>
              <a:off x="7597775" y="4953000"/>
              <a:ext cx="119063" cy="128588"/>
            </a:xfrm>
            <a:custGeom>
              <a:avLst/>
              <a:gdLst>
                <a:gd name="T0" fmla="*/ 119063 w 194"/>
                <a:gd name="T1" fmla="*/ 115668 h 209"/>
                <a:gd name="T2" fmla="*/ 105561 w 194"/>
                <a:gd name="T3" fmla="*/ 115668 h 209"/>
                <a:gd name="T4" fmla="*/ 93286 w 194"/>
                <a:gd name="T5" fmla="*/ 115668 h 209"/>
                <a:gd name="T6" fmla="*/ 93286 w 194"/>
                <a:gd name="T7" fmla="*/ 103363 h 209"/>
                <a:gd name="T8" fmla="*/ 93286 w 194"/>
                <a:gd name="T9" fmla="*/ 83059 h 209"/>
                <a:gd name="T10" fmla="*/ 93286 w 194"/>
                <a:gd name="T11" fmla="*/ 79983 h 209"/>
                <a:gd name="T12" fmla="*/ 87149 w 194"/>
                <a:gd name="T13" fmla="*/ 78752 h 209"/>
                <a:gd name="T14" fmla="*/ 99424 w 194"/>
                <a:gd name="T15" fmla="*/ 55373 h 209"/>
                <a:gd name="T16" fmla="*/ 101265 w 194"/>
                <a:gd name="T17" fmla="*/ 37530 h 209"/>
                <a:gd name="T18" fmla="*/ 101265 w 194"/>
                <a:gd name="T19" fmla="*/ 19688 h 209"/>
                <a:gd name="T20" fmla="*/ 73033 w 194"/>
                <a:gd name="T21" fmla="*/ 0 h 209"/>
                <a:gd name="T22" fmla="*/ 45416 w 194"/>
                <a:gd name="T23" fmla="*/ 19688 h 209"/>
                <a:gd name="T24" fmla="*/ 44802 w 194"/>
                <a:gd name="T25" fmla="*/ 37530 h 209"/>
                <a:gd name="T26" fmla="*/ 46643 w 194"/>
                <a:gd name="T27" fmla="*/ 55373 h 209"/>
                <a:gd name="T28" fmla="*/ 59532 w 194"/>
                <a:gd name="T29" fmla="*/ 78752 h 209"/>
                <a:gd name="T30" fmla="*/ 18412 w 194"/>
                <a:gd name="T31" fmla="*/ 96595 h 209"/>
                <a:gd name="T32" fmla="*/ 0 w 194"/>
                <a:gd name="T33" fmla="*/ 113822 h 209"/>
                <a:gd name="T34" fmla="*/ 0 w 194"/>
                <a:gd name="T35" fmla="*/ 128588 h 209"/>
                <a:gd name="T36" fmla="*/ 119063 w 194"/>
                <a:gd name="T37" fmla="*/ 128588 h 209"/>
                <a:gd name="T38" fmla="*/ 119063 w 194"/>
                <a:gd name="T39" fmla="*/ 128588 h 209"/>
                <a:gd name="T40" fmla="*/ 119063 w 194"/>
                <a:gd name="T41" fmla="*/ 115668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209"/>
                <a:gd name="T65" fmla="*/ 194 w 194"/>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209">
                  <a:moveTo>
                    <a:pt x="194" y="188"/>
                  </a:moveTo>
                  <a:cubicBezTo>
                    <a:pt x="172" y="188"/>
                    <a:pt x="172" y="188"/>
                    <a:pt x="172" y="188"/>
                  </a:cubicBezTo>
                  <a:cubicBezTo>
                    <a:pt x="152" y="188"/>
                    <a:pt x="152" y="188"/>
                    <a:pt x="152" y="188"/>
                  </a:cubicBezTo>
                  <a:cubicBezTo>
                    <a:pt x="152" y="168"/>
                    <a:pt x="152" y="168"/>
                    <a:pt x="152" y="168"/>
                  </a:cubicBezTo>
                  <a:cubicBezTo>
                    <a:pt x="152" y="135"/>
                    <a:pt x="152" y="135"/>
                    <a:pt x="152" y="135"/>
                  </a:cubicBezTo>
                  <a:cubicBezTo>
                    <a:pt x="152" y="130"/>
                    <a:pt x="152" y="130"/>
                    <a:pt x="152" y="130"/>
                  </a:cubicBezTo>
                  <a:cubicBezTo>
                    <a:pt x="149" y="130"/>
                    <a:pt x="145" y="129"/>
                    <a:pt x="142" y="128"/>
                  </a:cubicBezTo>
                  <a:cubicBezTo>
                    <a:pt x="150" y="119"/>
                    <a:pt x="156" y="106"/>
                    <a:pt x="162" y="90"/>
                  </a:cubicBezTo>
                  <a:cubicBezTo>
                    <a:pt x="166" y="80"/>
                    <a:pt x="165" y="72"/>
                    <a:pt x="165" y="61"/>
                  </a:cubicBezTo>
                  <a:cubicBezTo>
                    <a:pt x="165" y="53"/>
                    <a:pt x="167" y="39"/>
                    <a:pt x="165" y="32"/>
                  </a:cubicBezTo>
                  <a:cubicBezTo>
                    <a:pt x="158" y="7"/>
                    <a:pt x="140" y="0"/>
                    <a:pt x="119" y="0"/>
                  </a:cubicBezTo>
                  <a:cubicBezTo>
                    <a:pt x="99" y="0"/>
                    <a:pt x="81" y="7"/>
                    <a:pt x="74" y="32"/>
                  </a:cubicBezTo>
                  <a:cubicBezTo>
                    <a:pt x="72" y="39"/>
                    <a:pt x="73" y="53"/>
                    <a:pt x="73" y="61"/>
                  </a:cubicBezTo>
                  <a:cubicBezTo>
                    <a:pt x="73" y="72"/>
                    <a:pt x="73" y="80"/>
                    <a:pt x="76" y="90"/>
                  </a:cubicBezTo>
                  <a:cubicBezTo>
                    <a:pt x="83" y="106"/>
                    <a:pt x="89" y="120"/>
                    <a:pt x="97" y="128"/>
                  </a:cubicBezTo>
                  <a:cubicBezTo>
                    <a:pt x="65" y="134"/>
                    <a:pt x="44" y="151"/>
                    <a:pt x="30" y="157"/>
                  </a:cubicBezTo>
                  <a:cubicBezTo>
                    <a:pt x="0" y="170"/>
                    <a:pt x="0" y="185"/>
                    <a:pt x="0" y="185"/>
                  </a:cubicBezTo>
                  <a:cubicBezTo>
                    <a:pt x="0" y="209"/>
                    <a:pt x="0" y="209"/>
                    <a:pt x="0" y="209"/>
                  </a:cubicBezTo>
                  <a:cubicBezTo>
                    <a:pt x="194" y="209"/>
                    <a:pt x="194" y="209"/>
                    <a:pt x="194" y="209"/>
                  </a:cubicBezTo>
                  <a:cubicBezTo>
                    <a:pt x="194" y="209"/>
                    <a:pt x="194" y="209"/>
                    <a:pt x="194" y="209"/>
                  </a:cubicBezTo>
                  <a:lnTo>
                    <a:pt x="194" y="188"/>
                  </a:lnTo>
                  <a:close/>
                </a:path>
              </a:pathLst>
            </a:custGeom>
            <a:grpFill/>
            <a:ln w="9525">
              <a:noFill/>
              <a:miter lim="800000"/>
            </a:ln>
          </p:spPr>
          <p:txBody>
            <a:bodyPr/>
            <a:lstStyle/>
            <a:p>
              <a:endParaRPr lang="zh-CN" altLang="en-US">
                <a:latin typeface="Calibri" panose="020F0502020204030204" charset="0"/>
              </a:endParaRPr>
            </a:p>
          </p:txBody>
        </p:sp>
        <p:sp>
          <p:nvSpPr>
            <p:cNvPr id="86" name="Freeform 598"/>
            <p:cNvSpPr/>
            <p:nvPr/>
          </p:nvSpPr>
          <p:spPr bwMode="auto">
            <a:xfrm>
              <a:off x="7702550" y="5010150"/>
              <a:ext cx="71438" cy="71438"/>
            </a:xfrm>
            <a:custGeom>
              <a:avLst/>
              <a:gdLst>
                <a:gd name="T0" fmla="*/ 71438 w 45"/>
                <a:gd name="T1" fmla="*/ 25400 h 45"/>
                <a:gd name="T2" fmla="*/ 46038 w 45"/>
                <a:gd name="T3" fmla="*/ 25400 h 45"/>
                <a:gd name="T4" fmla="*/ 46038 w 45"/>
                <a:gd name="T5" fmla="*/ 0 h 45"/>
                <a:gd name="T6" fmla="*/ 25400 w 45"/>
                <a:gd name="T7" fmla="*/ 0 h 45"/>
                <a:gd name="T8" fmla="*/ 25400 w 45"/>
                <a:gd name="T9" fmla="*/ 25400 h 45"/>
                <a:gd name="T10" fmla="*/ 0 w 45"/>
                <a:gd name="T11" fmla="*/ 25400 h 45"/>
                <a:gd name="T12" fmla="*/ 0 w 45"/>
                <a:gd name="T13" fmla="*/ 46038 h 45"/>
                <a:gd name="T14" fmla="*/ 25400 w 45"/>
                <a:gd name="T15" fmla="*/ 46038 h 45"/>
                <a:gd name="T16" fmla="*/ 25400 w 45"/>
                <a:gd name="T17" fmla="*/ 71438 h 45"/>
                <a:gd name="T18" fmla="*/ 46038 w 45"/>
                <a:gd name="T19" fmla="*/ 71438 h 45"/>
                <a:gd name="T20" fmla="*/ 46038 w 45"/>
                <a:gd name="T21" fmla="*/ 46038 h 45"/>
                <a:gd name="T22" fmla="*/ 71438 w 45"/>
                <a:gd name="T23" fmla="*/ 46038 h 45"/>
                <a:gd name="T24" fmla="*/ 71438 w 45"/>
                <a:gd name="T25" fmla="*/ 2540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45" y="16"/>
                  </a:moveTo>
                  <a:lnTo>
                    <a:pt x="29" y="16"/>
                  </a:lnTo>
                  <a:lnTo>
                    <a:pt x="29" y="0"/>
                  </a:lnTo>
                  <a:lnTo>
                    <a:pt x="16" y="0"/>
                  </a:lnTo>
                  <a:lnTo>
                    <a:pt x="16" y="16"/>
                  </a:lnTo>
                  <a:lnTo>
                    <a:pt x="0" y="16"/>
                  </a:lnTo>
                  <a:lnTo>
                    <a:pt x="0" y="29"/>
                  </a:lnTo>
                  <a:lnTo>
                    <a:pt x="16" y="29"/>
                  </a:lnTo>
                  <a:lnTo>
                    <a:pt x="16" y="45"/>
                  </a:lnTo>
                  <a:lnTo>
                    <a:pt x="29" y="45"/>
                  </a:lnTo>
                  <a:lnTo>
                    <a:pt x="29" y="29"/>
                  </a:lnTo>
                  <a:lnTo>
                    <a:pt x="45" y="29"/>
                  </a:lnTo>
                  <a:lnTo>
                    <a:pt x="45" y="16"/>
                  </a:lnTo>
                  <a:close/>
                </a:path>
              </a:pathLst>
            </a:custGeom>
            <a:grpFill/>
            <a:ln w="9525">
              <a:noFill/>
              <a:miter lim="800000"/>
            </a:ln>
          </p:spPr>
          <p:txBody>
            <a:bodyPr/>
            <a:lstStyle/>
            <a:p>
              <a:endParaRPr lang="zh-CN" altLang="en-US">
                <a:latin typeface="Calibri" panose="020F0502020204030204"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10" dur="1000" fill="hold"/>
                                        <p:tgtEl>
                                          <p:spTgt spid="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3"/>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fltVal val="0"/>
                                          </p:val>
                                        </p:tav>
                                        <p:tav tm="100000">
                                          <p:val>
                                            <p:strVal val="#ppt_w"/>
                                          </p:val>
                                        </p:tav>
                                      </p:tavLst>
                                    </p:anim>
                                    <p:anim calcmode="lin" valueType="num">
                                      <p:cBhvr>
                                        <p:cTn id="19" dur="500" fill="hold"/>
                                        <p:tgtEl>
                                          <p:spTgt spid="8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18" presetClass="entr" presetSubtype="6"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strips(downRight)">
                                      <p:cBhvr>
                                        <p:cTn id="43" dur="500"/>
                                        <p:tgtEl>
                                          <p:spTgt spid="82"/>
                                        </p:tgtEl>
                                      </p:cBhvr>
                                    </p:animEffect>
                                  </p:childTnLst>
                                </p:cTn>
                              </p:par>
                            </p:childTnLst>
                          </p:cTn>
                        </p:par>
                        <p:par>
                          <p:cTn id="44" fill="hold">
                            <p:stCondLst>
                              <p:cond delay="4000"/>
                            </p:stCondLst>
                            <p:childTnLst>
                              <p:par>
                                <p:cTn id="45" presetID="18" presetClass="entr" presetSubtype="6"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strips(downRight)">
                                      <p:cBhvr>
                                        <p:cTn id="47" dur="500"/>
                                        <p:tgtEl>
                                          <p:spTgt spid="81"/>
                                        </p:tgtEl>
                                      </p:cBhvr>
                                    </p:animEffect>
                                  </p:childTnLst>
                                </p:cTn>
                              </p:par>
                            </p:childTnLst>
                          </p:cTn>
                        </p:par>
                        <p:par>
                          <p:cTn id="48" fill="hold">
                            <p:stCondLst>
                              <p:cond delay="4500"/>
                            </p:stCondLst>
                            <p:childTnLst>
                              <p:par>
                                <p:cTn id="49" presetID="18" presetClass="entr" presetSubtype="6"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strips(downRight)">
                                      <p:cBhvr>
                                        <p:cTn id="51" dur="500"/>
                                        <p:tgtEl>
                                          <p:spTgt spid="80"/>
                                        </p:tgtEl>
                                      </p:cBhvr>
                                    </p:animEffect>
                                  </p:childTnLst>
                                </p:cTn>
                              </p:par>
                            </p:childTnLst>
                          </p:cTn>
                        </p:par>
                        <p:par>
                          <p:cTn id="52" fill="hold">
                            <p:stCondLst>
                              <p:cond delay="5000"/>
                            </p:stCondLst>
                            <p:childTnLst>
                              <p:par>
                                <p:cTn id="53" presetID="18" presetClass="entr" presetSubtype="6"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strips(downRigh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80" grpId="0"/>
      <p:bldP spid="81" grpId="0"/>
      <p:bldP spid="82" grpId="0"/>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4" name="组合 32"/>
          <p:cNvGrpSpPr/>
          <p:nvPr/>
        </p:nvGrpSpPr>
        <p:grpSpPr bwMode="auto">
          <a:xfrm>
            <a:off x="683567" y="2506191"/>
            <a:ext cx="2175521" cy="506412"/>
            <a:chOff x="-240359" y="0"/>
            <a:chExt cx="2175527" cy="506624"/>
          </a:xfrm>
          <a:solidFill>
            <a:srgbClr val="FF0000"/>
          </a:solidFill>
        </p:grpSpPr>
        <p:sp>
          <p:nvSpPr>
            <p:cNvPr id="5" name="圆角矩形 33"/>
            <p:cNvSpPr>
              <a:spLocks noChangeArrowheads="1"/>
            </p:cNvSpPr>
            <p:nvPr/>
          </p:nvSpPr>
          <p:spPr bwMode="auto">
            <a:xfrm>
              <a:off x="-240359" y="73989"/>
              <a:ext cx="2175527"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rgbClr val="FF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rgbClr val="C00000"/>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rgbClr val="C00000"/>
          </a:solidFill>
          <a:ln>
            <a:noFil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rgbClr val="FF0000"/>
          </a:solidFill>
        </p:grpSpPr>
        <p:sp>
          <p:nvSpPr>
            <p:cNvPr id="13" name="圆角矩形 41"/>
            <p:cNvSpPr>
              <a:spLocks noChangeArrowheads="1"/>
            </p:cNvSpPr>
            <p:nvPr/>
          </p:nvSpPr>
          <p:spPr bwMode="auto">
            <a:xfrm>
              <a:off x="0" y="73989"/>
              <a:ext cx="1935168" cy="432635"/>
            </a:xfrm>
            <a:prstGeom prst="roundRect">
              <a:avLst>
                <a:gd name="adj" fmla="val 16667"/>
              </a:avLst>
            </a:prstGeom>
            <a:solidFill>
              <a:srgbClr val="7DBFC5"/>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solidFill>
              <a:srgbClr val="7DBFC5"/>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rgbClr val="FF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rgbClr val="C00000"/>
          </a:solidFill>
          <a:ln>
            <a:noFil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5" y="2580801"/>
            <a:ext cx="2075508" cy="506415"/>
            <a:chOff x="0" y="0"/>
            <a:chExt cx="2073813" cy="506626"/>
          </a:xfrm>
          <a:solidFill>
            <a:srgbClr val="C00000"/>
          </a:solidFill>
        </p:grpSpPr>
        <p:sp>
          <p:nvSpPr>
            <p:cNvPr id="2" name="圆角矩形 54"/>
            <p:cNvSpPr>
              <a:spLocks noChangeArrowheads="1"/>
            </p:cNvSpPr>
            <p:nvPr/>
          </p:nvSpPr>
          <p:spPr bwMode="auto">
            <a:xfrm>
              <a:off x="0" y="73991"/>
              <a:ext cx="207381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36"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37"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9"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41"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43"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4"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5"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6"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p:cBhvr>
                                        <p:cTn id="33" dur="600"/>
                                        <p:tgtEl>
                                          <p:spTgt spid="43"/>
                                        </p:tgtEl>
                                      </p:cBhvr>
                                    </p:animEffect>
                                    <p:anim calcmode="lin" valueType="num">
                                      <p:cBhvr>
                                        <p:cTn id="34" dur="600" fill="hold"/>
                                        <p:tgtEl>
                                          <p:spTgt spid="43"/>
                                        </p:tgtEl>
                                        <p:attrNameLst>
                                          <p:attrName>ppt_x</p:attrName>
                                        </p:attrNameLst>
                                      </p:cBhvr>
                                      <p:tavLst>
                                        <p:tav tm="0">
                                          <p:val>
                                            <p:strVal val="#ppt_x"/>
                                          </p:val>
                                        </p:tav>
                                        <p:tav tm="100000">
                                          <p:val>
                                            <p:strVal val="#ppt_x"/>
                                          </p:val>
                                        </p:tav>
                                      </p:tavLst>
                                    </p:anim>
                                    <p:anim calcmode="lin" valueType="num">
                                      <p:cBhvr>
                                        <p:cTn id="35" dur="600" fill="hold"/>
                                        <p:tgtEl>
                                          <p:spTgt spid="43"/>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p:cBhvr>
                                        <p:cTn id="46" dur="300"/>
                                        <p:tgtEl>
                                          <p:spTgt spid="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p:cBhvr>
                                        <p:cTn id="50" dur="600"/>
                                        <p:tgtEl>
                                          <p:spTgt spid="38"/>
                                        </p:tgtEl>
                                      </p:cBhvr>
                                    </p:animEffect>
                                    <p:anim calcmode="lin" valueType="num">
                                      <p:cBhvr>
                                        <p:cTn id="51" dur="600" fill="hold"/>
                                        <p:tgtEl>
                                          <p:spTgt spid="38"/>
                                        </p:tgtEl>
                                        <p:attrNameLst>
                                          <p:attrName>ppt_x</p:attrName>
                                        </p:attrNameLst>
                                      </p:cBhvr>
                                      <p:tavLst>
                                        <p:tav tm="0">
                                          <p:val>
                                            <p:strVal val="#ppt_x"/>
                                          </p:val>
                                        </p:tav>
                                        <p:tav tm="100000">
                                          <p:val>
                                            <p:strVal val="#ppt_x"/>
                                          </p:val>
                                        </p:tav>
                                      </p:tavLst>
                                    </p:anim>
                                    <p:anim calcmode="lin" valueType="num">
                                      <p:cBhvr>
                                        <p:cTn id="52" dur="600" fill="hold"/>
                                        <p:tgtEl>
                                          <p:spTgt spid="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p:cBhvr>
                                        <p:cTn id="55" dur="600"/>
                                        <p:tgtEl>
                                          <p:spTgt spid="37"/>
                                        </p:tgtEl>
                                      </p:cBhvr>
                                    </p:animEffect>
                                    <p:anim calcmode="lin" valueType="num">
                                      <p:cBhvr>
                                        <p:cTn id="56" dur="600" fill="hold"/>
                                        <p:tgtEl>
                                          <p:spTgt spid="37"/>
                                        </p:tgtEl>
                                        <p:attrNameLst>
                                          <p:attrName>ppt_x</p:attrName>
                                        </p:attrNameLst>
                                      </p:cBhvr>
                                      <p:tavLst>
                                        <p:tav tm="0">
                                          <p:val>
                                            <p:strVal val="#ppt_x"/>
                                          </p:val>
                                        </p:tav>
                                        <p:tav tm="100000">
                                          <p:val>
                                            <p:strVal val="#ppt_x"/>
                                          </p:val>
                                        </p:tav>
                                      </p:tavLst>
                                    </p:anim>
                                    <p:anim calcmode="lin" valueType="num">
                                      <p:cBhvr>
                                        <p:cTn id="57" dur="6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p:cBhvr>
                                        <p:cTn id="65" dur="600"/>
                                        <p:tgtEl>
                                          <p:spTgt spid="45"/>
                                        </p:tgtEl>
                                      </p:cBhvr>
                                    </p:animEffect>
                                    <p:anim calcmode="lin" valueType="num">
                                      <p:cBhvr>
                                        <p:cTn id="66" dur="600" fill="hold"/>
                                        <p:tgtEl>
                                          <p:spTgt spid="45"/>
                                        </p:tgtEl>
                                        <p:attrNameLst>
                                          <p:attrName>ppt_x</p:attrName>
                                        </p:attrNameLst>
                                      </p:cBhvr>
                                      <p:tavLst>
                                        <p:tav tm="0">
                                          <p:val>
                                            <p:strVal val="#ppt_x"/>
                                          </p:val>
                                        </p:tav>
                                        <p:tav tm="100000">
                                          <p:val>
                                            <p:strVal val="#ppt_x"/>
                                          </p:val>
                                        </p:tav>
                                      </p:tavLst>
                                    </p:anim>
                                    <p:anim calcmode="lin" valueType="num">
                                      <p:cBhvr>
                                        <p:cTn id="67" dur="6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p:cBhvr>
                                        <p:cTn id="78" dur="300"/>
                                        <p:tgtEl>
                                          <p:spTgt spid="12"/>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p:cBhvr>
                                        <p:cTn id="82" dur="600"/>
                                        <p:tgtEl>
                                          <p:spTgt spid="40"/>
                                        </p:tgtEl>
                                      </p:cBhvr>
                                    </p:animEffect>
                                    <p:anim calcmode="lin" valueType="num">
                                      <p:cBhvr>
                                        <p:cTn id="83" dur="600" fill="hold"/>
                                        <p:tgtEl>
                                          <p:spTgt spid="40"/>
                                        </p:tgtEl>
                                        <p:attrNameLst>
                                          <p:attrName>ppt_x</p:attrName>
                                        </p:attrNameLst>
                                      </p:cBhvr>
                                      <p:tavLst>
                                        <p:tav tm="0">
                                          <p:val>
                                            <p:strVal val="#ppt_x"/>
                                          </p:val>
                                        </p:tav>
                                        <p:tav tm="100000">
                                          <p:val>
                                            <p:strVal val="#ppt_x"/>
                                          </p:val>
                                        </p:tav>
                                      </p:tavLst>
                                    </p:anim>
                                    <p:anim calcmode="lin" valueType="num">
                                      <p:cBhvr>
                                        <p:cTn id="84" dur="60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p:cBhvr>
                                        <p:cTn id="87" dur="600"/>
                                        <p:tgtEl>
                                          <p:spTgt spid="39"/>
                                        </p:tgtEl>
                                      </p:cBhvr>
                                    </p:animEffect>
                                    <p:anim calcmode="lin" valueType="num">
                                      <p:cBhvr>
                                        <p:cTn id="88" dur="600" fill="hold"/>
                                        <p:tgtEl>
                                          <p:spTgt spid="39"/>
                                        </p:tgtEl>
                                        <p:attrNameLst>
                                          <p:attrName>ppt_x</p:attrName>
                                        </p:attrNameLst>
                                      </p:cBhvr>
                                      <p:tavLst>
                                        <p:tav tm="0">
                                          <p:val>
                                            <p:strVal val="#ppt_x"/>
                                          </p:val>
                                        </p:tav>
                                        <p:tav tm="100000">
                                          <p:val>
                                            <p:strVal val="#ppt_x"/>
                                          </p:val>
                                        </p:tav>
                                      </p:tavLst>
                                    </p:anim>
                                    <p:anim calcmode="lin" valueType="num">
                                      <p:cBhvr>
                                        <p:cTn id="89" dur="600" fill="hold"/>
                                        <p:tgtEl>
                                          <p:spTgt spid="3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p:cBhvr>
                                        <p:cTn id="97" dur="600"/>
                                        <p:tgtEl>
                                          <p:spTgt spid="44"/>
                                        </p:tgtEl>
                                      </p:cBhvr>
                                    </p:animEffect>
                                    <p:anim calcmode="lin" valueType="num">
                                      <p:cBhvr>
                                        <p:cTn id="98" dur="600" fill="hold"/>
                                        <p:tgtEl>
                                          <p:spTgt spid="44"/>
                                        </p:tgtEl>
                                        <p:attrNameLst>
                                          <p:attrName>ppt_x</p:attrName>
                                        </p:attrNameLst>
                                      </p:cBhvr>
                                      <p:tavLst>
                                        <p:tav tm="0">
                                          <p:val>
                                            <p:strVal val="#ppt_x"/>
                                          </p:val>
                                        </p:tav>
                                        <p:tav tm="100000">
                                          <p:val>
                                            <p:strVal val="#ppt_x"/>
                                          </p:val>
                                        </p:tav>
                                      </p:tavLst>
                                    </p:anim>
                                    <p:anim calcmode="lin" valueType="num">
                                      <p:cBhvr>
                                        <p:cTn id="99" dur="600" fill="hold"/>
                                        <p:tgtEl>
                                          <p:spTgt spid="44"/>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300" fill="hold"/>
                                        <p:tgtEl>
                                          <p:spTgt spid="36"/>
                                        </p:tgtEl>
                                        <p:attrNameLst>
                                          <p:attrName>ppt_w</p:attrName>
                                        </p:attrNameLst>
                                      </p:cBhvr>
                                      <p:tavLst>
                                        <p:tav tm="0">
                                          <p:val>
                                            <p:fltVal val="0"/>
                                          </p:val>
                                        </p:tav>
                                        <p:tav tm="100000">
                                          <p:val>
                                            <p:strVal val="#ppt_w"/>
                                          </p:val>
                                        </p:tav>
                                      </p:tavLst>
                                    </p:anim>
                                    <p:anim calcmode="lin" valueType="num">
                                      <p:cBhvr>
                                        <p:cTn id="104" dur="300" fill="hold"/>
                                        <p:tgtEl>
                                          <p:spTgt spid="36"/>
                                        </p:tgtEl>
                                        <p:attrNameLst>
                                          <p:attrName>ppt_h</p:attrName>
                                        </p:attrNameLst>
                                      </p:cBhvr>
                                      <p:tavLst>
                                        <p:tav tm="0">
                                          <p:val>
                                            <p:fltVal val="0"/>
                                          </p:val>
                                        </p:tav>
                                        <p:tav tm="100000">
                                          <p:val>
                                            <p:strVal val="#ppt_h"/>
                                          </p:val>
                                        </p:tav>
                                      </p:tavLst>
                                    </p:anim>
                                    <p:animEffect>
                                      <p:cBhvr>
                                        <p:cTn id="105" dur="300"/>
                                        <p:tgtEl>
                                          <p:spTgt spid="36"/>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p:cBhvr>
                                        <p:cTn id="110" dur="300"/>
                                        <p:tgtEl>
                                          <p:spTgt spid="22"/>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p:cBhvr>
                                        <p:cTn id="114" dur="600"/>
                                        <p:tgtEl>
                                          <p:spTgt spid="42"/>
                                        </p:tgtEl>
                                      </p:cBhvr>
                                    </p:animEffect>
                                    <p:anim calcmode="lin" valueType="num">
                                      <p:cBhvr>
                                        <p:cTn id="115" dur="600" fill="hold"/>
                                        <p:tgtEl>
                                          <p:spTgt spid="42"/>
                                        </p:tgtEl>
                                        <p:attrNameLst>
                                          <p:attrName>ppt_x</p:attrName>
                                        </p:attrNameLst>
                                      </p:cBhvr>
                                      <p:tavLst>
                                        <p:tav tm="0">
                                          <p:val>
                                            <p:strVal val="#ppt_x"/>
                                          </p:val>
                                        </p:tav>
                                        <p:tav tm="100000">
                                          <p:val>
                                            <p:strVal val="#ppt_x"/>
                                          </p:val>
                                        </p:tav>
                                      </p:tavLst>
                                    </p:anim>
                                    <p:anim calcmode="lin" valueType="num">
                                      <p:cBhvr>
                                        <p:cTn id="116" dur="600" fill="hold"/>
                                        <p:tgtEl>
                                          <p:spTgt spid="42"/>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p:cBhvr>
                                        <p:cTn id="119" dur="600"/>
                                        <p:tgtEl>
                                          <p:spTgt spid="41"/>
                                        </p:tgtEl>
                                      </p:cBhvr>
                                    </p:animEffect>
                                    <p:anim calcmode="lin" valueType="num">
                                      <p:cBhvr>
                                        <p:cTn id="120" dur="600" fill="hold"/>
                                        <p:tgtEl>
                                          <p:spTgt spid="41"/>
                                        </p:tgtEl>
                                        <p:attrNameLst>
                                          <p:attrName>ppt_x</p:attrName>
                                        </p:attrNameLst>
                                      </p:cBhvr>
                                      <p:tavLst>
                                        <p:tav tm="0">
                                          <p:val>
                                            <p:strVal val="#ppt_x"/>
                                          </p:val>
                                        </p:tav>
                                        <p:tav tm="100000">
                                          <p:val>
                                            <p:strVal val="#ppt_x"/>
                                          </p:val>
                                        </p:tav>
                                      </p:tavLst>
                                    </p:anim>
                                    <p:anim calcmode="lin" valueType="num">
                                      <p:cBhvr>
                                        <p:cTn id="121" dur="600" fill="hold"/>
                                        <p:tgtEl>
                                          <p:spTgt spid="4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p:cBhvr>
                                        <p:cTn id="129" dur="600"/>
                                        <p:tgtEl>
                                          <p:spTgt spid="46"/>
                                        </p:tgtEl>
                                      </p:cBhvr>
                                    </p:animEffect>
                                    <p:anim calcmode="lin" valueType="num">
                                      <p:cBhvr>
                                        <p:cTn id="130" dur="600" fill="hold"/>
                                        <p:tgtEl>
                                          <p:spTgt spid="46"/>
                                        </p:tgtEl>
                                        <p:attrNameLst>
                                          <p:attrName>ppt_x</p:attrName>
                                        </p:attrNameLst>
                                      </p:cBhvr>
                                      <p:tavLst>
                                        <p:tav tm="0">
                                          <p:val>
                                            <p:strVal val="#ppt_x"/>
                                          </p:val>
                                        </p:tav>
                                        <p:tav tm="100000">
                                          <p:val>
                                            <p:strVal val="#ppt_x"/>
                                          </p:val>
                                        </p:tav>
                                      </p:tavLst>
                                    </p:anim>
                                    <p:anim calcmode="lin" valueType="num">
                                      <p:cBhvr>
                                        <p:cTn id="131" dur="6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3" name="矩形 42"/>
          <p:cNvSpPr>
            <a:spLocks noChangeArrowheads="1"/>
          </p:cNvSpPr>
          <p:nvPr/>
        </p:nvSpPr>
        <p:spPr bwMode="auto">
          <a:xfrm>
            <a:off x="7339258" y="2885519"/>
            <a:ext cx="692150"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4" name="矩形 37"/>
          <p:cNvSpPr>
            <a:spLocks noChangeArrowheads="1"/>
          </p:cNvSpPr>
          <p:nvPr/>
        </p:nvSpPr>
        <p:spPr bwMode="auto">
          <a:xfrm>
            <a:off x="3746547" y="2885519"/>
            <a:ext cx="3500437"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5" name="矩形 46"/>
          <p:cNvSpPr>
            <a:spLocks noChangeAspect="1" noChangeArrowheads="1"/>
          </p:cNvSpPr>
          <p:nvPr/>
        </p:nvSpPr>
        <p:spPr bwMode="auto">
          <a:xfrm>
            <a:off x="1114271" y="2885519"/>
            <a:ext cx="2541587" cy="1695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6" name="矩形 47"/>
          <p:cNvSpPr>
            <a:spLocks noChangeAspect="1" noChangeArrowheads="1"/>
          </p:cNvSpPr>
          <p:nvPr/>
        </p:nvSpPr>
        <p:spPr bwMode="auto">
          <a:xfrm>
            <a:off x="2879770" y="1114604"/>
            <a:ext cx="2540000" cy="16938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7" name="矩形 1"/>
          <p:cNvSpPr>
            <a:spLocks noChangeArrowheads="1"/>
          </p:cNvSpPr>
          <p:nvPr/>
        </p:nvSpPr>
        <p:spPr bwMode="auto">
          <a:xfrm>
            <a:off x="1114273" y="1113014"/>
            <a:ext cx="1695449"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8607"/>
              </a:solidFill>
              <a:sym typeface="微软雅黑" panose="020B0503020204020204" pitchFamily="34" charset="-122"/>
            </a:endParaRPr>
          </a:p>
        </p:txBody>
      </p:sp>
      <p:sp>
        <p:nvSpPr>
          <p:cNvPr id="58" name="矩形 59"/>
          <p:cNvSpPr>
            <a:spLocks noChangeAspect="1" noChangeArrowheads="1"/>
          </p:cNvSpPr>
          <p:nvPr/>
        </p:nvSpPr>
        <p:spPr bwMode="auto">
          <a:xfrm>
            <a:off x="5489821" y="1113014"/>
            <a:ext cx="2541587" cy="16954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9" name="矩形 56"/>
          <p:cNvSpPr>
            <a:spLocks noChangeArrowheads="1"/>
          </p:cNvSpPr>
          <p:nvPr/>
        </p:nvSpPr>
        <p:spPr bwMode="auto">
          <a:xfrm>
            <a:off x="899592" y="1286116"/>
            <a:ext cx="1614091" cy="17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endParaRPr lang="en-US" altLang="zh-CN" sz="1600" b="1" dirty="0">
              <a:solidFill>
                <a:schemeClr val="bg1"/>
              </a:solidFill>
            </a:endParaRPr>
          </a:p>
        </p:txBody>
      </p:sp>
      <p:sp>
        <p:nvSpPr>
          <p:cNvPr id="60" name="矩形 45"/>
          <p:cNvSpPr>
            <a:spLocks noChangeArrowheads="1"/>
          </p:cNvSpPr>
          <p:nvPr/>
        </p:nvSpPr>
        <p:spPr bwMode="auto">
          <a:xfrm>
            <a:off x="3844863" y="3075806"/>
            <a:ext cx="3210534" cy="13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just">
              <a:lnSpc>
                <a:spcPct val="150000"/>
              </a:lnSpc>
              <a:buNone/>
            </a:pPr>
            <a:r>
              <a:rPr lang="zh-CN" altLang="en-US" sz="11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chemeClr val="bg1"/>
                </a:solidFill>
                <a:latin typeface="微软雅黑 Light" panose="020B0502040204020203" pitchFamily="34" charset="-122"/>
                <a:ea typeface="微软雅黑 Light" panose="020B0502040204020203"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1+#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1+#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bwMode="auto">
          <a:xfrm>
            <a:off x="539046" y="1012837"/>
            <a:ext cx="3670358" cy="3071081"/>
            <a:chOff x="2047009" y="1663503"/>
            <a:chExt cx="4100513" cy="2985932"/>
          </a:xfrm>
        </p:grpSpPr>
        <p:grpSp>
          <p:nvGrpSpPr>
            <p:cNvPr id="12" name="Group 2"/>
            <p:cNvGrpSpPr/>
            <p:nvPr/>
          </p:nvGrpSpPr>
          <p:grpSpPr bwMode="auto">
            <a:xfrm>
              <a:off x="2047009" y="3042091"/>
              <a:ext cx="4100513" cy="1607344"/>
              <a:chOff x="3381376" y="4711701"/>
              <a:chExt cx="5467350" cy="2143125"/>
            </a:xfrm>
          </p:grpSpPr>
          <p:sp>
            <p:nvSpPr>
              <p:cNvPr id="91" name="Freeform 5"/>
              <p:cNvSpPr/>
              <p:nvPr/>
            </p:nvSpPr>
            <p:spPr bwMode="auto">
              <a:xfrm>
                <a:off x="3381376" y="4711640"/>
                <a:ext cx="5467350" cy="2143186"/>
              </a:xfrm>
              <a:custGeom>
                <a:avLst/>
                <a:gdLst>
                  <a:gd name="T0" fmla="*/ 0 w 1770"/>
                  <a:gd name="T1" fmla="*/ 658 h 694"/>
                  <a:gd name="T2" fmla="*/ 0 w 1770"/>
                  <a:gd name="T3" fmla="*/ 661 h 694"/>
                  <a:gd name="T4" fmla="*/ 0 w 1770"/>
                  <a:gd name="T5" fmla="*/ 661 h 694"/>
                  <a:gd name="T6" fmla="*/ 0 w 1770"/>
                  <a:gd name="T7" fmla="*/ 661 h 694"/>
                  <a:gd name="T8" fmla="*/ 110 w 1770"/>
                  <a:gd name="T9" fmla="*/ 694 h 694"/>
                  <a:gd name="T10" fmla="*/ 1696 w 1770"/>
                  <a:gd name="T11" fmla="*/ 693 h 694"/>
                  <a:gd name="T12" fmla="*/ 1764 w 1770"/>
                  <a:gd name="T13" fmla="*/ 667 h 694"/>
                  <a:gd name="T14" fmla="*/ 1766 w 1770"/>
                  <a:gd name="T15" fmla="*/ 624 h 694"/>
                  <a:gd name="T16" fmla="*/ 1766 w 1770"/>
                  <a:gd name="T17" fmla="*/ 624 h 694"/>
                  <a:gd name="T18" fmla="*/ 1743 w 1770"/>
                  <a:gd name="T19" fmla="*/ 577 h 694"/>
                  <a:gd name="T20" fmla="*/ 1281 w 1770"/>
                  <a:gd name="T21" fmla="*/ 37 h 694"/>
                  <a:gd name="T22" fmla="*/ 1189 w 1770"/>
                  <a:gd name="T23" fmla="*/ 0 h 694"/>
                  <a:gd name="T24" fmla="*/ 557 w 1770"/>
                  <a:gd name="T25" fmla="*/ 1 h 694"/>
                  <a:gd name="T26" fmla="*/ 478 w 1770"/>
                  <a:gd name="T27" fmla="*/ 30 h 694"/>
                  <a:gd name="T28" fmla="*/ 21 w 1770"/>
                  <a:gd name="T29" fmla="*/ 578 h 694"/>
                  <a:gd name="T30" fmla="*/ 3 w 1770"/>
                  <a:gd name="T31" fmla="*/ 612 h 694"/>
                  <a:gd name="T32" fmla="*/ 3 w 1770"/>
                  <a:gd name="T33" fmla="*/ 612 h 694"/>
                  <a:gd name="T34" fmla="*/ 0 w 1770"/>
                  <a:gd name="T35" fmla="*/ 65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0" h="694">
                    <a:moveTo>
                      <a:pt x="0" y="658"/>
                    </a:moveTo>
                    <a:cubicBezTo>
                      <a:pt x="0" y="659"/>
                      <a:pt x="0" y="660"/>
                      <a:pt x="0" y="661"/>
                    </a:cubicBezTo>
                    <a:cubicBezTo>
                      <a:pt x="0" y="661"/>
                      <a:pt x="0" y="661"/>
                      <a:pt x="0" y="661"/>
                    </a:cubicBezTo>
                    <a:cubicBezTo>
                      <a:pt x="0" y="661"/>
                      <a:pt x="0" y="661"/>
                      <a:pt x="0" y="661"/>
                    </a:cubicBezTo>
                    <a:cubicBezTo>
                      <a:pt x="0" y="680"/>
                      <a:pt x="27" y="694"/>
                      <a:pt x="110" y="694"/>
                    </a:cubicBezTo>
                    <a:cubicBezTo>
                      <a:pt x="1696" y="693"/>
                      <a:pt x="1696" y="693"/>
                      <a:pt x="1696" y="693"/>
                    </a:cubicBezTo>
                    <a:cubicBezTo>
                      <a:pt x="1747" y="693"/>
                      <a:pt x="1764" y="683"/>
                      <a:pt x="1764" y="667"/>
                    </a:cubicBezTo>
                    <a:cubicBezTo>
                      <a:pt x="1766" y="624"/>
                      <a:pt x="1766" y="624"/>
                      <a:pt x="1766" y="624"/>
                    </a:cubicBezTo>
                    <a:cubicBezTo>
                      <a:pt x="1766" y="624"/>
                      <a:pt x="1766" y="624"/>
                      <a:pt x="1766" y="624"/>
                    </a:cubicBezTo>
                    <a:cubicBezTo>
                      <a:pt x="1770" y="612"/>
                      <a:pt x="1759" y="595"/>
                      <a:pt x="1743" y="577"/>
                    </a:cubicBezTo>
                    <a:cubicBezTo>
                      <a:pt x="1281" y="37"/>
                      <a:pt x="1281" y="37"/>
                      <a:pt x="1281" y="37"/>
                    </a:cubicBezTo>
                    <a:cubicBezTo>
                      <a:pt x="1263" y="16"/>
                      <a:pt x="1245" y="0"/>
                      <a:pt x="1189" y="0"/>
                    </a:cubicBezTo>
                    <a:cubicBezTo>
                      <a:pt x="557" y="1"/>
                      <a:pt x="557" y="1"/>
                      <a:pt x="557" y="1"/>
                    </a:cubicBezTo>
                    <a:cubicBezTo>
                      <a:pt x="512" y="1"/>
                      <a:pt x="495" y="9"/>
                      <a:pt x="478" y="30"/>
                    </a:cubicBezTo>
                    <a:cubicBezTo>
                      <a:pt x="21" y="578"/>
                      <a:pt x="21" y="578"/>
                      <a:pt x="21" y="578"/>
                    </a:cubicBezTo>
                    <a:cubicBezTo>
                      <a:pt x="11" y="590"/>
                      <a:pt x="4" y="602"/>
                      <a:pt x="3" y="612"/>
                    </a:cubicBezTo>
                    <a:cubicBezTo>
                      <a:pt x="3" y="612"/>
                      <a:pt x="3" y="612"/>
                      <a:pt x="3" y="612"/>
                    </a:cubicBezTo>
                    <a:lnTo>
                      <a:pt x="0" y="658"/>
                    </a:lnTo>
                    <a:close/>
                  </a:path>
                </a:pathLst>
              </a:custGeom>
              <a:solidFill>
                <a:schemeClr val="tx1">
                  <a:lumMod val="65000"/>
                  <a:lumOff val="35000"/>
                </a:schemeClr>
              </a:solidFill>
              <a:ln>
                <a:noFill/>
              </a:ln>
            </p:spPr>
            <p:txBody>
              <a:bodyPr lIns="68580" tIns="34290" rIns="68580" bIns="34290"/>
              <a:lstStyle/>
              <a:p>
                <a:pPr defTabSz="513715">
                  <a:defRPr/>
                </a:pPr>
                <a:endParaRPr lang="en-US" sz="800"/>
              </a:p>
            </p:txBody>
          </p:sp>
          <p:sp>
            <p:nvSpPr>
              <p:cNvPr id="92" name="Freeform 6"/>
              <p:cNvSpPr/>
              <p:nvPr/>
            </p:nvSpPr>
            <p:spPr bwMode="auto">
              <a:xfrm>
                <a:off x="3689351" y="4819651"/>
                <a:ext cx="4849813" cy="1701800"/>
              </a:xfrm>
              <a:custGeom>
                <a:avLst/>
                <a:gdLst>
                  <a:gd name="T0" fmla="*/ 0 w 3055"/>
                  <a:gd name="T1" fmla="*/ 1072 h 1072"/>
                  <a:gd name="T2" fmla="*/ 3055 w 3055"/>
                  <a:gd name="T3" fmla="*/ 1068 h 1072"/>
                  <a:gd name="T4" fmla="*/ 2226 w 3055"/>
                  <a:gd name="T5" fmla="*/ 0 h 1072"/>
                  <a:gd name="T6" fmla="*/ 812 w 3055"/>
                  <a:gd name="T7" fmla="*/ 2 h 1072"/>
                  <a:gd name="T8" fmla="*/ 0 w 3055"/>
                  <a:gd name="T9" fmla="*/ 1072 h 1072"/>
                </a:gdLst>
                <a:ahLst/>
                <a:cxnLst>
                  <a:cxn ang="0">
                    <a:pos x="T0" y="T1"/>
                  </a:cxn>
                  <a:cxn ang="0">
                    <a:pos x="T2" y="T3"/>
                  </a:cxn>
                  <a:cxn ang="0">
                    <a:pos x="T4" y="T5"/>
                  </a:cxn>
                  <a:cxn ang="0">
                    <a:pos x="T6" y="T7"/>
                  </a:cxn>
                  <a:cxn ang="0">
                    <a:pos x="T8" y="T9"/>
                  </a:cxn>
                </a:cxnLst>
                <a:rect l="0" t="0" r="r" b="b"/>
                <a:pathLst>
                  <a:path w="3055" h="1072">
                    <a:moveTo>
                      <a:pt x="0" y="1072"/>
                    </a:moveTo>
                    <a:lnTo>
                      <a:pt x="3055" y="1068"/>
                    </a:lnTo>
                    <a:lnTo>
                      <a:pt x="2226" y="0"/>
                    </a:lnTo>
                    <a:lnTo>
                      <a:pt x="812" y="2"/>
                    </a:lnTo>
                    <a:lnTo>
                      <a:pt x="0" y="1072"/>
                    </a:lnTo>
                    <a:close/>
                  </a:path>
                </a:pathLst>
              </a:custGeom>
              <a:blipFill>
                <a:blip r:embed="rId4" cstate="print"/>
                <a:stretch>
                  <a:fillRect l="-25000" r="-25000"/>
                </a:stretch>
              </a:blipFill>
              <a:ln>
                <a:noFill/>
              </a:ln>
            </p:spPr>
            <p:txBody>
              <a:bodyPr lIns="68580" tIns="34290" rIns="68580" bIns="34290"/>
              <a:lstStyle/>
              <a:p>
                <a:pPr defTabSz="513715">
                  <a:defRPr/>
                </a:pPr>
                <a:endParaRPr lang="en-US" sz="800"/>
              </a:p>
            </p:txBody>
          </p:sp>
          <p:sp>
            <p:nvSpPr>
              <p:cNvPr id="93" name="Freeform 7"/>
              <p:cNvSpPr/>
              <p:nvPr/>
            </p:nvSpPr>
            <p:spPr bwMode="auto">
              <a:xfrm>
                <a:off x="5664685" y="4750387"/>
                <a:ext cx="845041" cy="31481"/>
              </a:xfrm>
              <a:custGeom>
                <a:avLst/>
                <a:gdLst>
                  <a:gd name="T0" fmla="*/ 260 w 274"/>
                  <a:gd name="T1" fmla="*/ 0 h 10"/>
                  <a:gd name="T2" fmla="*/ 137 w 274"/>
                  <a:gd name="T3" fmla="*/ 0 h 10"/>
                  <a:gd name="T4" fmla="*/ 14 w 274"/>
                  <a:gd name="T5" fmla="*/ 0 h 10"/>
                  <a:gd name="T6" fmla="*/ 1 w 274"/>
                  <a:gd name="T7" fmla="*/ 5 h 10"/>
                  <a:gd name="T8" fmla="*/ 1 w 274"/>
                  <a:gd name="T9" fmla="*/ 5 h 10"/>
                  <a:gd name="T10" fmla="*/ 12 w 274"/>
                  <a:gd name="T11" fmla="*/ 10 h 10"/>
                  <a:gd name="T12" fmla="*/ 137 w 274"/>
                  <a:gd name="T13" fmla="*/ 10 h 10"/>
                  <a:gd name="T14" fmla="*/ 262 w 274"/>
                  <a:gd name="T15" fmla="*/ 10 h 10"/>
                  <a:gd name="T16" fmla="*/ 273 w 274"/>
                  <a:gd name="T17" fmla="*/ 5 h 10"/>
                  <a:gd name="T18" fmla="*/ 273 w 274"/>
                  <a:gd name="T19" fmla="*/ 5 h 10"/>
                  <a:gd name="T20" fmla="*/ 260 w 27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10">
                    <a:moveTo>
                      <a:pt x="260" y="0"/>
                    </a:moveTo>
                    <a:cubicBezTo>
                      <a:pt x="219" y="0"/>
                      <a:pt x="178" y="0"/>
                      <a:pt x="137" y="0"/>
                    </a:cubicBezTo>
                    <a:cubicBezTo>
                      <a:pt x="96" y="0"/>
                      <a:pt x="55" y="0"/>
                      <a:pt x="14" y="0"/>
                    </a:cubicBezTo>
                    <a:cubicBezTo>
                      <a:pt x="8" y="0"/>
                      <a:pt x="2" y="3"/>
                      <a:pt x="1" y="5"/>
                    </a:cubicBezTo>
                    <a:cubicBezTo>
                      <a:pt x="1" y="5"/>
                      <a:pt x="1" y="5"/>
                      <a:pt x="1" y="5"/>
                    </a:cubicBezTo>
                    <a:cubicBezTo>
                      <a:pt x="0" y="8"/>
                      <a:pt x="5" y="10"/>
                      <a:pt x="12" y="10"/>
                    </a:cubicBezTo>
                    <a:cubicBezTo>
                      <a:pt x="54" y="10"/>
                      <a:pt x="95" y="10"/>
                      <a:pt x="137" y="10"/>
                    </a:cubicBezTo>
                    <a:cubicBezTo>
                      <a:pt x="179" y="10"/>
                      <a:pt x="220" y="10"/>
                      <a:pt x="262" y="10"/>
                    </a:cubicBezTo>
                    <a:cubicBezTo>
                      <a:pt x="269" y="10"/>
                      <a:pt x="274" y="8"/>
                      <a:pt x="273" y="5"/>
                    </a:cubicBezTo>
                    <a:cubicBezTo>
                      <a:pt x="273" y="5"/>
                      <a:pt x="273" y="5"/>
                      <a:pt x="273" y="5"/>
                    </a:cubicBezTo>
                    <a:cubicBezTo>
                      <a:pt x="272" y="2"/>
                      <a:pt x="266" y="0"/>
                      <a:pt x="260" y="0"/>
                    </a:cubicBezTo>
                    <a:close/>
                  </a:path>
                </a:pathLst>
              </a:custGeom>
              <a:solidFill>
                <a:schemeClr val="bg2"/>
              </a:solidFill>
              <a:ln>
                <a:noFill/>
              </a:ln>
            </p:spPr>
            <p:txBody>
              <a:bodyPr lIns="68580" tIns="34290" rIns="68580" bIns="34290"/>
              <a:lstStyle/>
              <a:p>
                <a:pPr defTabSz="513715">
                  <a:defRPr/>
                </a:pPr>
                <a:endParaRPr lang="en-US" sz="800"/>
              </a:p>
            </p:txBody>
          </p:sp>
          <p:sp>
            <p:nvSpPr>
              <p:cNvPr id="94" name="Freeform 8"/>
              <p:cNvSpPr>
                <a:spLocks noEditPoints="1"/>
              </p:cNvSpPr>
              <p:nvPr/>
            </p:nvSpPr>
            <p:spPr bwMode="auto">
              <a:xfrm>
                <a:off x="5831756" y="6556960"/>
                <a:ext cx="561747" cy="101711"/>
              </a:xfrm>
              <a:custGeom>
                <a:avLst/>
                <a:gdLst>
                  <a:gd name="T0" fmla="*/ 91 w 182"/>
                  <a:gd name="T1" fmla="*/ 7 h 33"/>
                  <a:gd name="T2" fmla="*/ 119 w 182"/>
                  <a:gd name="T3" fmla="*/ 18 h 33"/>
                  <a:gd name="T4" fmla="*/ 119 w 182"/>
                  <a:gd name="T5" fmla="*/ 30 h 33"/>
                  <a:gd name="T6" fmla="*/ 98 w 182"/>
                  <a:gd name="T7" fmla="*/ 30 h 33"/>
                  <a:gd name="T8" fmla="*/ 99 w 182"/>
                  <a:gd name="T9" fmla="*/ 25 h 33"/>
                  <a:gd name="T10" fmla="*/ 90 w 182"/>
                  <a:gd name="T11" fmla="*/ 21 h 33"/>
                  <a:gd name="T12" fmla="*/ 90 w 182"/>
                  <a:gd name="T13" fmla="*/ 21 h 33"/>
                  <a:gd name="T14" fmla="*/ 90 w 182"/>
                  <a:gd name="T15" fmla="*/ 33 h 33"/>
                  <a:gd name="T16" fmla="*/ 91 w 182"/>
                  <a:gd name="T17" fmla="*/ 33 h 33"/>
                  <a:gd name="T18" fmla="*/ 181 w 182"/>
                  <a:gd name="T19" fmla="*/ 17 h 33"/>
                  <a:gd name="T20" fmla="*/ 90 w 182"/>
                  <a:gd name="T21" fmla="*/ 0 h 33"/>
                  <a:gd name="T22" fmla="*/ 90 w 182"/>
                  <a:gd name="T23" fmla="*/ 3 h 33"/>
                  <a:gd name="T24" fmla="*/ 91 w 182"/>
                  <a:gd name="T25" fmla="*/ 2 h 33"/>
                  <a:gd name="T26" fmla="*/ 130 w 182"/>
                  <a:gd name="T27" fmla="*/ 17 h 33"/>
                  <a:gd name="T28" fmla="*/ 126 w 182"/>
                  <a:gd name="T29" fmla="*/ 19 h 33"/>
                  <a:gd name="T30" fmla="*/ 91 w 182"/>
                  <a:gd name="T31" fmla="*/ 5 h 33"/>
                  <a:gd name="T32" fmla="*/ 90 w 182"/>
                  <a:gd name="T33" fmla="*/ 6 h 33"/>
                  <a:gd name="T34" fmla="*/ 90 w 182"/>
                  <a:gd name="T35" fmla="*/ 8 h 33"/>
                  <a:gd name="T36" fmla="*/ 91 w 182"/>
                  <a:gd name="T37" fmla="*/ 7 h 33"/>
                  <a:gd name="T38" fmla="*/ 90 w 182"/>
                  <a:gd name="T39" fmla="*/ 21 h 33"/>
                  <a:gd name="T40" fmla="*/ 81 w 182"/>
                  <a:gd name="T41" fmla="*/ 25 h 33"/>
                  <a:gd name="T42" fmla="*/ 81 w 182"/>
                  <a:gd name="T43" fmla="*/ 30 h 33"/>
                  <a:gd name="T44" fmla="*/ 61 w 182"/>
                  <a:gd name="T45" fmla="*/ 30 h 33"/>
                  <a:gd name="T46" fmla="*/ 62 w 182"/>
                  <a:gd name="T47" fmla="*/ 18 h 33"/>
                  <a:gd name="T48" fmla="*/ 90 w 182"/>
                  <a:gd name="T49" fmla="*/ 8 h 33"/>
                  <a:gd name="T50" fmla="*/ 90 w 182"/>
                  <a:gd name="T51" fmla="*/ 6 h 33"/>
                  <a:gd name="T52" fmla="*/ 55 w 182"/>
                  <a:gd name="T53" fmla="*/ 19 h 33"/>
                  <a:gd name="T54" fmla="*/ 51 w 182"/>
                  <a:gd name="T55" fmla="*/ 17 h 33"/>
                  <a:gd name="T56" fmla="*/ 68 w 182"/>
                  <a:gd name="T57" fmla="*/ 11 h 33"/>
                  <a:gd name="T58" fmla="*/ 68 w 182"/>
                  <a:gd name="T59" fmla="*/ 4 h 33"/>
                  <a:gd name="T60" fmla="*/ 77 w 182"/>
                  <a:gd name="T61" fmla="*/ 4 h 33"/>
                  <a:gd name="T62" fmla="*/ 77 w 182"/>
                  <a:gd name="T63" fmla="*/ 8 h 33"/>
                  <a:gd name="T64" fmla="*/ 90 w 182"/>
                  <a:gd name="T65" fmla="*/ 3 h 33"/>
                  <a:gd name="T66" fmla="*/ 90 w 182"/>
                  <a:gd name="T67" fmla="*/ 0 h 33"/>
                  <a:gd name="T68" fmla="*/ 90 w 182"/>
                  <a:gd name="T69" fmla="*/ 0 h 33"/>
                  <a:gd name="T70" fmla="*/ 0 w 182"/>
                  <a:gd name="T71" fmla="*/ 17 h 33"/>
                  <a:gd name="T72" fmla="*/ 90 w 182"/>
                  <a:gd name="T73" fmla="*/ 33 h 33"/>
                  <a:gd name="T74" fmla="*/ 90 w 182"/>
                  <a:gd name="T7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7"/>
                    </a:moveTo>
                    <a:cubicBezTo>
                      <a:pt x="119" y="18"/>
                      <a:pt x="119" y="18"/>
                      <a:pt x="119" y="18"/>
                    </a:cubicBezTo>
                    <a:cubicBezTo>
                      <a:pt x="119" y="30"/>
                      <a:pt x="119" y="30"/>
                      <a:pt x="119" y="30"/>
                    </a:cubicBezTo>
                    <a:cubicBezTo>
                      <a:pt x="98" y="30"/>
                      <a:pt x="98" y="30"/>
                      <a:pt x="98" y="30"/>
                    </a:cubicBezTo>
                    <a:cubicBezTo>
                      <a:pt x="99" y="25"/>
                      <a:pt x="99" y="25"/>
                      <a:pt x="99" y="25"/>
                    </a:cubicBezTo>
                    <a:cubicBezTo>
                      <a:pt x="99" y="23"/>
                      <a:pt x="95" y="21"/>
                      <a:pt x="90" y="21"/>
                    </a:cubicBezTo>
                    <a:cubicBezTo>
                      <a:pt x="90" y="21"/>
                      <a:pt x="90" y="21"/>
                      <a:pt x="90" y="21"/>
                    </a:cubicBezTo>
                    <a:cubicBezTo>
                      <a:pt x="90" y="33"/>
                      <a:pt x="90" y="33"/>
                      <a:pt x="90" y="33"/>
                    </a:cubicBezTo>
                    <a:cubicBezTo>
                      <a:pt x="91" y="33"/>
                      <a:pt x="91" y="33"/>
                      <a:pt x="91" y="33"/>
                    </a:cubicBezTo>
                    <a:cubicBezTo>
                      <a:pt x="141" y="33"/>
                      <a:pt x="182" y="26"/>
                      <a:pt x="181" y="17"/>
                    </a:cubicBezTo>
                    <a:cubicBezTo>
                      <a:pt x="180" y="8"/>
                      <a:pt x="139" y="0"/>
                      <a:pt x="90" y="0"/>
                    </a:cubicBezTo>
                    <a:cubicBezTo>
                      <a:pt x="90" y="3"/>
                      <a:pt x="90" y="3"/>
                      <a:pt x="90" y="3"/>
                    </a:cubicBezTo>
                    <a:cubicBezTo>
                      <a:pt x="91" y="2"/>
                      <a:pt x="91" y="2"/>
                      <a:pt x="91" y="2"/>
                    </a:cubicBezTo>
                    <a:cubicBezTo>
                      <a:pt x="130" y="17"/>
                      <a:pt x="130" y="17"/>
                      <a:pt x="130" y="17"/>
                    </a:cubicBezTo>
                    <a:cubicBezTo>
                      <a:pt x="126" y="19"/>
                      <a:pt x="126" y="19"/>
                      <a:pt x="126" y="19"/>
                    </a:cubicBezTo>
                    <a:cubicBezTo>
                      <a:pt x="91" y="5"/>
                      <a:pt x="91" y="5"/>
                      <a:pt x="91" y="5"/>
                    </a:cubicBezTo>
                    <a:cubicBezTo>
                      <a:pt x="90" y="6"/>
                      <a:pt x="90" y="6"/>
                      <a:pt x="90" y="6"/>
                    </a:cubicBezTo>
                    <a:cubicBezTo>
                      <a:pt x="90" y="8"/>
                      <a:pt x="90" y="8"/>
                      <a:pt x="90" y="8"/>
                    </a:cubicBezTo>
                    <a:lnTo>
                      <a:pt x="91" y="7"/>
                    </a:lnTo>
                    <a:close/>
                    <a:moveTo>
                      <a:pt x="90" y="21"/>
                    </a:moveTo>
                    <a:cubicBezTo>
                      <a:pt x="85" y="21"/>
                      <a:pt x="82" y="23"/>
                      <a:pt x="81" y="25"/>
                    </a:cubicBezTo>
                    <a:cubicBezTo>
                      <a:pt x="81" y="30"/>
                      <a:pt x="81" y="30"/>
                      <a:pt x="81" y="30"/>
                    </a:cubicBezTo>
                    <a:cubicBezTo>
                      <a:pt x="61" y="30"/>
                      <a:pt x="61" y="30"/>
                      <a:pt x="61" y="30"/>
                    </a:cubicBezTo>
                    <a:cubicBezTo>
                      <a:pt x="62" y="18"/>
                      <a:pt x="62" y="18"/>
                      <a:pt x="62" y="18"/>
                    </a:cubicBezTo>
                    <a:cubicBezTo>
                      <a:pt x="90" y="8"/>
                      <a:pt x="90" y="8"/>
                      <a:pt x="90" y="8"/>
                    </a:cubicBezTo>
                    <a:cubicBezTo>
                      <a:pt x="90" y="6"/>
                      <a:pt x="90" y="6"/>
                      <a:pt x="90" y="6"/>
                    </a:cubicBezTo>
                    <a:cubicBezTo>
                      <a:pt x="55" y="19"/>
                      <a:pt x="55" y="19"/>
                      <a:pt x="55" y="19"/>
                    </a:cubicBezTo>
                    <a:cubicBezTo>
                      <a:pt x="51" y="17"/>
                      <a:pt x="51" y="17"/>
                      <a:pt x="51" y="17"/>
                    </a:cubicBezTo>
                    <a:cubicBezTo>
                      <a:pt x="68" y="11"/>
                      <a:pt x="68" y="11"/>
                      <a:pt x="68" y="11"/>
                    </a:cubicBezTo>
                    <a:cubicBezTo>
                      <a:pt x="68" y="4"/>
                      <a:pt x="68" y="4"/>
                      <a:pt x="68" y="4"/>
                    </a:cubicBezTo>
                    <a:cubicBezTo>
                      <a:pt x="77" y="4"/>
                      <a:pt x="77" y="4"/>
                      <a:pt x="77" y="4"/>
                    </a:cubicBezTo>
                    <a:cubicBezTo>
                      <a:pt x="77" y="8"/>
                      <a:pt x="77" y="8"/>
                      <a:pt x="77" y="8"/>
                    </a:cubicBezTo>
                    <a:cubicBezTo>
                      <a:pt x="90" y="3"/>
                      <a:pt x="90" y="3"/>
                      <a:pt x="90" y="3"/>
                    </a:cubicBezTo>
                    <a:cubicBezTo>
                      <a:pt x="90" y="0"/>
                      <a:pt x="90" y="0"/>
                      <a:pt x="90" y="0"/>
                    </a:cubicBezTo>
                    <a:cubicBezTo>
                      <a:pt x="90" y="0"/>
                      <a:pt x="90" y="0"/>
                      <a:pt x="90" y="0"/>
                    </a:cubicBezTo>
                    <a:cubicBezTo>
                      <a:pt x="41" y="0"/>
                      <a:pt x="1" y="8"/>
                      <a:pt x="0" y="17"/>
                    </a:cubicBezTo>
                    <a:cubicBezTo>
                      <a:pt x="0" y="26"/>
                      <a:pt x="40" y="33"/>
                      <a:pt x="90" y="33"/>
                    </a:cubicBezTo>
                    <a:lnTo>
                      <a:pt x="90" y="21"/>
                    </a:lnTo>
                    <a:close/>
                  </a:path>
                </a:pathLst>
              </a:custGeom>
              <a:solidFill>
                <a:schemeClr val="bg2"/>
              </a:solidFill>
              <a:ln>
                <a:noFill/>
              </a:ln>
            </p:spPr>
            <p:txBody>
              <a:bodyPr lIns="68580" tIns="34290" rIns="68580" bIns="34290"/>
              <a:lstStyle/>
              <a:p>
                <a:pPr defTabSz="513715">
                  <a:defRPr/>
                </a:pPr>
                <a:endParaRPr lang="en-US" sz="800"/>
              </a:p>
            </p:txBody>
          </p:sp>
        </p:grpSp>
        <p:grpSp>
          <p:nvGrpSpPr>
            <p:cNvPr id="14" name="Group 8"/>
            <p:cNvGrpSpPr>
              <a:grpSpLocks noChangeAspect="1"/>
            </p:cNvGrpSpPr>
            <p:nvPr/>
          </p:nvGrpSpPr>
          <p:grpSpPr bwMode="auto">
            <a:xfrm>
              <a:off x="2674772" y="1663503"/>
              <a:ext cx="2418743" cy="1941806"/>
              <a:chOff x="5599580" y="500139"/>
              <a:chExt cx="5497171" cy="4413216"/>
            </a:xfrm>
          </p:grpSpPr>
          <p:sp>
            <p:nvSpPr>
              <p:cNvPr id="15" name="Oval Callout 9"/>
              <p:cNvSpPr/>
              <p:nvPr/>
            </p:nvSpPr>
            <p:spPr>
              <a:xfrm>
                <a:off x="8126772" y="3612563"/>
                <a:ext cx="1766475" cy="1180575"/>
              </a:xfrm>
              <a:prstGeom prst="wedgeEllipseCallout">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6" name="Oval Callout 10"/>
              <p:cNvSpPr/>
              <p:nvPr/>
            </p:nvSpPr>
            <p:spPr>
              <a:xfrm>
                <a:off x="6682224" y="3199775"/>
                <a:ext cx="1341367" cy="895752"/>
              </a:xfrm>
              <a:prstGeom prst="wedgeEllipseCallout">
                <a:avLst>
                  <a:gd name="adj1" fmla="val 26187"/>
                  <a:gd name="adj2" fmla="val 62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7" name="Oval Callout 11"/>
              <p:cNvSpPr/>
              <p:nvPr/>
            </p:nvSpPr>
            <p:spPr>
              <a:xfrm>
                <a:off x="9546556" y="2526931"/>
                <a:ext cx="1543602" cy="1031971"/>
              </a:xfrm>
              <a:prstGeom prst="wedgeEllipseCallout">
                <a:avLst>
                  <a:gd name="adj1" fmla="val 23309"/>
                  <a:gd name="adj2" fmla="val 576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8" name="Oval Callout 12"/>
              <p:cNvSpPr/>
              <p:nvPr/>
            </p:nvSpPr>
            <p:spPr>
              <a:xfrm>
                <a:off x="8126772" y="2621871"/>
                <a:ext cx="1176276" cy="788427"/>
              </a:xfrm>
              <a:prstGeom prst="wedgeEllipseCallout">
                <a:avLst>
                  <a:gd name="adj1" fmla="val 11299"/>
                  <a:gd name="adj2" fmla="val 667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9" name="Oval Callout 13"/>
              <p:cNvSpPr/>
              <p:nvPr/>
            </p:nvSpPr>
            <p:spPr>
              <a:xfrm>
                <a:off x="10103739" y="1705481"/>
                <a:ext cx="994673" cy="664591"/>
              </a:xfrm>
              <a:prstGeom prst="wedgeEllipseCallout">
                <a:avLst>
                  <a:gd name="adj1" fmla="val 39098"/>
                  <a:gd name="adj2" fmla="val 650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0" name="Oval Callout 14"/>
              <p:cNvSpPr/>
              <p:nvPr/>
            </p:nvSpPr>
            <p:spPr>
              <a:xfrm>
                <a:off x="5600877" y="2370072"/>
                <a:ext cx="1287711" cy="862726"/>
              </a:xfrm>
              <a:prstGeom prst="wedgeEllipseCallout">
                <a:avLst>
                  <a:gd name="adj1" fmla="val 8488"/>
                  <a:gd name="adj2" fmla="val 702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1" name="Oval Callout 15"/>
              <p:cNvSpPr/>
              <p:nvPr/>
            </p:nvSpPr>
            <p:spPr>
              <a:xfrm>
                <a:off x="6727626" y="1544495"/>
                <a:ext cx="1564237" cy="1048482"/>
              </a:xfrm>
              <a:prstGeom prst="wedgeEllipseCallout">
                <a:avLst>
                  <a:gd name="adj1" fmla="val 6540"/>
                  <a:gd name="adj2" fmla="val 751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2" name="Oval Callout 16"/>
              <p:cNvSpPr/>
              <p:nvPr/>
            </p:nvSpPr>
            <p:spPr>
              <a:xfrm>
                <a:off x="8667447" y="1527983"/>
                <a:ext cx="1176273" cy="78842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3" name="Oval Callout 17"/>
              <p:cNvSpPr/>
              <p:nvPr/>
            </p:nvSpPr>
            <p:spPr>
              <a:xfrm>
                <a:off x="9955157" y="3868492"/>
                <a:ext cx="994673" cy="664591"/>
              </a:xfrm>
              <a:prstGeom prst="wedgeEllipseCallout">
                <a:avLst>
                  <a:gd name="adj1" fmla="val -5639"/>
                  <a:gd name="adj2" fmla="val 66280"/>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4" name="Oval Callout 18"/>
              <p:cNvSpPr/>
              <p:nvPr/>
            </p:nvSpPr>
            <p:spPr>
              <a:xfrm>
                <a:off x="7111461" y="4248257"/>
                <a:ext cx="994675" cy="664591"/>
              </a:xfrm>
              <a:prstGeom prst="wedgeEllipseCallout">
                <a:avLst>
                  <a:gd name="adj1" fmla="val 39098"/>
                  <a:gd name="adj2" fmla="val 65020"/>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5" name="Oval Callout 19"/>
              <p:cNvSpPr/>
              <p:nvPr/>
            </p:nvSpPr>
            <p:spPr>
              <a:xfrm>
                <a:off x="9538301" y="500139"/>
                <a:ext cx="1341367" cy="895752"/>
              </a:xfrm>
              <a:prstGeom prst="wedgeEllipseCallout">
                <a:avLst>
                  <a:gd name="adj1" fmla="val -12056"/>
                  <a:gd name="adj2" fmla="val 690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6" name="Oval Callout 20"/>
              <p:cNvSpPr/>
              <p:nvPr/>
            </p:nvSpPr>
            <p:spPr>
              <a:xfrm>
                <a:off x="8089628" y="690022"/>
                <a:ext cx="994673" cy="664591"/>
              </a:xfrm>
              <a:prstGeom prst="wedgeEllipseCallout">
                <a:avLst>
                  <a:gd name="adj1" fmla="val -5639"/>
                  <a:gd name="adj2" fmla="val 662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7" name="Freeform 45"/>
              <p:cNvSpPr>
                <a:spLocks noEditPoints="1"/>
              </p:cNvSpPr>
              <p:nvPr/>
            </p:nvSpPr>
            <p:spPr bwMode="auto">
              <a:xfrm>
                <a:off x="8481718" y="2795242"/>
                <a:ext cx="466384" cy="46645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C00000"/>
              </a:solidFill>
              <a:ln>
                <a:noFill/>
              </a:ln>
            </p:spPr>
            <p:txBody>
              <a:bodyPr lIns="68580" tIns="34290" rIns="68580" bIns="34290"/>
              <a:lstStyle/>
              <a:p>
                <a:pPr defTabSz="513715">
                  <a:defRPr/>
                </a:pPr>
                <a:endParaRPr lang="id-ID" sz="800"/>
              </a:p>
            </p:txBody>
          </p:sp>
          <p:grpSp>
            <p:nvGrpSpPr>
              <p:cNvPr id="28" name="Group 22"/>
              <p:cNvGrpSpPr/>
              <p:nvPr/>
            </p:nvGrpSpPr>
            <p:grpSpPr>
              <a:xfrm>
                <a:off x="7366971" y="4407847"/>
                <a:ext cx="482600" cy="392113"/>
                <a:chOff x="2974975" y="5006976"/>
                <a:chExt cx="482600" cy="392113"/>
              </a:xfrm>
              <a:solidFill>
                <a:schemeClr val="bg1"/>
              </a:solidFill>
            </p:grpSpPr>
            <p:sp>
              <p:nvSpPr>
                <p:cNvPr id="89" name="Freeform 46"/>
                <p:cNvSpPr>
                  <a:spLocks noEditPoints="1"/>
                </p:cNvSpPr>
                <p:nvPr/>
              </p:nvSpPr>
              <p:spPr bwMode="auto">
                <a:xfrm>
                  <a:off x="3306763" y="5127626"/>
                  <a:ext cx="90487" cy="120650"/>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p:spPr>
              <p:txBody>
                <a:bodyPr lIns="68580" tIns="34290" rIns="68580" bIns="34290"/>
                <a:lstStyle/>
                <a:p>
                  <a:pPr defTabSz="513715">
                    <a:defRPr/>
                  </a:pPr>
                  <a:endParaRPr lang="id-ID" sz="800"/>
                </a:p>
              </p:txBody>
            </p:sp>
            <p:sp>
              <p:nvSpPr>
                <p:cNvPr id="90" name="Freeform 47"/>
                <p:cNvSpPr>
                  <a:spLocks noEditPoints="1"/>
                </p:cNvSpPr>
                <p:nvPr/>
              </p:nvSpPr>
              <p:spPr bwMode="auto">
                <a:xfrm>
                  <a:off x="2974975" y="5006976"/>
                  <a:ext cx="482600" cy="392113"/>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p:spPr>
              <p:txBody>
                <a:bodyPr lIns="68580" tIns="34290" rIns="68580" bIns="34290"/>
                <a:lstStyle/>
                <a:p>
                  <a:pPr defTabSz="513715">
                    <a:defRPr/>
                  </a:pPr>
                  <a:endParaRPr lang="id-ID" sz="800"/>
                </a:p>
              </p:txBody>
            </p:sp>
          </p:grpSp>
          <p:grpSp>
            <p:nvGrpSpPr>
              <p:cNvPr id="29" name="Group 23"/>
              <p:cNvGrpSpPr/>
              <p:nvPr/>
            </p:nvGrpSpPr>
            <p:grpSpPr>
              <a:xfrm>
                <a:off x="7210457" y="1807833"/>
                <a:ext cx="549275" cy="549275"/>
                <a:chOff x="1978025" y="4927601"/>
                <a:chExt cx="549275" cy="549275"/>
              </a:xfrm>
              <a:solidFill>
                <a:schemeClr val="bg1"/>
              </a:solidFill>
            </p:grpSpPr>
            <p:sp>
              <p:nvSpPr>
                <p:cNvPr id="80" name="Freeform 48"/>
                <p:cNvSpPr>
                  <a:spLocks noEditPoints="1"/>
                </p:cNvSpPr>
                <p:nvPr/>
              </p:nvSpPr>
              <p:spPr bwMode="auto">
                <a:xfrm>
                  <a:off x="1978025" y="4927601"/>
                  <a:ext cx="549275" cy="549275"/>
                </a:xfrm>
                <a:custGeom>
                  <a:avLst/>
                  <a:gdLst>
                    <a:gd name="T0" fmla="*/ 97 w 146"/>
                    <a:gd name="T1" fmla="*/ 14 h 146"/>
                    <a:gd name="T2" fmla="*/ 14 w 146"/>
                    <a:gd name="T3" fmla="*/ 49 h 146"/>
                    <a:gd name="T4" fmla="*/ 49 w 146"/>
                    <a:gd name="T5" fmla="*/ 132 h 146"/>
                    <a:gd name="T6" fmla="*/ 132 w 146"/>
                    <a:gd name="T7" fmla="*/ 97 h 146"/>
                    <a:gd name="T8" fmla="*/ 97 w 146"/>
                    <a:gd name="T9" fmla="*/ 14 h 146"/>
                    <a:gd name="T10" fmla="*/ 52 w 146"/>
                    <a:gd name="T11" fmla="*/ 125 h 146"/>
                    <a:gd name="T12" fmla="*/ 21 w 146"/>
                    <a:gd name="T13" fmla="*/ 52 h 146"/>
                    <a:gd name="T14" fmla="*/ 94 w 146"/>
                    <a:gd name="T15" fmla="*/ 21 h 146"/>
                    <a:gd name="T16" fmla="*/ 125 w 146"/>
                    <a:gd name="T17" fmla="*/ 94 h 146"/>
                    <a:gd name="T18" fmla="*/ 52 w 146"/>
                    <a:gd name="T19"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97" y="14"/>
                      </a:moveTo>
                      <a:cubicBezTo>
                        <a:pt x="64" y="0"/>
                        <a:pt x="27" y="16"/>
                        <a:pt x="14" y="49"/>
                      </a:cubicBezTo>
                      <a:cubicBezTo>
                        <a:pt x="0" y="82"/>
                        <a:pt x="16" y="119"/>
                        <a:pt x="49" y="132"/>
                      </a:cubicBezTo>
                      <a:cubicBezTo>
                        <a:pt x="82" y="146"/>
                        <a:pt x="119" y="130"/>
                        <a:pt x="132" y="97"/>
                      </a:cubicBezTo>
                      <a:cubicBezTo>
                        <a:pt x="146" y="64"/>
                        <a:pt x="130" y="27"/>
                        <a:pt x="97" y="14"/>
                      </a:cubicBezTo>
                      <a:close/>
                      <a:moveTo>
                        <a:pt x="52" y="125"/>
                      </a:moveTo>
                      <a:cubicBezTo>
                        <a:pt x="24" y="114"/>
                        <a:pt x="10" y="81"/>
                        <a:pt x="21" y="52"/>
                      </a:cubicBezTo>
                      <a:cubicBezTo>
                        <a:pt x="33" y="24"/>
                        <a:pt x="65" y="10"/>
                        <a:pt x="94" y="21"/>
                      </a:cubicBezTo>
                      <a:cubicBezTo>
                        <a:pt x="123" y="33"/>
                        <a:pt x="136" y="65"/>
                        <a:pt x="125" y="94"/>
                      </a:cubicBezTo>
                      <a:cubicBezTo>
                        <a:pt x="114" y="123"/>
                        <a:pt x="81" y="136"/>
                        <a:pt x="52" y="125"/>
                      </a:cubicBezTo>
                      <a:close/>
                    </a:path>
                  </a:pathLst>
                </a:custGeom>
                <a:grpFill/>
                <a:ln>
                  <a:noFill/>
                </a:ln>
              </p:spPr>
              <p:txBody>
                <a:bodyPr lIns="68580" tIns="34290" rIns="68580" bIns="34290"/>
                <a:lstStyle/>
                <a:p>
                  <a:pPr defTabSz="513715">
                    <a:defRPr/>
                  </a:pPr>
                  <a:endParaRPr lang="id-ID" sz="800"/>
                </a:p>
              </p:txBody>
            </p:sp>
            <p:sp>
              <p:nvSpPr>
                <p:cNvPr id="81" name="Freeform 49"/>
                <p:cNvSpPr>
                  <a:spLocks noEditPoints="1"/>
                </p:cNvSpPr>
                <p:nvPr/>
              </p:nvSpPr>
              <p:spPr bwMode="auto">
                <a:xfrm>
                  <a:off x="2219325" y="5168901"/>
                  <a:ext cx="66675" cy="68263"/>
                </a:xfrm>
                <a:custGeom>
                  <a:avLst/>
                  <a:gdLst>
                    <a:gd name="T0" fmla="*/ 12 w 18"/>
                    <a:gd name="T1" fmla="*/ 2 h 18"/>
                    <a:gd name="T2" fmla="*/ 2 w 18"/>
                    <a:gd name="T3" fmla="*/ 6 h 18"/>
                    <a:gd name="T4" fmla="*/ 6 w 18"/>
                    <a:gd name="T5" fmla="*/ 16 h 18"/>
                    <a:gd name="T6" fmla="*/ 16 w 18"/>
                    <a:gd name="T7" fmla="*/ 12 h 18"/>
                    <a:gd name="T8" fmla="*/ 12 w 18"/>
                    <a:gd name="T9" fmla="*/ 2 h 18"/>
                    <a:gd name="T10" fmla="*/ 8 w 18"/>
                    <a:gd name="T11" fmla="*/ 13 h 18"/>
                    <a:gd name="T12" fmla="*/ 5 w 18"/>
                    <a:gd name="T13" fmla="*/ 8 h 18"/>
                    <a:gd name="T14" fmla="*/ 11 w 18"/>
                    <a:gd name="T15" fmla="*/ 5 h 18"/>
                    <a:gd name="T16" fmla="*/ 13 w 18"/>
                    <a:gd name="T17" fmla="*/ 11 h 18"/>
                    <a:gd name="T18" fmla="*/ 8 w 1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2"/>
                      </a:moveTo>
                      <a:cubicBezTo>
                        <a:pt x="8" y="0"/>
                        <a:pt x="3" y="2"/>
                        <a:pt x="2" y="6"/>
                      </a:cubicBezTo>
                      <a:cubicBezTo>
                        <a:pt x="0" y="10"/>
                        <a:pt x="2" y="15"/>
                        <a:pt x="6" y="16"/>
                      </a:cubicBezTo>
                      <a:cubicBezTo>
                        <a:pt x="10" y="18"/>
                        <a:pt x="15" y="16"/>
                        <a:pt x="16" y="12"/>
                      </a:cubicBezTo>
                      <a:cubicBezTo>
                        <a:pt x="18" y="8"/>
                        <a:pt x="16" y="3"/>
                        <a:pt x="12" y="2"/>
                      </a:cubicBezTo>
                      <a:close/>
                      <a:moveTo>
                        <a:pt x="8" y="13"/>
                      </a:moveTo>
                      <a:cubicBezTo>
                        <a:pt x="5" y="12"/>
                        <a:pt x="4" y="10"/>
                        <a:pt x="5" y="8"/>
                      </a:cubicBezTo>
                      <a:cubicBezTo>
                        <a:pt x="6" y="5"/>
                        <a:pt x="8" y="4"/>
                        <a:pt x="11" y="5"/>
                      </a:cubicBezTo>
                      <a:cubicBezTo>
                        <a:pt x="13" y="6"/>
                        <a:pt x="14" y="8"/>
                        <a:pt x="13" y="11"/>
                      </a:cubicBezTo>
                      <a:cubicBezTo>
                        <a:pt x="12" y="13"/>
                        <a:pt x="10" y="14"/>
                        <a:pt x="8" y="13"/>
                      </a:cubicBezTo>
                      <a:close/>
                    </a:path>
                  </a:pathLst>
                </a:custGeom>
                <a:grpFill/>
                <a:ln>
                  <a:noFill/>
                </a:ln>
              </p:spPr>
              <p:txBody>
                <a:bodyPr lIns="68580" tIns="34290" rIns="68580" bIns="34290"/>
                <a:lstStyle/>
                <a:p>
                  <a:pPr defTabSz="513715">
                    <a:defRPr/>
                  </a:pPr>
                  <a:endParaRPr lang="id-ID" sz="800"/>
                </a:p>
              </p:txBody>
            </p:sp>
            <p:sp>
              <p:nvSpPr>
                <p:cNvPr id="82" name="Freeform 50"/>
                <p:cNvSpPr>
                  <a:spLocks noEditPoints="1"/>
                </p:cNvSpPr>
                <p:nvPr/>
              </p:nvSpPr>
              <p:spPr bwMode="auto">
                <a:xfrm>
                  <a:off x="2151063" y="5100638"/>
                  <a:ext cx="203200" cy="203200"/>
                </a:xfrm>
                <a:custGeom>
                  <a:avLst/>
                  <a:gdLst>
                    <a:gd name="T0" fmla="*/ 36 w 54"/>
                    <a:gd name="T1" fmla="*/ 5 h 54"/>
                    <a:gd name="T2" fmla="*/ 5 w 54"/>
                    <a:gd name="T3" fmla="*/ 18 h 54"/>
                    <a:gd name="T4" fmla="*/ 18 w 54"/>
                    <a:gd name="T5" fmla="*/ 49 h 54"/>
                    <a:gd name="T6" fmla="*/ 49 w 54"/>
                    <a:gd name="T7" fmla="*/ 36 h 54"/>
                    <a:gd name="T8" fmla="*/ 36 w 54"/>
                    <a:gd name="T9" fmla="*/ 5 h 54"/>
                    <a:gd name="T10" fmla="*/ 21 w 54"/>
                    <a:gd name="T11" fmla="*/ 42 h 54"/>
                    <a:gd name="T12" fmla="*/ 12 w 54"/>
                    <a:gd name="T13" fmla="*/ 21 h 54"/>
                    <a:gd name="T14" fmla="*/ 33 w 54"/>
                    <a:gd name="T15" fmla="*/ 12 h 54"/>
                    <a:gd name="T16" fmla="*/ 42 w 54"/>
                    <a:gd name="T17" fmla="*/ 33 h 54"/>
                    <a:gd name="T18" fmla="*/ 21 w 54"/>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6" y="5"/>
                      </a:moveTo>
                      <a:cubicBezTo>
                        <a:pt x="24" y="0"/>
                        <a:pt x="10" y="6"/>
                        <a:pt x="5" y="18"/>
                      </a:cubicBezTo>
                      <a:cubicBezTo>
                        <a:pt x="0" y="30"/>
                        <a:pt x="6" y="44"/>
                        <a:pt x="18" y="49"/>
                      </a:cubicBezTo>
                      <a:cubicBezTo>
                        <a:pt x="30" y="54"/>
                        <a:pt x="44" y="48"/>
                        <a:pt x="49" y="36"/>
                      </a:cubicBezTo>
                      <a:cubicBezTo>
                        <a:pt x="54" y="24"/>
                        <a:pt x="48" y="10"/>
                        <a:pt x="36" y="5"/>
                      </a:cubicBezTo>
                      <a:close/>
                      <a:moveTo>
                        <a:pt x="21" y="42"/>
                      </a:moveTo>
                      <a:cubicBezTo>
                        <a:pt x="13" y="39"/>
                        <a:pt x="9" y="29"/>
                        <a:pt x="12" y="21"/>
                      </a:cubicBezTo>
                      <a:cubicBezTo>
                        <a:pt x="15" y="13"/>
                        <a:pt x="25" y="9"/>
                        <a:pt x="33" y="12"/>
                      </a:cubicBezTo>
                      <a:cubicBezTo>
                        <a:pt x="41" y="15"/>
                        <a:pt x="45" y="25"/>
                        <a:pt x="42" y="33"/>
                      </a:cubicBezTo>
                      <a:cubicBezTo>
                        <a:pt x="39" y="41"/>
                        <a:pt x="29" y="45"/>
                        <a:pt x="21" y="42"/>
                      </a:cubicBezTo>
                      <a:close/>
                    </a:path>
                  </a:pathLst>
                </a:custGeom>
                <a:grpFill/>
                <a:ln>
                  <a:noFill/>
                </a:ln>
              </p:spPr>
              <p:txBody>
                <a:bodyPr lIns="68580" tIns="34290" rIns="68580" bIns="34290"/>
                <a:lstStyle/>
                <a:p>
                  <a:pPr defTabSz="513715">
                    <a:defRPr/>
                  </a:pPr>
                  <a:endParaRPr lang="id-ID" sz="800"/>
                </a:p>
              </p:txBody>
            </p:sp>
            <p:sp>
              <p:nvSpPr>
                <p:cNvPr id="83" name="Freeform 51"/>
                <p:cNvSpPr/>
                <p:nvPr/>
              </p:nvSpPr>
              <p:spPr bwMode="auto">
                <a:xfrm>
                  <a:off x="2290763" y="5237163"/>
                  <a:ext cx="74612" cy="77788"/>
                </a:xfrm>
                <a:custGeom>
                  <a:avLst/>
                  <a:gdLst>
                    <a:gd name="T0" fmla="*/ 20 w 20"/>
                    <a:gd name="T1" fmla="*/ 3 h 21"/>
                    <a:gd name="T2" fmla="*/ 19 w 20"/>
                    <a:gd name="T3" fmla="*/ 0 h 21"/>
                    <a:gd name="T4" fmla="*/ 16 w 20"/>
                    <a:gd name="T5" fmla="*/ 1 h 21"/>
                    <a:gd name="T6" fmla="*/ 16 w 20"/>
                    <a:gd name="T7" fmla="*/ 1 h 21"/>
                    <a:gd name="T8" fmla="*/ 1 w 20"/>
                    <a:gd name="T9" fmla="*/ 17 h 21"/>
                    <a:gd name="T10" fmla="*/ 0 w 20"/>
                    <a:gd name="T11" fmla="*/ 19 h 21"/>
                    <a:gd name="T12" fmla="*/ 3 w 20"/>
                    <a:gd name="T13" fmla="*/ 20 h 21"/>
                    <a:gd name="T14" fmla="*/ 3 w 20"/>
                    <a:gd name="T15" fmla="*/ 20 h 21"/>
                    <a:gd name="T16" fmla="*/ 20 w 20"/>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3"/>
                      </a:moveTo>
                      <a:cubicBezTo>
                        <a:pt x="20" y="2"/>
                        <a:pt x="20" y="1"/>
                        <a:pt x="19" y="0"/>
                      </a:cubicBezTo>
                      <a:cubicBezTo>
                        <a:pt x="18" y="0"/>
                        <a:pt x="16" y="0"/>
                        <a:pt x="16" y="1"/>
                      </a:cubicBezTo>
                      <a:cubicBezTo>
                        <a:pt x="16" y="1"/>
                        <a:pt x="16" y="1"/>
                        <a:pt x="16" y="1"/>
                      </a:cubicBezTo>
                      <a:cubicBezTo>
                        <a:pt x="13" y="9"/>
                        <a:pt x="8" y="14"/>
                        <a:pt x="1" y="17"/>
                      </a:cubicBezTo>
                      <a:cubicBezTo>
                        <a:pt x="0" y="17"/>
                        <a:pt x="0" y="18"/>
                        <a:pt x="0" y="19"/>
                      </a:cubicBezTo>
                      <a:cubicBezTo>
                        <a:pt x="0" y="20"/>
                        <a:pt x="2" y="21"/>
                        <a:pt x="3" y="20"/>
                      </a:cubicBezTo>
                      <a:cubicBezTo>
                        <a:pt x="3" y="20"/>
                        <a:pt x="3" y="20"/>
                        <a:pt x="3" y="20"/>
                      </a:cubicBezTo>
                      <a:cubicBezTo>
                        <a:pt x="10" y="17"/>
                        <a:pt x="16" y="11"/>
                        <a:pt x="20" y="3"/>
                      </a:cubicBezTo>
                      <a:close/>
                    </a:path>
                  </a:pathLst>
                </a:custGeom>
                <a:grpFill/>
                <a:ln>
                  <a:noFill/>
                </a:ln>
              </p:spPr>
              <p:txBody>
                <a:bodyPr lIns="68580" tIns="34290" rIns="68580" bIns="34290"/>
                <a:lstStyle/>
                <a:p>
                  <a:pPr defTabSz="513715">
                    <a:defRPr/>
                  </a:pPr>
                  <a:endParaRPr lang="id-ID" sz="800"/>
                </a:p>
              </p:txBody>
            </p:sp>
            <p:sp>
              <p:nvSpPr>
                <p:cNvPr id="84" name="Freeform 52"/>
                <p:cNvSpPr/>
                <p:nvPr/>
              </p:nvSpPr>
              <p:spPr bwMode="auto">
                <a:xfrm>
                  <a:off x="2312988" y="5259388"/>
                  <a:ext cx="109537" cy="112713"/>
                </a:xfrm>
                <a:custGeom>
                  <a:avLst/>
                  <a:gdLst>
                    <a:gd name="T0" fmla="*/ 27 w 29"/>
                    <a:gd name="T1" fmla="*/ 0 h 30"/>
                    <a:gd name="T2" fmla="*/ 25 w 29"/>
                    <a:gd name="T3" fmla="*/ 1 h 30"/>
                    <a:gd name="T4" fmla="*/ 1 w 29"/>
                    <a:gd name="T5" fmla="*/ 25 h 30"/>
                    <a:gd name="T6" fmla="*/ 0 w 29"/>
                    <a:gd name="T7" fmla="*/ 28 h 30"/>
                    <a:gd name="T8" fmla="*/ 3 w 29"/>
                    <a:gd name="T9" fmla="*/ 29 h 30"/>
                    <a:gd name="T10" fmla="*/ 3 w 29"/>
                    <a:gd name="T11" fmla="*/ 29 h 30"/>
                    <a:gd name="T12" fmla="*/ 29 w 29"/>
                    <a:gd name="T13" fmla="*/ 3 h 30"/>
                    <a:gd name="T14" fmla="*/ 27 w 2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7" y="0"/>
                      </a:moveTo>
                      <a:cubicBezTo>
                        <a:pt x="26" y="0"/>
                        <a:pt x="25" y="0"/>
                        <a:pt x="25" y="1"/>
                      </a:cubicBezTo>
                      <a:cubicBezTo>
                        <a:pt x="20" y="13"/>
                        <a:pt x="12" y="21"/>
                        <a:pt x="1" y="25"/>
                      </a:cubicBezTo>
                      <a:cubicBezTo>
                        <a:pt x="0" y="26"/>
                        <a:pt x="0" y="27"/>
                        <a:pt x="0" y="28"/>
                      </a:cubicBezTo>
                      <a:cubicBezTo>
                        <a:pt x="1" y="29"/>
                        <a:pt x="2" y="30"/>
                        <a:pt x="3" y="29"/>
                      </a:cubicBezTo>
                      <a:cubicBezTo>
                        <a:pt x="3" y="29"/>
                        <a:pt x="3" y="29"/>
                        <a:pt x="3" y="29"/>
                      </a:cubicBezTo>
                      <a:cubicBezTo>
                        <a:pt x="14" y="24"/>
                        <a:pt x="24" y="15"/>
                        <a:pt x="29" y="3"/>
                      </a:cubicBezTo>
                      <a:cubicBezTo>
                        <a:pt x="29" y="2"/>
                        <a:pt x="28" y="1"/>
                        <a:pt x="27" y="0"/>
                      </a:cubicBezTo>
                      <a:close/>
                    </a:path>
                  </a:pathLst>
                </a:custGeom>
                <a:grpFill/>
                <a:ln>
                  <a:noFill/>
                </a:ln>
              </p:spPr>
              <p:txBody>
                <a:bodyPr lIns="68580" tIns="34290" rIns="68580" bIns="34290"/>
                <a:lstStyle/>
                <a:p>
                  <a:pPr defTabSz="513715">
                    <a:defRPr/>
                  </a:pPr>
                  <a:endParaRPr lang="id-ID" sz="800"/>
                </a:p>
              </p:txBody>
            </p:sp>
            <p:sp>
              <p:nvSpPr>
                <p:cNvPr id="85" name="Freeform 53"/>
                <p:cNvSpPr/>
                <p:nvPr/>
              </p:nvSpPr>
              <p:spPr bwMode="auto">
                <a:xfrm>
                  <a:off x="2301875" y="5248276"/>
                  <a:ext cx="93662" cy="93663"/>
                </a:xfrm>
                <a:custGeom>
                  <a:avLst/>
                  <a:gdLst>
                    <a:gd name="T0" fmla="*/ 23 w 25"/>
                    <a:gd name="T1" fmla="*/ 0 h 25"/>
                    <a:gd name="T2" fmla="*/ 20 w 25"/>
                    <a:gd name="T3" fmla="*/ 1 h 25"/>
                    <a:gd name="T4" fmla="*/ 1 w 25"/>
                    <a:gd name="T5" fmla="*/ 21 h 25"/>
                    <a:gd name="T6" fmla="*/ 1 w 25"/>
                    <a:gd name="T7" fmla="*/ 21 h 25"/>
                    <a:gd name="T8" fmla="*/ 0 w 25"/>
                    <a:gd name="T9" fmla="*/ 24 h 25"/>
                    <a:gd name="T10" fmla="*/ 3 w 25"/>
                    <a:gd name="T11" fmla="*/ 25 h 25"/>
                    <a:gd name="T12" fmla="*/ 3 w 25"/>
                    <a:gd name="T13" fmla="*/ 25 h 25"/>
                    <a:gd name="T14" fmla="*/ 24 w 25"/>
                    <a:gd name="T15" fmla="*/ 3 h 25"/>
                    <a:gd name="T16" fmla="*/ 2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3" y="0"/>
                      </a:moveTo>
                      <a:cubicBezTo>
                        <a:pt x="22" y="0"/>
                        <a:pt x="21" y="0"/>
                        <a:pt x="20" y="1"/>
                      </a:cubicBezTo>
                      <a:cubicBezTo>
                        <a:pt x="17" y="11"/>
                        <a:pt x="10" y="17"/>
                        <a:pt x="1" y="21"/>
                      </a:cubicBezTo>
                      <a:cubicBezTo>
                        <a:pt x="1" y="21"/>
                        <a:pt x="1" y="21"/>
                        <a:pt x="1" y="21"/>
                      </a:cubicBezTo>
                      <a:cubicBezTo>
                        <a:pt x="0" y="22"/>
                        <a:pt x="0" y="23"/>
                        <a:pt x="0" y="24"/>
                      </a:cubicBezTo>
                      <a:cubicBezTo>
                        <a:pt x="1" y="25"/>
                        <a:pt x="2" y="25"/>
                        <a:pt x="3" y="25"/>
                      </a:cubicBezTo>
                      <a:cubicBezTo>
                        <a:pt x="3" y="25"/>
                        <a:pt x="3" y="25"/>
                        <a:pt x="3" y="25"/>
                      </a:cubicBezTo>
                      <a:cubicBezTo>
                        <a:pt x="12" y="21"/>
                        <a:pt x="20" y="13"/>
                        <a:pt x="24" y="3"/>
                      </a:cubicBezTo>
                      <a:cubicBezTo>
                        <a:pt x="25" y="2"/>
                        <a:pt x="24" y="1"/>
                        <a:pt x="23" y="0"/>
                      </a:cubicBezTo>
                      <a:close/>
                    </a:path>
                  </a:pathLst>
                </a:custGeom>
                <a:grpFill/>
                <a:ln>
                  <a:noFill/>
                </a:ln>
              </p:spPr>
              <p:txBody>
                <a:bodyPr lIns="68580" tIns="34290" rIns="68580" bIns="34290"/>
                <a:lstStyle/>
                <a:p>
                  <a:pPr defTabSz="513715">
                    <a:defRPr/>
                  </a:pPr>
                  <a:endParaRPr lang="id-ID" sz="800"/>
                </a:p>
              </p:txBody>
            </p:sp>
            <p:sp>
              <p:nvSpPr>
                <p:cNvPr id="86" name="Freeform 54"/>
                <p:cNvSpPr/>
                <p:nvPr/>
              </p:nvSpPr>
              <p:spPr bwMode="auto">
                <a:xfrm>
                  <a:off x="2139950" y="5089526"/>
                  <a:ext cx="74612" cy="79375"/>
                </a:xfrm>
                <a:custGeom>
                  <a:avLst/>
                  <a:gdLst>
                    <a:gd name="T0" fmla="*/ 20 w 20"/>
                    <a:gd name="T1" fmla="*/ 2 h 21"/>
                    <a:gd name="T2" fmla="*/ 17 w 20"/>
                    <a:gd name="T3" fmla="*/ 1 h 21"/>
                    <a:gd name="T4" fmla="*/ 17 w 20"/>
                    <a:gd name="T5" fmla="*/ 1 h 21"/>
                    <a:gd name="T6" fmla="*/ 0 w 20"/>
                    <a:gd name="T7" fmla="*/ 18 h 21"/>
                    <a:gd name="T8" fmla="*/ 0 w 20"/>
                    <a:gd name="T9" fmla="*/ 18 h 21"/>
                    <a:gd name="T10" fmla="*/ 1 w 20"/>
                    <a:gd name="T11" fmla="*/ 21 h 21"/>
                    <a:gd name="T12" fmla="*/ 4 w 20"/>
                    <a:gd name="T13" fmla="*/ 20 h 21"/>
                    <a:gd name="T14" fmla="*/ 4 w 20"/>
                    <a:gd name="T15" fmla="*/ 20 h 21"/>
                    <a:gd name="T16" fmla="*/ 19 w 20"/>
                    <a:gd name="T17" fmla="*/ 4 h 21"/>
                    <a:gd name="T18" fmla="*/ 20 w 20"/>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
                      </a:moveTo>
                      <a:cubicBezTo>
                        <a:pt x="20" y="1"/>
                        <a:pt x="18" y="0"/>
                        <a:pt x="17" y="1"/>
                      </a:cubicBezTo>
                      <a:cubicBezTo>
                        <a:pt x="17" y="1"/>
                        <a:pt x="17" y="1"/>
                        <a:pt x="17" y="1"/>
                      </a:cubicBezTo>
                      <a:cubicBezTo>
                        <a:pt x="10" y="4"/>
                        <a:pt x="4" y="10"/>
                        <a:pt x="0" y="18"/>
                      </a:cubicBezTo>
                      <a:cubicBezTo>
                        <a:pt x="0" y="18"/>
                        <a:pt x="0" y="18"/>
                        <a:pt x="0" y="18"/>
                      </a:cubicBezTo>
                      <a:cubicBezTo>
                        <a:pt x="0" y="19"/>
                        <a:pt x="0" y="20"/>
                        <a:pt x="1" y="21"/>
                      </a:cubicBezTo>
                      <a:cubicBezTo>
                        <a:pt x="2" y="21"/>
                        <a:pt x="4" y="21"/>
                        <a:pt x="4" y="20"/>
                      </a:cubicBezTo>
                      <a:cubicBezTo>
                        <a:pt x="4" y="20"/>
                        <a:pt x="4" y="20"/>
                        <a:pt x="4" y="20"/>
                      </a:cubicBezTo>
                      <a:cubicBezTo>
                        <a:pt x="7" y="12"/>
                        <a:pt x="12" y="7"/>
                        <a:pt x="19" y="4"/>
                      </a:cubicBezTo>
                      <a:cubicBezTo>
                        <a:pt x="20" y="4"/>
                        <a:pt x="20" y="3"/>
                        <a:pt x="20" y="2"/>
                      </a:cubicBezTo>
                      <a:close/>
                    </a:path>
                  </a:pathLst>
                </a:custGeom>
                <a:grpFill/>
                <a:ln>
                  <a:noFill/>
                </a:ln>
              </p:spPr>
              <p:txBody>
                <a:bodyPr lIns="68580" tIns="34290" rIns="68580" bIns="34290"/>
                <a:lstStyle/>
                <a:p>
                  <a:pPr defTabSz="513715">
                    <a:defRPr/>
                  </a:pPr>
                  <a:endParaRPr lang="id-ID" sz="800"/>
                </a:p>
              </p:txBody>
            </p:sp>
            <p:sp>
              <p:nvSpPr>
                <p:cNvPr id="87" name="Freeform 55"/>
                <p:cNvSpPr/>
                <p:nvPr/>
              </p:nvSpPr>
              <p:spPr bwMode="auto">
                <a:xfrm>
                  <a:off x="2082800" y="5033963"/>
                  <a:ext cx="109537" cy="112713"/>
                </a:xfrm>
                <a:custGeom>
                  <a:avLst/>
                  <a:gdLst>
                    <a:gd name="T0" fmla="*/ 29 w 29"/>
                    <a:gd name="T1" fmla="*/ 2 h 30"/>
                    <a:gd name="T2" fmla="*/ 26 w 29"/>
                    <a:gd name="T3" fmla="*/ 1 h 30"/>
                    <a:gd name="T4" fmla="*/ 26 w 29"/>
                    <a:gd name="T5" fmla="*/ 1 h 30"/>
                    <a:gd name="T6" fmla="*/ 0 w 29"/>
                    <a:gd name="T7" fmla="*/ 27 h 30"/>
                    <a:gd name="T8" fmla="*/ 2 w 29"/>
                    <a:gd name="T9" fmla="*/ 30 h 30"/>
                    <a:gd name="T10" fmla="*/ 4 w 29"/>
                    <a:gd name="T11" fmla="*/ 29 h 30"/>
                    <a:gd name="T12" fmla="*/ 28 w 29"/>
                    <a:gd name="T13" fmla="*/ 5 h 30"/>
                    <a:gd name="T14" fmla="*/ 29 w 29"/>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9" y="2"/>
                      </a:moveTo>
                      <a:cubicBezTo>
                        <a:pt x="28" y="1"/>
                        <a:pt x="27" y="0"/>
                        <a:pt x="26" y="1"/>
                      </a:cubicBezTo>
                      <a:cubicBezTo>
                        <a:pt x="26" y="1"/>
                        <a:pt x="26" y="1"/>
                        <a:pt x="26" y="1"/>
                      </a:cubicBezTo>
                      <a:cubicBezTo>
                        <a:pt x="15" y="6"/>
                        <a:pt x="5" y="15"/>
                        <a:pt x="0" y="27"/>
                      </a:cubicBezTo>
                      <a:cubicBezTo>
                        <a:pt x="0" y="28"/>
                        <a:pt x="1" y="29"/>
                        <a:pt x="2" y="30"/>
                      </a:cubicBezTo>
                      <a:cubicBezTo>
                        <a:pt x="3" y="30"/>
                        <a:pt x="4" y="30"/>
                        <a:pt x="4" y="29"/>
                      </a:cubicBezTo>
                      <a:cubicBezTo>
                        <a:pt x="9" y="17"/>
                        <a:pt x="17" y="9"/>
                        <a:pt x="28" y="5"/>
                      </a:cubicBezTo>
                      <a:cubicBezTo>
                        <a:pt x="29" y="4"/>
                        <a:pt x="29" y="3"/>
                        <a:pt x="29" y="2"/>
                      </a:cubicBezTo>
                      <a:close/>
                    </a:path>
                  </a:pathLst>
                </a:custGeom>
                <a:grpFill/>
                <a:ln>
                  <a:noFill/>
                </a:ln>
              </p:spPr>
              <p:txBody>
                <a:bodyPr lIns="68580" tIns="34290" rIns="68580" bIns="34290"/>
                <a:lstStyle/>
                <a:p>
                  <a:pPr defTabSz="513715">
                    <a:defRPr/>
                  </a:pPr>
                  <a:endParaRPr lang="id-ID" sz="800"/>
                </a:p>
              </p:txBody>
            </p:sp>
            <p:sp>
              <p:nvSpPr>
                <p:cNvPr id="88" name="Freeform 56"/>
                <p:cNvSpPr/>
                <p:nvPr/>
              </p:nvSpPr>
              <p:spPr bwMode="auto">
                <a:xfrm>
                  <a:off x="2109788" y="5064126"/>
                  <a:ext cx="93662" cy="93663"/>
                </a:xfrm>
                <a:custGeom>
                  <a:avLst/>
                  <a:gdLst>
                    <a:gd name="T0" fmla="*/ 24 w 25"/>
                    <a:gd name="T1" fmla="*/ 4 h 25"/>
                    <a:gd name="T2" fmla="*/ 25 w 25"/>
                    <a:gd name="T3" fmla="*/ 1 h 25"/>
                    <a:gd name="T4" fmla="*/ 22 w 25"/>
                    <a:gd name="T5" fmla="*/ 0 h 25"/>
                    <a:gd name="T6" fmla="*/ 22 w 25"/>
                    <a:gd name="T7" fmla="*/ 0 h 25"/>
                    <a:gd name="T8" fmla="*/ 1 w 25"/>
                    <a:gd name="T9" fmla="*/ 22 h 25"/>
                    <a:gd name="T10" fmla="*/ 2 w 25"/>
                    <a:gd name="T11" fmla="*/ 25 h 25"/>
                    <a:gd name="T12" fmla="*/ 5 w 25"/>
                    <a:gd name="T13" fmla="*/ 24 h 25"/>
                    <a:gd name="T14" fmla="*/ 24 w 25"/>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4"/>
                      </a:moveTo>
                      <a:cubicBezTo>
                        <a:pt x="25" y="3"/>
                        <a:pt x="25" y="2"/>
                        <a:pt x="25" y="1"/>
                      </a:cubicBezTo>
                      <a:cubicBezTo>
                        <a:pt x="24" y="0"/>
                        <a:pt x="23" y="0"/>
                        <a:pt x="22" y="0"/>
                      </a:cubicBezTo>
                      <a:cubicBezTo>
                        <a:pt x="22" y="0"/>
                        <a:pt x="22" y="0"/>
                        <a:pt x="22" y="0"/>
                      </a:cubicBezTo>
                      <a:cubicBezTo>
                        <a:pt x="13" y="4"/>
                        <a:pt x="5" y="12"/>
                        <a:pt x="1" y="22"/>
                      </a:cubicBezTo>
                      <a:cubicBezTo>
                        <a:pt x="0" y="23"/>
                        <a:pt x="1" y="24"/>
                        <a:pt x="2" y="25"/>
                      </a:cubicBezTo>
                      <a:cubicBezTo>
                        <a:pt x="3" y="25"/>
                        <a:pt x="4" y="25"/>
                        <a:pt x="5" y="24"/>
                      </a:cubicBezTo>
                      <a:cubicBezTo>
                        <a:pt x="8" y="14"/>
                        <a:pt x="15" y="8"/>
                        <a:pt x="24" y="4"/>
                      </a:cubicBezTo>
                      <a:close/>
                    </a:path>
                  </a:pathLst>
                </a:custGeom>
                <a:grpFill/>
                <a:ln>
                  <a:noFill/>
                </a:ln>
              </p:spPr>
              <p:txBody>
                <a:bodyPr lIns="68580" tIns="34290" rIns="68580" bIns="34290"/>
                <a:lstStyle/>
                <a:p>
                  <a:pPr defTabSz="513715">
                    <a:defRPr/>
                  </a:pPr>
                  <a:endParaRPr lang="id-ID" sz="800"/>
                </a:p>
              </p:txBody>
            </p:sp>
          </p:grpSp>
          <p:grpSp>
            <p:nvGrpSpPr>
              <p:cNvPr id="30" name="Group 24"/>
              <p:cNvGrpSpPr/>
              <p:nvPr/>
            </p:nvGrpSpPr>
            <p:grpSpPr>
              <a:xfrm>
                <a:off x="8806221" y="3987764"/>
                <a:ext cx="495300" cy="466725"/>
                <a:chOff x="1049338" y="4976813"/>
                <a:chExt cx="495300" cy="466725"/>
              </a:xfrm>
              <a:solidFill>
                <a:schemeClr val="bg1"/>
              </a:solidFill>
            </p:grpSpPr>
            <p:sp>
              <p:nvSpPr>
                <p:cNvPr id="78" name="Oval 57"/>
                <p:cNvSpPr>
                  <a:spLocks noChangeArrowheads="1"/>
                </p:cNvSpPr>
                <p:nvPr/>
              </p:nvSpPr>
              <p:spPr bwMode="auto">
                <a:xfrm>
                  <a:off x="1289050" y="5232401"/>
                  <a:ext cx="60325" cy="60325"/>
                </a:xfrm>
                <a:prstGeom prst="ellipse">
                  <a:avLst/>
                </a:prstGeom>
                <a:grpFill/>
                <a:ln>
                  <a:noFill/>
                </a:ln>
              </p:spPr>
              <p:txBody>
                <a:bodyPr lIns="68580" tIns="34290" rIns="68580" bIns="34290"/>
                <a:lstStyle/>
                <a:p>
                  <a:pPr defTabSz="513715">
                    <a:defRPr/>
                  </a:pPr>
                  <a:endParaRPr lang="id-ID" sz="800"/>
                </a:p>
              </p:txBody>
            </p:sp>
            <p:sp>
              <p:nvSpPr>
                <p:cNvPr id="79" name="Freeform 58"/>
                <p:cNvSpPr>
                  <a:spLocks noEditPoints="1"/>
                </p:cNvSpPr>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lIns="68580" tIns="34290" rIns="68580" bIns="34290"/>
                <a:lstStyle/>
                <a:p>
                  <a:pPr defTabSz="513715">
                    <a:defRPr/>
                  </a:pPr>
                  <a:endParaRPr lang="id-ID" sz="800"/>
                </a:p>
              </p:txBody>
            </p:sp>
          </p:grpSp>
          <p:sp>
            <p:nvSpPr>
              <p:cNvPr id="31" name="Freeform 59"/>
              <p:cNvSpPr>
                <a:spLocks noEditPoints="1"/>
              </p:cNvSpPr>
              <p:nvPr/>
            </p:nvSpPr>
            <p:spPr bwMode="auto">
              <a:xfrm>
                <a:off x="10359631" y="1779783"/>
                <a:ext cx="482890" cy="4788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lIns="68580" tIns="34290" rIns="68580" bIns="34290"/>
              <a:lstStyle/>
              <a:p>
                <a:pPr defTabSz="513715">
                  <a:defRPr/>
                </a:pPr>
                <a:endParaRPr lang="id-ID" sz="800"/>
              </a:p>
            </p:txBody>
          </p:sp>
          <p:sp>
            <p:nvSpPr>
              <p:cNvPr id="32" name="Freeform 60"/>
              <p:cNvSpPr>
                <a:spLocks noEditPoints="1"/>
              </p:cNvSpPr>
              <p:nvPr/>
            </p:nvSpPr>
            <p:spPr bwMode="auto">
              <a:xfrm>
                <a:off x="5922805" y="2564081"/>
                <a:ext cx="482893" cy="482964"/>
              </a:xfrm>
              <a:custGeom>
                <a:avLst/>
                <a:gdLst>
                  <a:gd name="T0" fmla="*/ 126 w 129"/>
                  <a:gd name="T1" fmla="*/ 2 h 128"/>
                  <a:gd name="T2" fmla="*/ 121 w 129"/>
                  <a:gd name="T3" fmla="*/ 0 h 128"/>
                  <a:gd name="T4" fmla="*/ 120 w 129"/>
                  <a:gd name="T5" fmla="*/ 0 h 128"/>
                  <a:gd name="T6" fmla="*/ 52 w 129"/>
                  <a:gd name="T7" fmla="*/ 12 h 128"/>
                  <a:gd name="T8" fmla="*/ 45 w 129"/>
                  <a:gd name="T9" fmla="*/ 20 h 128"/>
                  <a:gd name="T10" fmla="*/ 45 w 129"/>
                  <a:gd name="T11" fmla="*/ 28 h 128"/>
                  <a:gd name="T12" fmla="*/ 45 w 129"/>
                  <a:gd name="T13" fmla="*/ 32 h 128"/>
                  <a:gd name="T14" fmla="*/ 45 w 129"/>
                  <a:gd name="T15" fmla="*/ 89 h 128"/>
                  <a:gd name="T16" fmla="*/ 30 w 129"/>
                  <a:gd name="T17" fmla="*/ 84 h 128"/>
                  <a:gd name="T18" fmla="*/ 20 w 129"/>
                  <a:gd name="T19" fmla="*/ 86 h 128"/>
                  <a:gd name="T20" fmla="*/ 3 w 129"/>
                  <a:gd name="T21" fmla="*/ 100 h 128"/>
                  <a:gd name="T22" fmla="*/ 2 w 129"/>
                  <a:gd name="T23" fmla="*/ 115 h 128"/>
                  <a:gd name="T24" fmla="*/ 24 w 129"/>
                  <a:gd name="T25" fmla="*/ 128 h 128"/>
                  <a:gd name="T26" fmla="*/ 34 w 129"/>
                  <a:gd name="T27" fmla="*/ 126 h 128"/>
                  <a:gd name="T28" fmla="*/ 51 w 129"/>
                  <a:gd name="T29" fmla="*/ 112 h 128"/>
                  <a:gd name="T30" fmla="*/ 53 w 129"/>
                  <a:gd name="T31" fmla="*/ 104 h 128"/>
                  <a:gd name="T32" fmla="*/ 53 w 129"/>
                  <a:gd name="T33" fmla="*/ 104 h 128"/>
                  <a:gd name="T34" fmla="*/ 53 w 129"/>
                  <a:gd name="T35" fmla="*/ 40 h 128"/>
                  <a:gd name="T36" fmla="*/ 54 w 129"/>
                  <a:gd name="T37" fmla="*/ 40 h 128"/>
                  <a:gd name="T38" fmla="*/ 121 w 129"/>
                  <a:gd name="T39" fmla="*/ 28 h 128"/>
                  <a:gd name="T40" fmla="*/ 121 w 129"/>
                  <a:gd name="T41" fmla="*/ 77 h 128"/>
                  <a:gd name="T42" fmla="*/ 106 w 129"/>
                  <a:gd name="T43" fmla="*/ 72 h 128"/>
                  <a:gd name="T44" fmla="*/ 96 w 129"/>
                  <a:gd name="T45" fmla="*/ 74 h 128"/>
                  <a:gd name="T46" fmla="*/ 79 w 129"/>
                  <a:gd name="T47" fmla="*/ 88 h 128"/>
                  <a:gd name="T48" fmla="*/ 78 w 129"/>
                  <a:gd name="T49" fmla="*/ 103 h 128"/>
                  <a:gd name="T50" fmla="*/ 100 w 129"/>
                  <a:gd name="T51" fmla="*/ 116 h 128"/>
                  <a:gd name="T52" fmla="*/ 110 w 129"/>
                  <a:gd name="T53" fmla="*/ 114 h 128"/>
                  <a:gd name="T54" fmla="*/ 127 w 129"/>
                  <a:gd name="T55" fmla="*/ 100 h 128"/>
                  <a:gd name="T56" fmla="*/ 129 w 129"/>
                  <a:gd name="T57" fmla="*/ 92 h 128"/>
                  <a:gd name="T58" fmla="*/ 129 w 129"/>
                  <a:gd name="T59" fmla="*/ 92 h 128"/>
                  <a:gd name="T60" fmla="*/ 129 w 129"/>
                  <a:gd name="T61" fmla="*/ 20 h 128"/>
                  <a:gd name="T62" fmla="*/ 129 w 129"/>
                  <a:gd name="T63" fmla="*/ 16 h 128"/>
                  <a:gd name="T64" fmla="*/ 129 w 129"/>
                  <a:gd name="T65" fmla="*/ 8 h 128"/>
                  <a:gd name="T66" fmla="*/ 126 w 129"/>
                  <a:gd name="T67" fmla="*/ 2 h 128"/>
                  <a:gd name="T68" fmla="*/ 32 w 129"/>
                  <a:gd name="T69" fmla="*/ 119 h 128"/>
                  <a:gd name="T70" fmla="*/ 10 w 129"/>
                  <a:gd name="T71" fmla="*/ 112 h 128"/>
                  <a:gd name="T72" fmla="*/ 22 w 129"/>
                  <a:gd name="T73" fmla="*/ 93 h 128"/>
                  <a:gd name="T74" fmla="*/ 44 w 129"/>
                  <a:gd name="T75" fmla="*/ 100 h 128"/>
                  <a:gd name="T76" fmla="*/ 32 w 129"/>
                  <a:gd name="T77" fmla="*/ 119 h 128"/>
                  <a:gd name="T78" fmla="*/ 108 w 129"/>
                  <a:gd name="T79" fmla="*/ 107 h 128"/>
                  <a:gd name="T80" fmla="*/ 85 w 129"/>
                  <a:gd name="T81" fmla="*/ 100 h 128"/>
                  <a:gd name="T82" fmla="*/ 98 w 129"/>
                  <a:gd name="T83" fmla="*/ 81 h 128"/>
                  <a:gd name="T84" fmla="*/ 120 w 129"/>
                  <a:gd name="T85" fmla="*/ 88 h 128"/>
                  <a:gd name="T86" fmla="*/ 108 w 129"/>
                  <a:gd name="T87" fmla="*/ 107 h 128"/>
                  <a:gd name="T88" fmla="*/ 121 w 129"/>
                  <a:gd name="T89" fmla="*/ 20 h 128"/>
                  <a:gd name="T90" fmla="*/ 53 w 129"/>
                  <a:gd name="T91" fmla="*/ 32 h 128"/>
                  <a:gd name="T92" fmla="*/ 53 w 129"/>
                  <a:gd name="T93" fmla="*/ 28 h 128"/>
                  <a:gd name="T94" fmla="*/ 53 w 129"/>
                  <a:gd name="T95" fmla="*/ 20 h 128"/>
                  <a:gd name="T96" fmla="*/ 121 w 129"/>
                  <a:gd name="T97" fmla="*/ 8 h 128"/>
                  <a:gd name="T98" fmla="*/ 121 w 129"/>
                  <a:gd name="T99" fmla="*/ 16 h 128"/>
                  <a:gd name="T100" fmla="*/ 121 w 129"/>
                  <a:gd name="T101"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128">
                    <a:moveTo>
                      <a:pt x="126" y="2"/>
                    </a:moveTo>
                    <a:cubicBezTo>
                      <a:pt x="125" y="1"/>
                      <a:pt x="123" y="0"/>
                      <a:pt x="121" y="0"/>
                    </a:cubicBezTo>
                    <a:cubicBezTo>
                      <a:pt x="121" y="0"/>
                      <a:pt x="120" y="0"/>
                      <a:pt x="120" y="0"/>
                    </a:cubicBezTo>
                    <a:cubicBezTo>
                      <a:pt x="52" y="12"/>
                      <a:pt x="52" y="12"/>
                      <a:pt x="52" y="12"/>
                    </a:cubicBezTo>
                    <a:cubicBezTo>
                      <a:pt x="48" y="13"/>
                      <a:pt x="45" y="16"/>
                      <a:pt x="45" y="20"/>
                    </a:cubicBezTo>
                    <a:cubicBezTo>
                      <a:pt x="45" y="28"/>
                      <a:pt x="45" y="28"/>
                      <a:pt x="45" y="28"/>
                    </a:cubicBezTo>
                    <a:cubicBezTo>
                      <a:pt x="45" y="32"/>
                      <a:pt x="45" y="32"/>
                      <a:pt x="45" y="32"/>
                    </a:cubicBezTo>
                    <a:cubicBezTo>
                      <a:pt x="45" y="89"/>
                      <a:pt x="45" y="89"/>
                      <a:pt x="45" y="89"/>
                    </a:cubicBezTo>
                    <a:cubicBezTo>
                      <a:pt x="41" y="86"/>
                      <a:pt x="36" y="84"/>
                      <a:pt x="30" y="84"/>
                    </a:cubicBezTo>
                    <a:cubicBezTo>
                      <a:pt x="26" y="84"/>
                      <a:pt x="23" y="85"/>
                      <a:pt x="20" y="86"/>
                    </a:cubicBezTo>
                    <a:cubicBezTo>
                      <a:pt x="12" y="88"/>
                      <a:pt x="6" y="93"/>
                      <a:pt x="3" y="100"/>
                    </a:cubicBezTo>
                    <a:cubicBezTo>
                      <a:pt x="1" y="104"/>
                      <a:pt x="0" y="110"/>
                      <a:pt x="2" y="115"/>
                    </a:cubicBezTo>
                    <a:cubicBezTo>
                      <a:pt x="5" y="123"/>
                      <a:pt x="14" y="128"/>
                      <a:pt x="24" y="128"/>
                    </a:cubicBezTo>
                    <a:cubicBezTo>
                      <a:pt x="28" y="128"/>
                      <a:pt x="31" y="127"/>
                      <a:pt x="34" y="126"/>
                    </a:cubicBezTo>
                    <a:cubicBezTo>
                      <a:pt x="42" y="124"/>
                      <a:pt x="48" y="119"/>
                      <a:pt x="51" y="112"/>
                    </a:cubicBezTo>
                    <a:cubicBezTo>
                      <a:pt x="52" y="110"/>
                      <a:pt x="53" y="107"/>
                      <a:pt x="53" y="104"/>
                    </a:cubicBezTo>
                    <a:cubicBezTo>
                      <a:pt x="53" y="104"/>
                      <a:pt x="53" y="104"/>
                      <a:pt x="53" y="104"/>
                    </a:cubicBezTo>
                    <a:cubicBezTo>
                      <a:pt x="53" y="40"/>
                      <a:pt x="53" y="40"/>
                      <a:pt x="53" y="40"/>
                    </a:cubicBezTo>
                    <a:cubicBezTo>
                      <a:pt x="53" y="40"/>
                      <a:pt x="54" y="40"/>
                      <a:pt x="54" y="40"/>
                    </a:cubicBezTo>
                    <a:cubicBezTo>
                      <a:pt x="121" y="28"/>
                      <a:pt x="121" y="28"/>
                      <a:pt x="121" y="28"/>
                    </a:cubicBezTo>
                    <a:cubicBezTo>
                      <a:pt x="121" y="77"/>
                      <a:pt x="121" y="77"/>
                      <a:pt x="121" y="77"/>
                    </a:cubicBezTo>
                    <a:cubicBezTo>
                      <a:pt x="117" y="74"/>
                      <a:pt x="112" y="72"/>
                      <a:pt x="106" y="72"/>
                    </a:cubicBezTo>
                    <a:cubicBezTo>
                      <a:pt x="102" y="72"/>
                      <a:pt x="99" y="73"/>
                      <a:pt x="96" y="74"/>
                    </a:cubicBezTo>
                    <a:cubicBezTo>
                      <a:pt x="88" y="76"/>
                      <a:pt x="82" y="81"/>
                      <a:pt x="79" y="88"/>
                    </a:cubicBezTo>
                    <a:cubicBezTo>
                      <a:pt x="77" y="92"/>
                      <a:pt x="76" y="98"/>
                      <a:pt x="78" y="103"/>
                    </a:cubicBezTo>
                    <a:cubicBezTo>
                      <a:pt x="81" y="111"/>
                      <a:pt x="90" y="116"/>
                      <a:pt x="100" y="116"/>
                    </a:cubicBezTo>
                    <a:cubicBezTo>
                      <a:pt x="104" y="116"/>
                      <a:pt x="107" y="115"/>
                      <a:pt x="110" y="114"/>
                    </a:cubicBezTo>
                    <a:cubicBezTo>
                      <a:pt x="118" y="112"/>
                      <a:pt x="124" y="107"/>
                      <a:pt x="127" y="100"/>
                    </a:cubicBezTo>
                    <a:cubicBezTo>
                      <a:pt x="128" y="98"/>
                      <a:pt x="129" y="95"/>
                      <a:pt x="129" y="92"/>
                    </a:cubicBezTo>
                    <a:cubicBezTo>
                      <a:pt x="129" y="92"/>
                      <a:pt x="129" y="92"/>
                      <a:pt x="129" y="92"/>
                    </a:cubicBezTo>
                    <a:cubicBezTo>
                      <a:pt x="129" y="20"/>
                      <a:pt x="129" y="20"/>
                      <a:pt x="129" y="20"/>
                    </a:cubicBezTo>
                    <a:cubicBezTo>
                      <a:pt x="129" y="16"/>
                      <a:pt x="129" y="16"/>
                      <a:pt x="129" y="16"/>
                    </a:cubicBezTo>
                    <a:cubicBezTo>
                      <a:pt x="129" y="8"/>
                      <a:pt x="129" y="8"/>
                      <a:pt x="129" y="8"/>
                    </a:cubicBezTo>
                    <a:cubicBezTo>
                      <a:pt x="129" y="6"/>
                      <a:pt x="128" y="3"/>
                      <a:pt x="126" y="2"/>
                    </a:cubicBezTo>
                    <a:close/>
                    <a:moveTo>
                      <a:pt x="32" y="119"/>
                    </a:moveTo>
                    <a:cubicBezTo>
                      <a:pt x="22" y="122"/>
                      <a:pt x="12" y="119"/>
                      <a:pt x="10" y="112"/>
                    </a:cubicBezTo>
                    <a:cubicBezTo>
                      <a:pt x="7" y="105"/>
                      <a:pt x="13" y="96"/>
                      <a:pt x="22" y="93"/>
                    </a:cubicBezTo>
                    <a:cubicBezTo>
                      <a:pt x="32" y="90"/>
                      <a:pt x="42" y="93"/>
                      <a:pt x="44" y="100"/>
                    </a:cubicBezTo>
                    <a:cubicBezTo>
                      <a:pt x="47" y="107"/>
                      <a:pt x="41" y="116"/>
                      <a:pt x="32" y="119"/>
                    </a:cubicBezTo>
                    <a:close/>
                    <a:moveTo>
                      <a:pt x="108" y="107"/>
                    </a:moveTo>
                    <a:cubicBezTo>
                      <a:pt x="98" y="110"/>
                      <a:pt x="88" y="107"/>
                      <a:pt x="85" y="100"/>
                    </a:cubicBezTo>
                    <a:cubicBezTo>
                      <a:pt x="83" y="93"/>
                      <a:pt x="88" y="84"/>
                      <a:pt x="98" y="81"/>
                    </a:cubicBezTo>
                    <a:cubicBezTo>
                      <a:pt x="108" y="78"/>
                      <a:pt x="118" y="81"/>
                      <a:pt x="120" y="88"/>
                    </a:cubicBezTo>
                    <a:cubicBezTo>
                      <a:pt x="123" y="95"/>
                      <a:pt x="117" y="104"/>
                      <a:pt x="108" y="107"/>
                    </a:cubicBezTo>
                    <a:close/>
                    <a:moveTo>
                      <a:pt x="121" y="20"/>
                    </a:moveTo>
                    <a:cubicBezTo>
                      <a:pt x="53" y="32"/>
                      <a:pt x="53" y="32"/>
                      <a:pt x="53" y="32"/>
                    </a:cubicBezTo>
                    <a:cubicBezTo>
                      <a:pt x="53" y="28"/>
                      <a:pt x="53" y="28"/>
                      <a:pt x="53" y="28"/>
                    </a:cubicBezTo>
                    <a:cubicBezTo>
                      <a:pt x="53" y="20"/>
                      <a:pt x="53" y="20"/>
                      <a:pt x="53" y="20"/>
                    </a:cubicBezTo>
                    <a:cubicBezTo>
                      <a:pt x="121" y="8"/>
                      <a:pt x="121" y="8"/>
                      <a:pt x="121" y="8"/>
                    </a:cubicBezTo>
                    <a:cubicBezTo>
                      <a:pt x="121" y="16"/>
                      <a:pt x="121" y="16"/>
                      <a:pt x="121" y="16"/>
                    </a:cubicBezTo>
                    <a:lnTo>
                      <a:pt x="121" y="20"/>
                    </a:lnTo>
                    <a:close/>
                  </a:path>
                </a:pathLst>
              </a:custGeom>
              <a:solidFill>
                <a:schemeClr val="bg1"/>
              </a:solidFill>
              <a:ln>
                <a:noFill/>
              </a:ln>
            </p:spPr>
            <p:txBody>
              <a:bodyPr lIns="68580" tIns="34290" rIns="68580" bIns="34290"/>
              <a:lstStyle/>
              <a:p>
                <a:pPr defTabSz="513715">
                  <a:defRPr/>
                </a:pPr>
                <a:endParaRPr lang="id-ID" sz="800"/>
              </a:p>
            </p:txBody>
          </p:sp>
          <p:grpSp>
            <p:nvGrpSpPr>
              <p:cNvPr id="33" name="Group 27"/>
              <p:cNvGrpSpPr/>
              <p:nvPr/>
            </p:nvGrpSpPr>
            <p:grpSpPr>
              <a:xfrm>
                <a:off x="8355201" y="767514"/>
                <a:ext cx="422275" cy="482600"/>
                <a:chOff x="2041525" y="3035301"/>
                <a:chExt cx="422275" cy="482600"/>
              </a:xfrm>
              <a:solidFill>
                <a:schemeClr val="bg1"/>
              </a:solidFill>
            </p:grpSpPr>
            <p:sp>
              <p:nvSpPr>
                <p:cNvPr id="74" name="Freeform 61"/>
                <p:cNvSpPr>
                  <a:spLocks noEditPoints="1"/>
                </p:cNvSpPr>
                <p:nvPr/>
              </p:nvSpPr>
              <p:spPr bwMode="auto">
                <a:xfrm>
                  <a:off x="2041525" y="3035301"/>
                  <a:ext cx="422275" cy="482600"/>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p:spPr>
              <p:txBody>
                <a:bodyPr lIns="68580" tIns="34290" rIns="68580" bIns="34290"/>
                <a:lstStyle/>
                <a:p>
                  <a:pPr defTabSz="513715">
                    <a:defRPr/>
                  </a:pPr>
                  <a:endParaRPr lang="id-ID" sz="800"/>
                </a:p>
              </p:txBody>
            </p:sp>
            <p:sp>
              <p:nvSpPr>
                <p:cNvPr id="75" name="Oval 62"/>
                <p:cNvSpPr>
                  <a:spLocks noChangeArrowheads="1"/>
                </p:cNvSpPr>
                <p:nvPr/>
              </p:nvSpPr>
              <p:spPr bwMode="auto">
                <a:xfrm>
                  <a:off x="2373313" y="3411538"/>
                  <a:ext cx="30162" cy="30163"/>
                </a:xfrm>
                <a:prstGeom prst="ellipse">
                  <a:avLst/>
                </a:prstGeom>
                <a:grpFill/>
                <a:ln>
                  <a:noFill/>
                </a:ln>
              </p:spPr>
              <p:txBody>
                <a:bodyPr lIns="68580" tIns="34290" rIns="68580" bIns="34290"/>
                <a:lstStyle/>
                <a:p>
                  <a:pPr defTabSz="513715">
                    <a:defRPr/>
                  </a:pPr>
                  <a:endParaRPr lang="id-ID" sz="800"/>
                </a:p>
              </p:txBody>
            </p:sp>
            <p:sp>
              <p:nvSpPr>
                <p:cNvPr id="76" name="Oval 63"/>
                <p:cNvSpPr>
                  <a:spLocks noChangeArrowheads="1"/>
                </p:cNvSpPr>
                <p:nvPr/>
              </p:nvSpPr>
              <p:spPr bwMode="auto">
                <a:xfrm>
                  <a:off x="2373313" y="3321051"/>
                  <a:ext cx="30162" cy="30163"/>
                </a:xfrm>
                <a:prstGeom prst="ellipse">
                  <a:avLst/>
                </a:prstGeom>
                <a:grpFill/>
                <a:ln>
                  <a:noFill/>
                </a:ln>
              </p:spPr>
              <p:txBody>
                <a:bodyPr lIns="68580" tIns="34290" rIns="68580" bIns="34290"/>
                <a:lstStyle/>
                <a:p>
                  <a:pPr defTabSz="513715">
                    <a:defRPr/>
                  </a:pPr>
                  <a:endParaRPr lang="id-ID" sz="800"/>
                </a:p>
              </p:txBody>
            </p:sp>
            <p:sp>
              <p:nvSpPr>
                <p:cNvPr id="77" name="Oval 64"/>
                <p:cNvSpPr>
                  <a:spLocks noChangeArrowheads="1"/>
                </p:cNvSpPr>
                <p:nvPr/>
              </p:nvSpPr>
              <p:spPr bwMode="auto">
                <a:xfrm>
                  <a:off x="2373313" y="3230563"/>
                  <a:ext cx="30162" cy="30163"/>
                </a:xfrm>
                <a:prstGeom prst="ellipse">
                  <a:avLst/>
                </a:prstGeom>
                <a:grpFill/>
                <a:ln>
                  <a:noFill/>
                </a:ln>
              </p:spPr>
              <p:txBody>
                <a:bodyPr lIns="68580" tIns="34290" rIns="68580" bIns="34290"/>
                <a:lstStyle/>
                <a:p>
                  <a:pPr defTabSz="513715">
                    <a:defRPr/>
                  </a:pPr>
                  <a:endParaRPr lang="id-ID" sz="800"/>
                </a:p>
              </p:txBody>
            </p:sp>
          </p:grpSp>
          <p:grpSp>
            <p:nvGrpSpPr>
              <p:cNvPr id="34" name="Group 28"/>
              <p:cNvGrpSpPr/>
              <p:nvPr/>
            </p:nvGrpSpPr>
            <p:grpSpPr>
              <a:xfrm>
                <a:off x="10224381" y="3967559"/>
                <a:ext cx="488950" cy="482600"/>
                <a:chOff x="1044576" y="3035301"/>
                <a:chExt cx="488950" cy="482600"/>
              </a:xfrm>
              <a:solidFill>
                <a:schemeClr val="bg1"/>
              </a:solidFill>
            </p:grpSpPr>
            <p:sp>
              <p:nvSpPr>
                <p:cNvPr id="70" name="Freeform 65"/>
                <p:cNvSpPr>
                  <a:spLocks noEditPoints="1"/>
                </p:cNvSpPr>
                <p:nvPr/>
              </p:nvSpPr>
              <p:spPr bwMode="auto">
                <a:xfrm>
                  <a:off x="1044576" y="3035301"/>
                  <a:ext cx="488950" cy="4826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p:spPr>
              <p:txBody>
                <a:bodyPr lIns="68580" tIns="34290" rIns="68580" bIns="34290"/>
                <a:lstStyle/>
                <a:p>
                  <a:pPr defTabSz="513715">
                    <a:defRPr/>
                  </a:pPr>
                  <a:endParaRPr lang="id-ID" sz="800"/>
                </a:p>
              </p:txBody>
            </p:sp>
            <p:sp>
              <p:nvSpPr>
                <p:cNvPr id="71" name="Freeform 66"/>
                <p:cNvSpPr>
                  <a:spLocks noEditPoints="1"/>
                </p:cNvSpPr>
                <p:nvPr/>
              </p:nvSpPr>
              <p:spPr bwMode="auto">
                <a:xfrm>
                  <a:off x="1222375" y="3205163"/>
                  <a:ext cx="131762" cy="1349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p:spPr>
              <p:txBody>
                <a:bodyPr lIns="68580" tIns="34290" rIns="68580" bIns="34290"/>
                <a:lstStyle/>
                <a:p>
                  <a:pPr defTabSz="513715">
                    <a:defRPr/>
                  </a:pPr>
                  <a:endParaRPr lang="id-ID" sz="800"/>
                </a:p>
              </p:txBody>
            </p:sp>
            <p:sp>
              <p:nvSpPr>
                <p:cNvPr id="72" name="Freeform 67"/>
                <p:cNvSpPr/>
                <p:nvPr/>
              </p:nvSpPr>
              <p:spPr bwMode="auto">
                <a:xfrm>
                  <a:off x="1211263" y="3367088"/>
                  <a:ext cx="71437"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p:spPr>
              <p:txBody>
                <a:bodyPr lIns="68580" tIns="34290" rIns="68580" bIns="34290"/>
                <a:lstStyle/>
                <a:p>
                  <a:pPr defTabSz="513715">
                    <a:defRPr/>
                  </a:pPr>
                  <a:endParaRPr lang="id-ID" sz="800"/>
                </a:p>
              </p:txBody>
            </p:sp>
            <p:sp>
              <p:nvSpPr>
                <p:cNvPr id="73" name="Freeform 68"/>
                <p:cNvSpPr/>
                <p:nvPr/>
              </p:nvSpPr>
              <p:spPr bwMode="auto">
                <a:xfrm>
                  <a:off x="1296988" y="3111501"/>
                  <a:ext cx="74612" cy="7778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p:spPr>
              <p:txBody>
                <a:bodyPr lIns="68580" tIns="34290" rIns="68580" bIns="34290"/>
                <a:lstStyle/>
                <a:p>
                  <a:pPr defTabSz="513715">
                    <a:defRPr/>
                  </a:pPr>
                  <a:endParaRPr lang="id-ID" sz="800"/>
                </a:p>
              </p:txBody>
            </p:sp>
          </p:grpSp>
          <p:grpSp>
            <p:nvGrpSpPr>
              <p:cNvPr id="35" name="Group 29"/>
              <p:cNvGrpSpPr/>
              <p:nvPr/>
            </p:nvGrpSpPr>
            <p:grpSpPr>
              <a:xfrm>
                <a:off x="7197315" y="3405112"/>
                <a:ext cx="331787" cy="482600"/>
                <a:chOff x="4029075" y="2071688"/>
                <a:chExt cx="331787" cy="482600"/>
              </a:xfrm>
              <a:solidFill>
                <a:schemeClr val="bg1"/>
              </a:solidFill>
            </p:grpSpPr>
            <p:sp>
              <p:nvSpPr>
                <p:cNvPr id="61" name="Oval 69"/>
                <p:cNvSpPr>
                  <a:spLocks noChangeArrowheads="1"/>
                </p:cNvSpPr>
                <p:nvPr/>
              </p:nvSpPr>
              <p:spPr bwMode="auto">
                <a:xfrm>
                  <a:off x="4164013" y="2208213"/>
                  <a:ext cx="30162" cy="30163"/>
                </a:xfrm>
                <a:prstGeom prst="ellipse">
                  <a:avLst/>
                </a:prstGeom>
                <a:grpFill/>
                <a:ln>
                  <a:noFill/>
                </a:ln>
              </p:spPr>
              <p:txBody>
                <a:bodyPr lIns="68580" tIns="34290" rIns="68580" bIns="34290"/>
                <a:lstStyle/>
                <a:p>
                  <a:pPr defTabSz="513715">
                    <a:defRPr/>
                  </a:pPr>
                  <a:endParaRPr lang="id-ID" sz="800"/>
                </a:p>
              </p:txBody>
            </p:sp>
            <p:sp>
              <p:nvSpPr>
                <p:cNvPr id="62" name="Oval 70"/>
                <p:cNvSpPr>
                  <a:spLocks noChangeArrowheads="1"/>
                </p:cNvSpPr>
                <p:nvPr/>
              </p:nvSpPr>
              <p:spPr bwMode="auto">
                <a:xfrm>
                  <a:off x="4164013" y="2389188"/>
                  <a:ext cx="30162" cy="28575"/>
                </a:xfrm>
                <a:prstGeom prst="ellipse">
                  <a:avLst/>
                </a:prstGeom>
                <a:grpFill/>
                <a:ln>
                  <a:noFill/>
                </a:ln>
              </p:spPr>
              <p:txBody>
                <a:bodyPr lIns="68580" tIns="34290" rIns="68580" bIns="34290"/>
                <a:lstStyle/>
                <a:p>
                  <a:pPr defTabSz="513715">
                    <a:defRPr/>
                  </a:pPr>
                  <a:endParaRPr lang="id-ID" sz="800"/>
                </a:p>
              </p:txBody>
            </p:sp>
            <p:sp>
              <p:nvSpPr>
                <p:cNvPr id="63" name="Oval 71"/>
                <p:cNvSpPr>
                  <a:spLocks noChangeArrowheads="1"/>
                </p:cNvSpPr>
                <p:nvPr/>
              </p:nvSpPr>
              <p:spPr bwMode="auto">
                <a:xfrm>
                  <a:off x="4073525" y="2298701"/>
                  <a:ext cx="30162" cy="30163"/>
                </a:xfrm>
                <a:prstGeom prst="ellipse">
                  <a:avLst/>
                </a:prstGeom>
                <a:grpFill/>
                <a:ln>
                  <a:noFill/>
                </a:ln>
              </p:spPr>
              <p:txBody>
                <a:bodyPr lIns="68580" tIns="34290" rIns="68580" bIns="34290"/>
                <a:lstStyle/>
                <a:p>
                  <a:pPr defTabSz="513715">
                    <a:defRPr/>
                  </a:pPr>
                  <a:endParaRPr lang="id-ID" sz="800"/>
                </a:p>
              </p:txBody>
            </p:sp>
            <p:sp>
              <p:nvSpPr>
                <p:cNvPr id="64" name="Oval 72"/>
                <p:cNvSpPr>
                  <a:spLocks noChangeArrowheads="1"/>
                </p:cNvSpPr>
                <p:nvPr/>
              </p:nvSpPr>
              <p:spPr bwMode="auto">
                <a:xfrm>
                  <a:off x="4254500" y="2298701"/>
                  <a:ext cx="30162" cy="30163"/>
                </a:xfrm>
                <a:prstGeom prst="ellipse">
                  <a:avLst/>
                </a:prstGeom>
                <a:grpFill/>
                <a:ln>
                  <a:noFill/>
                </a:ln>
              </p:spPr>
              <p:txBody>
                <a:bodyPr lIns="68580" tIns="34290" rIns="68580" bIns="34290"/>
                <a:lstStyle/>
                <a:p>
                  <a:pPr defTabSz="513715">
                    <a:defRPr/>
                  </a:pPr>
                  <a:endParaRPr lang="id-ID" sz="800"/>
                </a:p>
              </p:txBody>
            </p:sp>
            <p:sp>
              <p:nvSpPr>
                <p:cNvPr id="65" name="Freeform 73"/>
                <p:cNvSpPr/>
                <p:nvPr/>
              </p:nvSpPr>
              <p:spPr bwMode="auto">
                <a:xfrm>
                  <a:off x="4100513"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6" name="Freeform 74"/>
                <p:cNvSpPr/>
                <p:nvPr/>
              </p:nvSpPr>
              <p:spPr bwMode="auto">
                <a:xfrm>
                  <a:off x="4100513" y="2233613"/>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7" name="Freeform 75"/>
                <p:cNvSpPr/>
                <p:nvPr/>
              </p:nvSpPr>
              <p:spPr bwMode="auto">
                <a:xfrm>
                  <a:off x="4229100"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8" name="Freeform 76"/>
                <p:cNvSpPr>
                  <a:spLocks noEditPoints="1"/>
                </p:cNvSpPr>
                <p:nvPr/>
              </p:nvSpPr>
              <p:spPr bwMode="auto">
                <a:xfrm>
                  <a:off x="4029075" y="2071688"/>
                  <a:ext cx="331787" cy="482600"/>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p:spPr>
              <p:txBody>
                <a:bodyPr lIns="68580" tIns="34290" rIns="68580" bIns="34290"/>
                <a:lstStyle/>
                <a:p>
                  <a:pPr defTabSz="513715">
                    <a:defRPr/>
                  </a:pPr>
                  <a:endParaRPr lang="id-ID" sz="800"/>
                </a:p>
              </p:txBody>
            </p:sp>
            <p:sp>
              <p:nvSpPr>
                <p:cNvPr id="69" name="Freeform 77"/>
                <p:cNvSpPr/>
                <p:nvPr/>
              </p:nvSpPr>
              <p:spPr bwMode="auto">
                <a:xfrm>
                  <a:off x="4164013" y="2238376"/>
                  <a:ext cx="90487" cy="90488"/>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p:spPr>
              <p:txBody>
                <a:bodyPr lIns="68580" tIns="34290" rIns="68580" bIns="34290"/>
                <a:lstStyle/>
                <a:p>
                  <a:pPr defTabSz="513715">
                    <a:defRPr/>
                  </a:pPr>
                  <a:endParaRPr lang="id-ID" sz="800"/>
                </a:p>
              </p:txBody>
            </p:sp>
          </p:grpSp>
          <p:grpSp>
            <p:nvGrpSpPr>
              <p:cNvPr id="36" name="Group 30"/>
              <p:cNvGrpSpPr/>
              <p:nvPr/>
            </p:nvGrpSpPr>
            <p:grpSpPr>
              <a:xfrm>
                <a:off x="9012997" y="1679576"/>
                <a:ext cx="482600" cy="452438"/>
                <a:chOff x="2974975" y="2071688"/>
                <a:chExt cx="482600" cy="452438"/>
              </a:xfrm>
              <a:solidFill>
                <a:schemeClr val="bg1"/>
              </a:solidFill>
            </p:grpSpPr>
            <p:sp>
              <p:nvSpPr>
                <p:cNvPr id="44"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p:spPr>
              <p:txBody>
                <a:bodyPr lIns="68580" tIns="34290" rIns="68580" bIns="34290"/>
                <a:lstStyle/>
                <a:p>
                  <a:pPr defTabSz="513715">
                    <a:defRPr/>
                  </a:pPr>
                  <a:endParaRPr lang="id-ID" sz="800"/>
                </a:p>
              </p:txBody>
            </p:sp>
            <p:sp>
              <p:nvSpPr>
                <p:cNvPr id="45"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defTabSz="513715">
                    <a:defRPr/>
                  </a:pPr>
                  <a:endParaRPr lang="id-ID" sz="800"/>
                </a:p>
              </p:txBody>
            </p:sp>
            <p:sp>
              <p:nvSpPr>
                <p:cNvPr id="46"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defTabSz="513715">
                    <a:defRPr/>
                  </a:pPr>
                  <a:endParaRPr lang="id-ID" sz="800"/>
                </a:p>
              </p:txBody>
            </p:sp>
            <p:sp>
              <p:nvSpPr>
                <p:cNvPr id="47"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p:spPr>
              <p:txBody>
                <a:bodyPr lIns="68580" tIns="34290" rIns="68580" bIns="34290"/>
                <a:lstStyle/>
                <a:p>
                  <a:pPr defTabSz="513715">
                    <a:defRPr/>
                  </a:pPr>
                  <a:endParaRPr lang="id-ID" sz="800"/>
                </a:p>
              </p:txBody>
            </p:sp>
            <p:sp>
              <p:nvSpPr>
                <p:cNvPr id="48"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49"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0"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1"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2"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p:spPr>
              <p:txBody>
                <a:bodyPr lIns="68580" tIns="34290" rIns="68580" bIns="34290"/>
                <a:lstStyle/>
                <a:p>
                  <a:pPr defTabSz="513715">
                    <a:defRPr/>
                  </a:pPr>
                  <a:endParaRPr lang="id-ID" sz="800"/>
                </a:p>
              </p:txBody>
            </p:sp>
          </p:grpSp>
          <p:grpSp>
            <p:nvGrpSpPr>
              <p:cNvPr id="37" name="Group 31"/>
              <p:cNvGrpSpPr/>
              <p:nvPr/>
            </p:nvGrpSpPr>
            <p:grpSpPr>
              <a:xfrm>
                <a:off x="9983081" y="717253"/>
                <a:ext cx="450850" cy="482600"/>
                <a:chOff x="2027238" y="2071688"/>
                <a:chExt cx="450850" cy="482600"/>
              </a:xfrm>
              <a:solidFill>
                <a:schemeClr val="bg1"/>
              </a:solidFill>
            </p:grpSpPr>
            <p:sp>
              <p:nvSpPr>
                <p:cNvPr id="41" name="Freeform 87"/>
                <p:cNvSpPr>
                  <a:spLocks noEditPoints="1"/>
                </p:cNvSpPr>
                <p:nvPr/>
              </p:nvSpPr>
              <p:spPr bwMode="auto">
                <a:xfrm>
                  <a:off x="2027238" y="2071688"/>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p:spPr>
              <p:txBody>
                <a:bodyPr lIns="68580" tIns="34290" rIns="68580" bIns="34290"/>
                <a:lstStyle/>
                <a:p>
                  <a:pPr defTabSz="513715">
                    <a:defRPr/>
                  </a:pPr>
                  <a:endParaRPr lang="id-ID" sz="800"/>
                </a:p>
              </p:txBody>
            </p:sp>
            <p:sp>
              <p:nvSpPr>
                <p:cNvPr id="42" name="Freeform 88"/>
                <p:cNvSpPr>
                  <a:spLocks noEditPoints="1"/>
                </p:cNvSpPr>
                <p:nvPr/>
              </p:nvSpPr>
              <p:spPr bwMode="auto">
                <a:xfrm>
                  <a:off x="2087563" y="2132013"/>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p:spPr>
              <p:txBody>
                <a:bodyPr lIns="68580" tIns="34290" rIns="68580" bIns="34290"/>
                <a:lstStyle/>
                <a:p>
                  <a:pPr defTabSz="513715">
                    <a:defRPr/>
                  </a:pPr>
                  <a:endParaRPr lang="id-ID" sz="800"/>
                </a:p>
              </p:txBody>
            </p:sp>
            <p:sp>
              <p:nvSpPr>
                <p:cNvPr id="43" name="Freeform 89"/>
                <p:cNvSpPr>
                  <a:spLocks noEditPoints="1"/>
                </p:cNvSpPr>
                <p:nvPr/>
              </p:nvSpPr>
              <p:spPr bwMode="auto">
                <a:xfrm>
                  <a:off x="2268538" y="2178051"/>
                  <a:ext cx="88900"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p:spPr>
              <p:txBody>
                <a:bodyPr lIns="68580" tIns="34290" rIns="68580" bIns="34290"/>
                <a:lstStyle/>
                <a:p>
                  <a:pPr defTabSz="513715">
                    <a:defRPr/>
                  </a:pPr>
                  <a:endParaRPr lang="id-ID" sz="800"/>
                </a:p>
              </p:txBody>
            </p:sp>
          </p:grpSp>
          <p:grpSp>
            <p:nvGrpSpPr>
              <p:cNvPr id="38" name="Group 32"/>
              <p:cNvGrpSpPr/>
              <p:nvPr/>
            </p:nvGrpSpPr>
            <p:grpSpPr>
              <a:xfrm>
                <a:off x="10091435" y="2775575"/>
                <a:ext cx="481012" cy="482600"/>
                <a:chOff x="1049338" y="2071688"/>
                <a:chExt cx="481012" cy="482600"/>
              </a:xfrm>
              <a:solidFill>
                <a:schemeClr val="bg1"/>
              </a:solidFill>
            </p:grpSpPr>
            <p:sp>
              <p:nvSpPr>
                <p:cNvPr id="3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p:spPr>
              <p:txBody>
                <a:bodyPr lIns="68580" tIns="34290" rIns="68580" bIns="34290"/>
                <a:lstStyle/>
                <a:p>
                  <a:pPr defTabSz="513715">
                    <a:defRPr/>
                  </a:pPr>
                  <a:endParaRPr lang="id-ID" sz="800"/>
                </a:p>
              </p:txBody>
            </p:sp>
            <p:sp>
              <p:nvSpPr>
                <p:cNvPr id="4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lIns="68580" tIns="34290" rIns="68580" bIns="34290"/>
                <a:lstStyle/>
                <a:p>
                  <a:pPr defTabSz="513715">
                    <a:defRPr/>
                  </a:pPr>
                  <a:endParaRPr lang="id-ID" sz="800"/>
                </a:p>
              </p:txBody>
            </p:sp>
          </p:grpSp>
        </p:grpSp>
      </p:grpSp>
      <p:grpSp>
        <p:nvGrpSpPr>
          <p:cNvPr id="95" name="Group 84"/>
          <p:cNvGrpSpPr>
            <a:grpSpLocks noChangeAspect="1"/>
          </p:cNvGrpSpPr>
          <p:nvPr/>
        </p:nvGrpSpPr>
        <p:grpSpPr bwMode="auto">
          <a:xfrm>
            <a:off x="4299011" y="1713913"/>
            <a:ext cx="324121" cy="323765"/>
            <a:chOff x="7275513" y="5302250"/>
            <a:chExt cx="1012825" cy="1012825"/>
          </a:xfrm>
          <a:solidFill>
            <a:srgbClr val="C00000"/>
          </a:solidFill>
        </p:grpSpPr>
        <p:sp>
          <p:nvSpPr>
            <p:cNvPr id="96"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p:spPr>
          <p:txBody>
            <a:bodyPr lIns="68580" tIns="34290" rIns="68580" bIns="34290"/>
            <a:lstStyle/>
            <a:p>
              <a:pPr defTabSz="513715">
                <a:defRPr/>
              </a:pPr>
              <a:endParaRPr lang="id-ID" sz="500"/>
            </a:p>
          </p:txBody>
        </p:sp>
        <p:sp>
          <p:nvSpPr>
            <p:cNvPr id="97"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p:spPr>
          <p:txBody>
            <a:bodyPr lIns="68580" tIns="34290" rIns="68580" bIns="34290"/>
            <a:lstStyle/>
            <a:p>
              <a:pPr defTabSz="513715">
                <a:defRPr/>
              </a:pPr>
              <a:endParaRPr lang="id-ID" sz="500"/>
            </a:p>
          </p:txBody>
        </p:sp>
      </p:grpSp>
      <p:grpSp>
        <p:nvGrpSpPr>
          <p:cNvPr id="98" name="Group 92"/>
          <p:cNvGrpSpPr>
            <a:grpSpLocks noChangeAspect="1"/>
          </p:cNvGrpSpPr>
          <p:nvPr/>
        </p:nvGrpSpPr>
        <p:grpSpPr bwMode="auto">
          <a:xfrm>
            <a:off x="4299010" y="2928540"/>
            <a:ext cx="324088" cy="324302"/>
            <a:chOff x="4427538" y="3192463"/>
            <a:chExt cx="823913" cy="825500"/>
          </a:xfrm>
          <a:solidFill>
            <a:srgbClr val="C00000"/>
          </a:solidFill>
        </p:grpSpPr>
        <p:sp>
          <p:nvSpPr>
            <p:cNvPr id="99" name="Oval 23"/>
            <p:cNvSpPr>
              <a:spLocks noChangeArrowheads="1"/>
            </p:cNvSpPr>
            <p:nvPr/>
          </p:nvSpPr>
          <p:spPr bwMode="auto">
            <a:xfrm>
              <a:off x="4813301" y="3825875"/>
              <a:ext cx="57150" cy="57150"/>
            </a:xfrm>
            <a:prstGeom prst="ellipse">
              <a:avLst/>
            </a:prstGeom>
            <a:grpFill/>
            <a:ln>
              <a:solidFill>
                <a:schemeClr val="bg1"/>
              </a:solidFill>
            </a:ln>
          </p:spPr>
          <p:txBody>
            <a:bodyPr lIns="68580" tIns="34290" rIns="68580" bIns="34290"/>
            <a:lstStyle/>
            <a:p>
              <a:pPr defTabSz="513715">
                <a:defRPr/>
              </a:pPr>
              <a:endParaRPr lang="id-ID" sz="500"/>
            </a:p>
          </p:txBody>
        </p:sp>
        <p:sp>
          <p:nvSpPr>
            <p:cNvPr id="100" name="Rectangle 24"/>
            <p:cNvSpPr>
              <a:spLocks noChangeArrowheads="1"/>
            </p:cNvSpPr>
            <p:nvPr/>
          </p:nvSpPr>
          <p:spPr bwMode="auto">
            <a:xfrm>
              <a:off x="4784726" y="3352800"/>
              <a:ext cx="115888" cy="15875"/>
            </a:xfrm>
            <a:prstGeom prst="rect">
              <a:avLst/>
            </a:prstGeom>
            <a:grpFill/>
            <a:ln>
              <a:solidFill>
                <a:schemeClr val="bg1"/>
              </a:solidFill>
            </a:ln>
          </p:spPr>
          <p:txBody>
            <a:bodyPr lIns="68580" tIns="34290" rIns="68580" bIns="34290"/>
            <a:lstStyle/>
            <a:p>
              <a:pPr defTabSz="513715">
                <a:defRPr/>
              </a:pPr>
              <a:endParaRPr lang="id-ID" sz="500"/>
            </a:p>
          </p:txBody>
        </p:sp>
        <p:sp>
          <p:nvSpPr>
            <p:cNvPr id="101"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solidFill>
                <a:schemeClr val="bg1"/>
              </a:solidFill>
            </a:ln>
          </p:spPr>
          <p:txBody>
            <a:bodyPr lIns="68580" tIns="34290" rIns="68580" bIns="34290"/>
            <a:lstStyle/>
            <a:p>
              <a:pPr defTabSz="513715">
                <a:defRPr/>
              </a:pPr>
              <a:endParaRPr lang="id-ID" sz="500"/>
            </a:p>
          </p:txBody>
        </p:sp>
        <p:sp>
          <p:nvSpPr>
            <p:cNvPr id="102" name="Oval 26"/>
            <p:cNvSpPr>
              <a:spLocks noChangeArrowheads="1"/>
            </p:cNvSpPr>
            <p:nvPr/>
          </p:nvSpPr>
          <p:spPr bwMode="auto">
            <a:xfrm>
              <a:off x="4926013" y="3351213"/>
              <a:ext cx="22225" cy="19050"/>
            </a:xfrm>
            <a:prstGeom prst="ellipse">
              <a:avLst/>
            </a:prstGeom>
            <a:grpFill/>
            <a:ln>
              <a:solidFill>
                <a:schemeClr val="bg1"/>
              </a:solidFill>
            </a:ln>
          </p:spPr>
          <p:txBody>
            <a:bodyPr lIns="68580" tIns="34290" rIns="68580" bIns="34290"/>
            <a:lstStyle/>
            <a:p>
              <a:pPr defTabSz="513715">
                <a:defRPr/>
              </a:pPr>
              <a:endParaRPr lang="id-ID" sz="500"/>
            </a:p>
          </p:txBody>
        </p:sp>
        <p:sp>
          <p:nvSpPr>
            <p:cNvPr id="103" name="Rectangle 27"/>
            <p:cNvSpPr>
              <a:spLocks noChangeArrowheads="1"/>
            </p:cNvSpPr>
            <p:nvPr/>
          </p:nvSpPr>
          <p:spPr bwMode="auto">
            <a:xfrm>
              <a:off x="4710113" y="3397250"/>
              <a:ext cx="265113" cy="400050"/>
            </a:xfrm>
            <a:prstGeom prst="rect">
              <a:avLst/>
            </a:prstGeom>
            <a:grpFill/>
            <a:ln>
              <a:solidFill>
                <a:schemeClr val="bg1"/>
              </a:solidFill>
            </a:ln>
          </p:spPr>
          <p:txBody>
            <a:bodyPr lIns="68580" tIns="34290" rIns="68580" bIns="34290"/>
            <a:lstStyle/>
            <a:p>
              <a:pPr defTabSz="513715">
                <a:defRPr/>
              </a:pPr>
              <a:endParaRPr lang="id-ID" sz="500"/>
            </a:p>
          </p:txBody>
        </p:sp>
      </p:grpSp>
      <p:sp>
        <p:nvSpPr>
          <p:cNvPr id="104" name="Freeform 31"/>
          <p:cNvSpPr>
            <a:spLocks noChangeAspect="1" noEditPoints="1"/>
          </p:cNvSpPr>
          <p:nvPr/>
        </p:nvSpPr>
        <p:spPr bwMode="auto">
          <a:xfrm>
            <a:off x="6515561" y="1688763"/>
            <a:ext cx="323858" cy="324702"/>
          </a:xfrm>
          <a:custGeom>
            <a:avLst/>
            <a:gdLst>
              <a:gd name="T0" fmla="*/ 2147483647 w 280"/>
              <a:gd name="T1" fmla="*/ 0 h 280"/>
              <a:gd name="T2" fmla="*/ 0 w 280"/>
              <a:gd name="T3" fmla="*/ 2147483647 h 280"/>
              <a:gd name="T4" fmla="*/ 2147483647 w 280"/>
              <a:gd name="T5" fmla="*/ 2147483647 h 280"/>
              <a:gd name="T6" fmla="*/ 2147483647 w 280"/>
              <a:gd name="T7" fmla="*/ 2147483647 h 280"/>
              <a:gd name="T8" fmla="*/ 2147483647 w 280"/>
              <a:gd name="T9" fmla="*/ 0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2147483647 w 280"/>
              <a:gd name="T35" fmla="*/ 2147483647 h 280"/>
              <a:gd name="T36" fmla="*/ 2147483647 w 280"/>
              <a:gd name="T37" fmla="*/ 2147483647 h 280"/>
              <a:gd name="T38" fmla="*/ 2147483647 w 280"/>
              <a:gd name="T39" fmla="*/ 2147483647 h 280"/>
              <a:gd name="T40" fmla="*/ 2147483647 w 280"/>
              <a:gd name="T41" fmla="*/ 2147483647 h 280"/>
              <a:gd name="T42" fmla="*/ 2147483647 w 280"/>
              <a:gd name="T43" fmla="*/ 2147483647 h 280"/>
              <a:gd name="T44" fmla="*/ 2147483647 w 280"/>
              <a:gd name="T45" fmla="*/ 2147483647 h 280"/>
              <a:gd name="T46" fmla="*/ 2147483647 w 280"/>
              <a:gd name="T47" fmla="*/ 2147483647 h 280"/>
              <a:gd name="T48" fmla="*/ 2147483647 w 280"/>
              <a:gd name="T49" fmla="*/ 2147483647 h 280"/>
              <a:gd name="T50" fmla="*/ 2147483647 w 280"/>
              <a:gd name="T51" fmla="*/ 2147483647 h 280"/>
              <a:gd name="T52" fmla="*/ 2147483647 w 280"/>
              <a:gd name="T53" fmla="*/ 2147483647 h 280"/>
              <a:gd name="T54" fmla="*/ 2147483647 w 280"/>
              <a:gd name="T55" fmla="*/ 2147483647 h 280"/>
              <a:gd name="T56" fmla="*/ 2147483647 w 280"/>
              <a:gd name="T57" fmla="*/ 2147483647 h 280"/>
              <a:gd name="T58" fmla="*/ 2147483647 w 280"/>
              <a:gd name="T59" fmla="*/ 2147483647 h 280"/>
              <a:gd name="T60" fmla="*/ 2147483647 w 280"/>
              <a:gd name="T61" fmla="*/ 2147483647 h 280"/>
              <a:gd name="T62" fmla="*/ 2147483647 w 280"/>
              <a:gd name="T63" fmla="*/ 2147483647 h 280"/>
              <a:gd name="T64" fmla="*/ 2147483647 w 280"/>
              <a:gd name="T65" fmla="*/ 2147483647 h 280"/>
              <a:gd name="T66" fmla="*/ 2147483647 w 280"/>
              <a:gd name="T67" fmla="*/ 2147483647 h 280"/>
              <a:gd name="T68" fmla="*/ 2147483647 w 280"/>
              <a:gd name="T69" fmla="*/ 2147483647 h 280"/>
              <a:gd name="T70" fmla="*/ 2147483647 w 280"/>
              <a:gd name="T71" fmla="*/ 2147483647 h 280"/>
              <a:gd name="T72" fmla="*/ 2147483647 w 280"/>
              <a:gd name="T73" fmla="*/ 2147483647 h 280"/>
              <a:gd name="T74" fmla="*/ 2147483647 w 280"/>
              <a:gd name="T75" fmla="*/ 2147483647 h 280"/>
              <a:gd name="T76" fmla="*/ 2147483647 w 280"/>
              <a:gd name="T77" fmla="*/ 2147483647 h 280"/>
              <a:gd name="T78" fmla="*/ 2147483647 w 280"/>
              <a:gd name="T79" fmla="*/ 2147483647 h 280"/>
              <a:gd name="T80" fmla="*/ 2147483647 w 280"/>
              <a:gd name="T81" fmla="*/ 2147483647 h 280"/>
              <a:gd name="T82" fmla="*/ 2147483647 w 280"/>
              <a:gd name="T83" fmla="*/ 2147483647 h 280"/>
              <a:gd name="T84" fmla="*/ 2147483647 w 280"/>
              <a:gd name="T85" fmla="*/ 2147483647 h 280"/>
              <a:gd name="T86" fmla="*/ 2147483647 w 280"/>
              <a:gd name="T87" fmla="*/ 2147483647 h 280"/>
              <a:gd name="T88" fmla="*/ 2147483647 w 280"/>
              <a:gd name="T89" fmla="*/ 2147483647 h 280"/>
              <a:gd name="T90" fmla="*/ 2147483647 w 280"/>
              <a:gd name="T91" fmla="*/ 2147483647 h 280"/>
              <a:gd name="T92" fmla="*/ 2147483647 w 280"/>
              <a:gd name="T93" fmla="*/ 2147483647 h 280"/>
              <a:gd name="T94" fmla="*/ 2147483647 w 280"/>
              <a:gd name="T95" fmla="*/ 2147483647 h 280"/>
              <a:gd name="T96" fmla="*/ 2147483647 w 280"/>
              <a:gd name="T97" fmla="*/ 2147483647 h 280"/>
              <a:gd name="T98" fmla="*/ 2147483647 w 280"/>
              <a:gd name="T99" fmla="*/ 2147483647 h 280"/>
              <a:gd name="T100" fmla="*/ 2147483647 w 280"/>
              <a:gd name="T101" fmla="*/ 2147483647 h 280"/>
              <a:gd name="T102" fmla="*/ 2147483647 w 280"/>
              <a:gd name="T103" fmla="*/ 2147483647 h 280"/>
              <a:gd name="T104" fmla="*/ 2147483647 w 280"/>
              <a:gd name="T105" fmla="*/ 2147483647 h 280"/>
              <a:gd name="T106" fmla="*/ 2147483647 w 280"/>
              <a:gd name="T107" fmla="*/ 2147483647 h 280"/>
              <a:gd name="T108" fmla="*/ 2147483647 w 280"/>
              <a:gd name="T109" fmla="*/ 2147483647 h 280"/>
              <a:gd name="T110" fmla="*/ 2147483647 w 280"/>
              <a:gd name="T111" fmla="*/ 214748364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280"/>
              <a:gd name="T170" fmla="*/ 280 w 280"/>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C00000"/>
          </a:solidFill>
          <a:ln>
            <a:noFill/>
          </a:ln>
        </p:spPr>
        <p:txBody>
          <a:bodyPr lIns="51435" tIns="25718" rIns="51435" bIns="25718"/>
          <a:lstStyle/>
          <a:p>
            <a:endParaRPr lang="zh-CN" altLang="en-US"/>
          </a:p>
        </p:txBody>
      </p:sp>
      <p:sp>
        <p:nvSpPr>
          <p:cNvPr id="105" name="Freeform 45"/>
          <p:cNvSpPr>
            <a:spLocks noChangeAspect="1" noEditPoints="1"/>
          </p:cNvSpPr>
          <p:nvPr/>
        </p:nvSpPr>
        <p:spPr bwMode="auto">
          <a:xfrm>
            <a:off x="6515562" y="2938987"/>
            <a:ext cx="323892" cy="323850"/>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C00000"/>
          </a:solidFill>
          <a:ln>
            <a:solidFill>
              <a:schemeClr val="bg1"/>
            </a:solidFill>
          </a:ln>
        </p:spPr>
        <p:txBody>
          <a:bodyPr lIns="51435" tIns="25718" rIns="51435" bIns="25718"/>
          <a:lstStyle/>
          <a:p>
            <a:pPr defTabSz="513715">
              <a:defRPr/>
            </a:pPr>
            <a:endParaRPr lang="id-ID" sz="500"/>
          </a:p>
        </p:txBody>
      </p:sp>
      <p:sp>
        <p:nvSpPr>
          <p:cNvPr id="106" name="矩形 105"/>
          <p:cNvSpPr/>
          <p:nvPr/>
        </p:nvSpPr>
        <p:spPr>
          <a:xfrm>
            <a:off x="4644008" y="1666203"/>
            <a:ext cx="1256758" cy="346249"/>
          </a:xfrm>
          <a:prstGeom prst="rect">
            <a:avLst/>
          </a:prstGeom>
        </p:spPr>
        <p:txBody>
          <a:bodyPr wrap="none" lIns="68580" tIns="34290" rIns="68580" bIns="34290">
            <a:spAutoFit/>
          </a:bodyPr>
          <a:lstStyle/>
          <a:p>
            <a:pPr lvl="0"/>
            <a:r>
              <a:rPr lang="en-US" altLang="zh-CN" sz="1800" b="1" dirty="0">
                <a:latin typeface="微软雅黑" panose="020B0503020204020204" pitchFamily="34" charset="-122"/>
                <a:ea typeface="微软雅黑" panose="020B0503020204020204" pitchFamily="34" charset="-122"/>
              </a:rPr>
              <a:t>100</a:t>
            </a:r>
            <a:r>
              <a:rPr lang="zh-CN" altLang="en-US" sz="1800" b="1" dirty="0">
                <a:latin typeface="微软雅黑" panose="020B0503020204020204" pitchFamily="34" charset="-122"/>
                <a:ea typeface="微软雅黑" panose="020B0503020204020204" pitchFamily="34" charset="-122"/>
              </a:rPr>
              <a:t>家分店</a:t>
            </a:r>
          </a:p>
        </p:txBody>
      </p:sp>
      <p:sp>
        <p:nvSpPr>
          <p:cNvPr id="107" name="矩形 106"/>
          <p:cNvSpPr/>
          <p:nvPr/>
        </p:nvSpPr>
        <p:spPr>
          <a:xfrm>
            <a:off x="6864732" y="1660909"/>
            <a:ext cx="1061967"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十大产业</a:t>
            </a:r>
          </a:p>
        </p:txBody>
      </p:sp>
      <p:sp>
        <p:nvSpPr>
          <p:cNvPr id="108" name="矩形 107"/>
          <p:cNvSpPr/>
          <p:nvPr/>
        </p:nvSpPr>
        <p:spPr>
          <a:xfrm>
            <a:off x="4644008" y="2887630"/>
            <a:ext cx="1292830"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科技创新奖</a:t>
            </a:r>
          </a:p>
        </p:txBody>
      </p:sp>
      <p:sp>
        <p:nvSpPr>
          <p:cNvPr id="109" name="矩形 108"/>
          <p:cNvSpPr/>
          <p:nvPr/>
        </p:nvSpPr>
        <p:spPr>
          <a:xfrm>
            <a:off x="6864732" y="2887195"/>
            <a:ext cx="1523692"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年创利税破亿</a:t>
            </a:r>
          </a:p>
        </p:txBody>
      </p:sp>
      <p:sp>
        <p:nvSpPr>
          <p:cNvPr id="110" name="矩形 109"/>
          <p:cNvSpPr/>
          <p:nvPr/>
        </p:nvSpPr>
        <p:spPr>
          <a:xfrm>
            <a:off x="4644008" y="2007157"/>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
        <p:nvSpPr>
          <p:cNvPr id="111" name="矩形 110"/>
          <p:cNvSpPr/>
          <p:nvPr/>
        </p:nvSpPr>
        <p:spPr>
          <a:xfrm>
            <a:off x="6864732" y="2027394"/>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
        <p:nvSpPr>
          <p:cNvPr id="112" name="矩形 111"/>
          <p:cNvSpPr/>
          <p:nvPr/>
        </p:nvSpPr>
        <p:spPr>
          <a:xfrm>
            <a:off x="4644008" y="3270085"/>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
        <p:nvSpPr>
          <p:cNvPr id="113" name="矩形 112"/>
          <p:cNvSpPr/>
          <p:nvPr/>
        </p:nvSpPr>
        <p:spPr>
          <a:xfrm>
            <a:off x="6864732" y="3245085"/>
            <a:ext cx="1481072" cy="678647"/>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 calcmode="lin" valueType="num">
                                      <p:cBhvr>
                                        <p:cTn id="15" dur="500" fill="hold"/>
                                        <p:tgtEl>
                                          <p:spTgt spid="95"/>
                                        </p:tgtEl>
                                        <p:attrNameLst>
                                          <p:attrName>style.rotation</p:attrName>
                                        </p:attrNameLst>
                                      </p:cBhvr>
                                      <p:tavLst>
                                        <p:tav tm="0">
                                          <p:val>
                                            <p:fltVal val="360"/>
                                          </p:val>
                                        </p:tav>
                                        <p:tav tm="100000">
                                          <p:val>
                                            <p:fltVal val="0"/>
                                          </p:val>
                                        </p:tav>
                                      </p:tavLst>
                                    </p:anim>
                                    <p:animEffect transition="in" filter="fade">
                                      <p:cBhvr>
                                        <p:cTn id="16" dur="500"/>
                                        <p:tgtEl>
                                          <p:spTgt spid="95"/>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randombar(horizontal)">
                                      <p:cBhvr>
                                        <p:cTn id="25" dur="500"/>
                                        <p:tgtEl>
                                          <p:spTgt spid="110"/>
                                        </p:tgtEl>
                                      </p:cBhvr>
                                    </p:animEffect>
                                  </p:childTnLst>
                                </p:cTn>
                              </p:par>
                            </p:childTnLst>
                          </p:cTn>
                        </p:par>
                        <p:par>
                          <p:cTn id="26" fill="hold">
                            <p:stCondLst>
                              <p:cond delay="2750"/>
                            </p:stCondLst>
                            <p:childTnLst>
                              <p:par>
                                <p:cTn id="27" presetID="49" presetClass="entr" presetSubtype="0" decel="100000"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 calcmode="lin" valueType="num">
                                      <p:cBhvr>
                                        <p:cTn id="31" dur="500" fill="hold"/>
                                        <p:tgtEl>
                                          <p:spTgt spid="104"/>
                                        </p:tgtEl>
                                        <p:attrNameLst>
                                          <p:attrName>style.rotation</p:attrName>
                                        </p:attrNameLst>
                                      </p:cBhvr>
                                      <p:tavLst>
                                        <p:tav tm="0">
                                          <p:val>
                                            <p:fltVal val="360"/>
                                          </p:val>
                                        </p:tav>
                                        <p:tav tm="100000">
                                          <p:val>
                                            <p:fltVal val="0"/>
                                          </p:val>
                                        </p:tav>
                                      </p:tavLst>
                                    </p:anim>
                                    <p:animEffect transition="in" filter="fade">
                                      <p:cBhvr>
                                        <p:cTn id="32" dur="500"/>
                                        <p:tgtEl>
                                          <p:spTgt spid="104"/>
                                        </p:tgtEl>
                                      </p:cBhvr>
                                    </p:animEffect>
                                  </p:childTnLst>
                                </p:cTn>
                              </p:par>
                            </p:childTnLst>
                          </p:cTn>
                        </p:par>
                        <p:par>
                          <p:cTn id="33" fill="hold">
                            <p:stCondLst>
                              <p:cond delay="32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107"/>
                                        </p:tgtEl>
                                        <p:attrNameLst>
                                          <p:attrName>style.visibility</p:attrName>
                                        </p:attrNameLst>
                                      </p:cBhvr>
                                      <p:to>
                                        <p:strVal val="visible"/>
                                      </p:to>
                                    </p:set>
                                    <p:anim calcmode="lin" valueType="num">
                                      <p:cBhvr>
                                        <p:cTn id="36" dur="500" fill="hold"/>
                                        <p:tgtEl>
                                          <p:spTgt spid="107"/>
                                        </p:tgtEl>
                                        <p:attrNameLst>
                                          <p:attrName>ppt_w</p:attrName>
                                        </p:attrNameLst>
                                      </p:cBhvr>
                                      <p:tavLst>
                                        <p:tav tm="0">
                                          <p:val>
                                            <p:fltVal val="0"/>
                                          </p:val>
                                        </p:tav>
                                        <p:tav tm="100000">
                                          <p:val>
                                            <p:strVal val="#ppt_w"/>
                                          </p:val>
                                        </p:tav>
                                      </p:tavLst>
                                    </p:anim>
                                    <p:anim calcmode="lin" valueType="num">
                                      <p:cBhvr>
                                        <p:cTn id="37" dur="500" fill="hold"/>
                                        <p:tgtEl>
                                          <p:spTgt spid="107"/>
                                        </p:tgtEl>
                                        <p:attrNameLst>
                                          <p:attrName>ppt_h</p:attrName>
                                        </p:attrNameLst>
                                      </p:cBhvr>
                                      <p:tavLst>
                                        <p:tav tm="0">
                                          <p:val>
                                            <p:fltVal val="0"/>
                                          </p:val>
                                        </p:tav>
                                        <p:tav tm="100000">
                                          <p:val>
                                            <p:strVal val="#ppt_h"/>
                                          </p:val>
                                        </p:tav>
                                      </p:tavLst>
                                    </p:anim>
                                  </p:childTnLst>
                                </p:cTn>
                              </p:par>
                            </p:childTnLst>
                          </p:cTn>
                        </p:par>
                        <p:par>
                          <p:cTn id="38" fill="hold">
                            <p:stCondLst>
                              <p:cond delay="3900"/>
                            </p:stCondLst>
                            <p:childTnLst>
                              <p:par>
                                <p:cTn id="39" presetID="14" presetClass="entr" presetSubtype="10"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randombar(horizontal)">
                                      <p:cBhvr>
                                        <p:cTn id="41" dur="500"/>
                                        <p:tgtEl>
                                          <p:spTgt spid="111"/>
                                        </p:tgtEl>
                                      </p:cBhvr>
                                    </p:animEffect>
                                  </p:childTnLst>
                                </p:cTn>
                              </p:par>
                            </p:childTnLst>
                          </p:cTn>
                        </p:par>
                        <p:par>
                          <p:cTn id="42" fill="hold">
                            <p:stCondLst>
                              <p:cond delay="4400"/>
                            </p:stCondLst>
                            <p:childTnLst>
                              <p:par>
                                <p:cTn id="43" presetID="49" presetClass="entr" presetSubtype="0" decel="100000" fill="hold" nodeType="after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p:cTn id="45" dur="500" fill="hold"/>
                                        <p:tgtEl>
                                          <p:spTgt spid="98"/>
                                        </p:tgtEl>
                                        <p:attrNameLst>
                                          <p:attrName>ppt_w</p:attrName>
                                        </p:attrNameLst>
                                      </p:cBhvr>
                                      <p:tavLst>
                                        <p:tav tm="0">
                                          <p:val>
                                            <p:fltVal val="0"/>
                                          </p:val>
                                        </p:tav>
                                        <p:tav tm="100000">
                                          <p:val>
                                            <p:strVal val="#ppt_w"/>
                                          </p:val>
                                        </p:tav>
                                      </p:tavLst>
                                    </p:anim>
                                    <p:anim calcmode="lin" valueType="num">
                                      <p:cBhvr>
                                        <p:cTn id="46" dur="500" fill="hold"/>
                                        <p:tgtEl>
                                          <p:spTgt spid="98"/>
                                        </p:tgtEl>
                                        <p:attrNameLst>
                                          <p:attrName>ppt_h</p:attrName>
                                        </p:attrNameLst>
                                      </p:cBhvr>
                                      <p:tavLst>
                                        <p:tav tm="0">
                                          <p:val>
                                            <p:fltVal val="0"/>
                                          </p:val>
                                        </p:tav>
                                        <p:tav tm="100000">
                                          <p:val>
                                            <p:strVal val="#ppt_h"/>
                                          </p:val>
                                        </p:tav>
                                      </p:tavLst>
                                    </p:anim>
                                    <p:anim calcmode="lin" valueType="num">
                                      <p:cBhvr>
                                        <p:cTn id="47" dur="500" fill="hold"/>
                                        <p:tgtEl>
                                          <p:spTgt spid="98"/>
                                        </p:tgtEl>
                                        <p:attrNameLst>
                                          <p:attrName>style.rotation</p:attrName>
                                        </p:attrNameLst>
                                      </p:cBhvr>
                                      <p:tavLst>
                                        <p:tav tm="0">
                                          <p:val>
                                            <p:fltVal val="360"/>
                                          </p:val>
                                        </p:tav>
                                        <p:tav tm="100000">
                                          <p:val>
                                            <p:fltVal val="0"/>
                                          </p:val>
                                        </p:tav>
                                      </p:tavLst>
                                    </p:anim>
                                    <p:animEffect transition="in" filter="fade">
                                      <p:cBhvr>
                                        <p:cTn id="48" dur="500"/>
                                        <p:tgtEl>
                                          <p:spTgt spid="98"/>
                                        </p:tgtEl>
                                      </p:cBhvr>
                                    </p:animEffect>
                                  </p:childTnLst>
                                </p:cTn>
                              </p:par>
                            </p:childTnLst>
                          </p:cTn>
                        </p:par>
                        <p:par>
                          <p:cTn id="49" fill="hold">
                            <p:stCondLst>
                              <p:cond delay="49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childTnLst>
                                </p:cTn>
                              </p:par>
                            </p:childTnLst>
                          </p:cTn>
                        </p:par>
                        <p:par>
                          <p:cTn id="54" fill="hold">
                            <p:stCondLst>
                              <p:cond delay="5599"/>
                            </p:stCondLst>
                            <p:childTnLst>
                              <p:par>
                                <p:cTn id="55" presetID="14" presetClass="entr" presetSubtype="10" fill="hold" grpId="0" nodeType="after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randombar(horizontal)">
                                      <p:cBhvr>
                                        <p:cTn id="57" dur="500"/>
                                        <p:tgtEl>
                                          <p:spTgt spid="112"/>
                                        </p:tgtEl>
                                      </p:cBhvr>
                                    </p:animEffect>
                                  </p:childTnLst>
                                </p:cTn>
                              </p:par>
                            </p:childTnLst>
                          </p:cTn>
                        </p:par>
                        <p:par>
                          <p:cTn id="58" fill="hold">
                            <p:stCondLst>
                              <p:cond delay="6099"/>
                            </p:stCondLst>
                            <p:childTnLst>
                              <p:par>
                                <p:cTn id="59" presetID="49" presetClass="entr" presetSubtype="0" decel="100000"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500" fill="hold"/>
                                        <p:tgtEl>
                                          <p:spTgt spid="105"/>
                                        </p:tgtEl>
                                        <p:attrNameLst>
                                          <p:attrName>ppt_w</p:attrName>
                                        </p:attrNameLst>
                                      </p:cBhvr>
                                      <p:tavLst>
                                        <p:tav tm="0">
                                          <p:val>
                                            <p:fltVal val="0"/>
                                          </p:val>
                                        </p:tav>
                                        <p:tav tm="100000">
                                          <p:val>
                                            <p:strVal val="#ppt_w"/>
                                          </p:val>
                                        </p:tav>
                                      </p:tavLst>
                                    </p:anim>
                                    <p:anim calcmode="lin" valueType="num">
                                      <p:cBhvr>
                                        <p:cTn id="62" dur="500" fill="hold"/>
                                        <p:tgtEl>
                                          <p:spTgt spid="105"/>
                                        </p:tgtEl>
                                        <p:attrNameLst>
                                          <p:attrName>ppt_h</p:attrName>
                                        </p:attrNameLst>
                                      </p:cBhvr>
                                      <p:tavLst>
                                        <p:tav tm="0">
                                          <p:val>
                                            <p:fltVal val="0"/>
                                          </p:val>
                                        </p:tav>
                                        <p:tav tm="100000">
                                          <p:val>
                                            <p:strVal val="#ppt_h"/>
                                          </p:val>
                                        </p:tav>
                                      </p:tavLst>
                                    </p:anim>
                                    <p:anim calcmode="lin" valueType="num">
                                      <p:cBhvr>
                                        <p:cTn id="63" dur="500" fill="hold"/>
                                        <p:tgtEl>
                                          <p:spTgt spid="105"/>
                                        </p:tgtEl>
                                        <p:attrNameLst>
                                          <p:attrName>style.rotation</p:attrName>
                                        </p:attrNameLst>
                                      </p:cBhvr>
                                      <p:tavLst>
                                        <p:tav tm="0">
                                          <p:val>
                                            <p:fltVal val="360"/>
                                          </p:val>
                                        </p:tav>
                                        <p:tav tm="100000">
                                          <p:val>
                                            <p:fltVal val="0"/>
                                          </p:val>
                                        </p:tav>
                                      </p:tavLst>
                                    </p:anim>
                                    <p:animEffect transition="in" filter="fade">
                                      <p:cBhvr>
                                        <p:cTn id="64" dur="500"/>
                                        <p:tgtEl>
                                          <p:spTgt spid="105"/>
                                        </p:tgtEl>
                                      </p:cBhvr>
                                    </p:animEffect>
                                  </p:childTnLst>
                                </p:cTn>
                              </p:par>
                            </p:childTnLst>
                          </p:cTn>
                        </p:par>
                        <p:par>
                          <p:cTn id="65" fill="hold">
                            <p:stCondLst>
                              <p:cond delay="6599"/>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childTnLst>
                                </p:cTn>
                              </p:par>
                            </p:childTnLst>
                          </p:cTn>
                        </p:par>
                        <p:par>
                          <p:cTn id="70" fill="hold">
                            <p:stCondLst>
                              <p:cond delay="7349"/>
                            </p:stCondLst>
                            <p:childTnLst>
                              <p:par>
                                <p:cTn id="71" presetID="14" presetClass="entr" presetSubtype="10" fill="hold" grpId="0" nodeType="after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p:bldP spid="107" grpId="0"/>
      <p:bldP spid="108" grpId="0"/>
      <p:bldP spid="109" grpId="0"/>
      <p:bldP spid="110" grpId="0"/>
      <p:bldP spid="111" grpId="0"/>
      <p:bldP spid="112" grpId="0"/>
      <p:bldP spid="1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4" name="Rectangle 4"/>
          <p:cNvSpPr txBox="1">
            <a:spLocks noChangeArrowheads="1"/>
          </p:cNvSpPr>
          <p:nvPr/>
        </p:nvSpPr>
        <p:spPr>
          <a:xfrm>
            <a:off x="2464587" y="2731502"/>
            <a:ext cx="3528392" cy="430535"/>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汇报人：</a:t>
            </a:r>
            <a:r>
              <a:rPr lang="en-US" altLang="zh-CN" sz="140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xiazaii         </a:t>
            </a:r>
            <a:r>
              <a:rPr lang="zh-CN" altLang="en-US" sz="140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汇报时间：</a:t>
            </a:r>
            <a:endPar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48" name="矩形 47"/>
          <p:cNvSpPr/>
          <p:nvPr/>
        </p:nvSpPr>
        <p:spPr>
          <a:xfrm>
            <a:off x="2103438" y="1833741"/>
            <a:ext cx="4250690" cy="897890"/>
          </a:xfrm>
          <a:prstGeom prst="rect">
            <a:avLst/>
          </a:prstGeom>
          <a:ln>
            <a:noFill/>
          </a:ln>
        </p:spPr>
        <p:txBody>
          <a:bodyPr wrap="none" lIns="68571" tIns="34285" rIns="68571" bIns="34285">
            <a:spAutoFit/>
          </a:bodyPr>
          <a:lstStyle/>
          <a:p>
            <a:pPr algn="r"/>
            <a:r>
              <a:rPr lang="zh-CN" altLang="en-US"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感谢您的聆听</a:t>
            </a:r>
          </a:p>
        </p:txBody>
      </p:sp>
      <p:pic>
        <p:nvPicPr>
          <p:cNvPr id="4" name="583eea9dc62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573016" y="-3548930"/>
            <a:ext cx="3844875" cy="3844875"/>
          </a:xfrm>
          <a:prstGeom prst="rect">
            <a:avLst/>
          </a:prstGeom>
        </p:spPr>
      </p:pic>
      <p:grpSp>
        <p:nvGrpSpPr>
          <p:cNvPr id="3" name="组合 2"/>
          <p:cNvGrpSpPr/>
          <p:nvPr/>
        </p:nvGrpSpPr>
        <p:grpSpPr>
          <a:xfrm>
            <a:off x="2229485" y="1419860"/>
            <a:ext cx="3998595" cy="621030"/>
            <a:chOff x="3511" y="2236"/>
            <a:chExt cx="6297" cy="978"/>
          </a:xfrm>
        </p:grpSpPr>
        <p:sp>
          <p:nvSpPr>
            <p:cNvPr id="7" name="矩形 6"/>
            <p:cNvSpPr/>
            <p:nvPr/>
          </p:nvSpPr>
          <p:spPr>
            <a:xfrm>
              <a:off x="3511"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sp>
          <p:nvSpPr>
            <p:cNvPr id="2" name="矩形 1"/>
            <p:cNvSpPr/>
            <p:nvPr/>
          </p:nvSpPr>
          <p:spPr>
            <a:xfrm>
              <a:off x="6714"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7000"/>
                                  </p:iterate>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4"/>
                </p:tgtEl>
              </p:cMediaNode>
            </p:audio>
          </p:childTnLst>
        </p:cTn>
      </p:par>
    </p:tnLst>
    <p:bldLst>
      <p:bldP spid="44" grpId="0"/>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6" y="2286732"/>
            <a:ext cx="563783" cy="459791"/>
            <a:chOff x="3050349" y="1844085"/>
            <a:chExt cx="833779"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4" y="1890743"/>
              <a:ext cx="611465"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01</a:t>
              </a:r>
              <a:endParaRPr lang="zh-CN" altLang="en-US">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5" name="AutoShape 5"/>
          <p:cNvSpPr/>
          <p:nvPr/>
        </p:nvSpPr>
        <p:spPr bwMode="auto">
          <a:xfrm>
            <a:off x="278765" y="2160905"/>
            <a:ext cx="2037715" cy="749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C00000"/>
          </a:solidFill>
          <a:ln>
            <a:noFill/>
          </a:ln>
        </p:spPr>
        <p:txBody>
          <a:bodyPr lIns="0" tIns="0" rIns="0" bIns="0" anchor="ct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86" name="Group 6"/>
          <p:cNvGrpSpPr/>
          <p:nvPr/>
        </p:nvGrpSpPr>
        <p:grpSpPr bwMode="auto">
          <a:xfrm>
            <a:off x="278765" y="1323340"/>
            <a:ext cx="721995" cy="722630"/>
            <a:chOff x="0" y="0"/>
            <a:chExt cx="1591420" cy="1591420"/>
          </a:xfrm>
        </p:grpSpPr>
        <p:sp>
          <p:nvSpPr>
            <p:cNvPr id="87" name="AutoShape 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8"/>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2016</a:t>
              </a:r>
            </a:p>
          </p:txBody>
        </p:sp>
      </p:grpSp>
      <p:sp>
        <p:nvSpPr>
          <p:cNvPr id="89" name="AutoShape 9"/>
          <p:cNvSpPr/>
          <p:nvPr/>
        </p:nvSpPr>
        <p:spPr bwMode="auto">
          <a:xfrm>
            <a:off x="551180" y="2510155"/>
            <a:ext cx="144272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4645" eaLnBrk="1"/>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90" name="AutoShape 10"/>
          <p:cNvSpPr/>
          <p:nvPr/>
        </p:nvSpPr>
        <p:spPr bwMode="auto">
          <a:xfrm>
            <a:off x="2460625" y="2328545"/>
            <a:ext cx="2038350" cy="749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C00000"/>
          </a:solidFill>
          <a:ln>
            <a:noFill/>
          </a:ln>
        </p:spPr>
        <p:txBody>
          <a:bodyPr lIns="0" tIns="0" rIns="0" bIns="0" anchor="ct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91" name="Group 11"/>
          <p:cNvGrpSpPr/>
          <p:nvPr/>
        </p:nvGrpSpPr>
        <p:grpSpPr bwMode="auto">
          <a:xfrm>
            <a:off x="2460625" y="3193415"/>
            <a:ext cx="722630" cy="723265"/>
            <a:chOff x="0" y="0"/>
            <a:chExt cx="1591420" cy="1591420"/>
          </a:xfrm>
        </p:grpSpPr>
        <p:sp>
          <p:nvSpPr>
            <p:cNvPr id="92" name="AutoShape 1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AutoShape 1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2017</a:t>
              </a:r>
            </a:p>
          </p:txBody>
        </p:sp>
      </p:grpSp>
      <p:sp>
        <p:nvSpPr>
          <p:cNvPr id="94" name="AutoShape 14"/>
          <p:cNvSpPr/>
          <p:nvPr/>
        </p:nvSpPr>
        <p:spPr bwMode="auto">
          <a:xfrm>
            <a:off x="2746375" y="2510155"/>
            <a:ext cx="144272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4645" eaLnBrk="1"/>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95" name="AutoShape 15"/>
          <p:cNvSpPr/>
          <p:nvPr/>
        </p:nvSpPr>
        <p:spPr bwMode="auto">
          <a:xfrm>
            <a:off x="4619625" y="2160905"/>
            <a:ext cx="2037715" cy="749935"/>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C00000"/>
          </a:solidFill>
          <a:ln>
            <a:noFill/>
          </a:ln>
        </p:spPr>
        <p:txBody>
          <a:bodyPr lIns="0" tIns="0" rIns="0" bIns="0" anchor="ctr"/>
          <a:lstStyle/>
          <a:p>
            <a:pPr>
              <a:defRPr/>
            </a:pPr>
            <a:endParaRPr lang="es-ES" sz="2000">
              <a:latin typeface="Arial" panose="020B0604020202020204" pitchFamily="34" charset="0"/>
              <a:ea typeface="微软雅黑" panose="020B0503020204020204" pitchFamily="34" charset="-122"/>
              <a:cs typeface="MS PGothic" panose="020B0600070205080204" pitchFamily="34" charset="-128"/>
              <a:sym typeface="Arial" panose="020B0604020202020204" pitchFamily="34" charset="0"/>
            </a:endParaRPr>
          </a:p>
        </p:txBody>
      </p:sp>
      <p:grpSp>
        <p:nvGrpSpPr>
          <p:cNvPr id="96" name="Group 16"/>
          <p:cNvGrpSpPr/>
          <p:nvPr/>
        </p:nvGrpSpPr>
        <p:grpSpPr bwMode="auto">
          <a:xfrm>
            <a:off x="4619625" y="1323340"/>
            <a:ext cx="721995" cy="722630"/>
            <a:chOff x="0" y="0"/>
            <a:chExt cx="1591420" cy="1591420"/>
          </a:xfrm>
        </p:grpSpPr>
        <p:sp>
          <p:nvSpPr>
            <p:cNvPr id="97" name="AutoShape 1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18"/>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2018</a:t>
              </a:r>
            </a:p>
          </p:txBody>
        </p:sp>
      </p:grpSp>
      <p:sp>
        <p:nvSpPr>
          <p:cNvPr id="99" name="AutoShape 19"/>
          <p:cNvSpPr/>
          <p:nvPr/>
        </p:nvSpPr>
        <p:spPr bwMode="auto">
          <a:xfrm>
            <a:off x="4928870" y="2516505"/>
            <a:ext cx="1442085"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0" name="AutoShape 20"/>
          <p:cNvSpPr/>
          <p:nvPr/>
        </p:nvSpPr>
        <p:spPr bwMode="auto">
          <a:xfrm>
            <a:off x="6800850" y="2328545"/>
            <a:ext cx="2038350" cy="749935"/>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C00000"/>
          </a:solidFill>
          <a:ln>
            <a:noFill/>
          </a:ln>
        </p:spPr>
        <p:txBody>
          <a:bodyPr lIns="0" tIns="0" rIns="0" bIns="0" anchor="ctr"/>
          <a:lstStyle/>
          <a:p>
            <a:pPr>
              <a:defRPr/>
            </a:pPr>
            <a:endParaRPr lang="es-ES" sz="2000">
              <a:latin typeface="Arial" panose="020B0604020202020204" pitchFamily="34" charset="0"/>
              <a:ea typeface="微软雅黑" panose="020B0503020204020204" pitchFamily="34" charset="-122"/>
              <a:cs typeface="MS PGothic" panose="020B0600070205080204" pitchFamily="34" charset="-128"/>
              <a:sym typeface="Arial" panose="020B0604020202020204" pitchFamily="34" charset="0"/>
            </a:endParaRPr>
          </a:p>
        </p:txBody>
      </p:sp>
      <p:grpSp>
        <p:nvGrpSpPr>
          <p:cNvPr id="101" name="Group 21"/>
          <p:cNvGrpSpPr/>
          <p:nvPr/>
        </p:nvGrpSpPr>
        <p:grpSpPr bwMode="auto">
          <a:xfrm>
            <a:off x="6800850" y="3193415"/>
            <a:ext cx="721995" cy="723265"/>
            <a:chOff x="0" y="0"/>
            <a:chExt cx="1591420" cy="1591420"/>
          </a:xfrm>
        </p:grpSpPr>
        <p:sp>
          <p:nvSpPr>
            <p:cNvPr id="102" name="AutoShape 2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2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2019</a:t>
              </a:r>
            </a:p>
          </p:txBody>
        </p:sp>
      </p:grpSp>
      <p:sp>
        <p:nvSpPr>
          <p:cNvPr id="104" name="AutoShape 24"/>
          <p:cNvSpPr/>
          <p:nvPr/>
        </p:nvSpPr>
        <p:spPr bwMode="auto">
          <a:xfrm>
            <a:off x="7110095" y="2510155"/>
            <a:ext cx="144272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4645" eaLnBrk="1"/>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5" name="AutoShape 25"/>
          <p:cNvSpPr/>
          <p:nvPr/>
        </p:nvSpPr>
        <p:spPr bwMode="auto">
          <a:xfrm>
            <a:off x="344170" y="3094990"/>
            <a:ext cx="110236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6" name="AutoShape 26"/>
          <p:cNvSpPr/>
          <p:nvPr/>
        </p:nvSpPr>
        <p:spPr bwMode="auto">
          <a:xfrm>
            <a:off x="358140" y="3325495"/>
            <a:ext cx="1934845" cy="322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b="0" dirty="0">
                <a:solidFill>
                  <a:schemeClr val="bg1">
                    <a:lumMod val="50000"/>
                  </a:schemeClr>
                </a:solidFill>
                <a:latin typeface="+mn-ea"/>
              </a:rPr>
              <a:t>这里输入您的文字这里输入您的文字这里输入您的文字这里输入您的文字这里输入您这里输入您</a:t>
            </a:r>
          </a:p>
        </p:txBody>
      </p:sp>
      <p:sp>
        <p:nvSpPr>
          <p:cNvPr id="107" name="AutoShape 27"/>
          <p:cNvSpPr/>
          <p:nvPr/>
        </p:nvSpPr>
        <p:spPr bwMode="auto">
          <a:xfrm>
            <a:off x="2514600" y="1541145"/>
            <a:ext cx="110236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200" b="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28"/>
          <p:cNvSpPr/>
          <p:nvPr/>
        </p:nvSpPr>
        <p:spPr bwMode="auto">
          <a:xfrm>
            <a:off x="2527935" y="1741805"/>
            <a:ext cx="1935480" cy="322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b="0" dirty="0">
                <a:solidFill>
                  <a:schemeClr val="bg1">
                    <a:lumMod val="50000"/>
                  </a:schemeClr>
                </a:solidFill>
                <a:latin typeface="+mn-ea"/>
              </a:rPr>
              <a:t>这里输入您的文字这里输入您的文字这里输入您的文字这里输入您的文字这里输入您这里输入您</a:t>
            </a:r>
          </a:p>
        </p:txBody>
      </p:sp>
      <p:sp>
        <p:nvSpPr>
          <p:cNvPr id="109" name="AutoShape 29"/>
          <p:cNvSpPr/>
          <p:nvPr/>
        </p:nvSpPr>
        <p:spPr bwMode="auto">
          <a:xfrm>
            <a:off x="4765675" y="3135630"/>
            <a:ext cx="110236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200" b="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30"/>
          <p:cNvSpPr/>
          <p:nvPr/>
        </p:nvSpPr>
        <p:spPr bwMode="auto">
          <a:xfrm>
            <a:off x="4779645" y="3361690"/>
            <a:ext cx="1796415" cy="484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111" name="AutoShape 31"/>
          <p:cNvSpPr/>
          <p:nvPr/>
        </p:nvSpPr>
        <p:spPr bwMode="auto">
          <a:xfrm>
            <a:off x="6910070" y="1526540"/>
            <a:ext cx="1796415"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2" name="AutoShape 32"/>
          <p:cNvSpPr/>
          <p:nvPr/>
        </p:nvSpPr>
        <p:spPr bwMode="auto">
          <a:xfrm>
            <a:off x="6913880" y="1753235"/>
            <a:ext cx="1796415" cy="484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b="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Freeform 10"/>
          <p:cNvSpPr/>
          <p:nvPr/>
        </p:nvSpPr>
        <p:spPr>
          <a:xfrm>
            <a:off x="3246210" y="209518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2"/>
          <p:cNvSpPr/>
          <p:nvPr/>
        </p:nvSpPr>
        <p:spPr>
          <a:xfrm>
            <a:off x="5282883" y="209518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4"/>
          <p:cNvSpPr/>
          <p:nvPr/>
        </p:nvSpPr>
        <p:spPr>
          <a:xfrm>
            <a:off x="2420232" y="2639185"/>
            <a:ext cx="4073345" cy="347923"/>
          </a:xfrm>
          <a:custGeom>
            <a:avLst/>
            <a:gdLst>
              <a:gd name="connsiteX0" fmla="*/ 3786567 w 3786567"/>
              <a:gd name="connsiteY0" fmla="*/ 0 h 323428"/>
              <a:gd name="connsiteX1" fmla="*/ 3786567 w 3786567"/>
              <a:gd name="connsiteY1" fmla="*/ 178814 h 323428"/>
              <a:gd name="connsiteX2" fmla="*/ 0 w 3786567"/>
              <a:gd name="connsiteY2" fmla="*/ 178814 h 323428"/>
              <a:gd name="connsiteX3" fmla="*/ 0 w 3786567"/>
              <a:gd name="connsiteY3" fmla="*/ 323428 h 323428"/>
            </a:gdLst>
            <a:ahLst/>
            <a:cxnLst>
              <a:cxn ang="0">
                <a:pos x="connsiteX0" y="connsiteY0"/>
              </a:cxn>
              <a:cxn ang="0">
                <a:pos x="connsiteX1" y="connsiteY1"/>
              </a:cxn>
              <a:cxn ang="0">
                <a:pos x="connsiteX2" y="connsiteY2"/>
              </a:cxn>
              <a:cxn ang="0">
                <a:pos x="connsiteX3" y="connsiteY3"/>
              </a:cxn>
            </a:cxnLst>
            <a:rect l="l" t="t" r="r" b="b"/>
            <a:pathLst>
              <a:path w="3786567" h="323428">
                <a:moveTo>
                  <a:pt x="3786567" y="0"/>
                </a:moveTo>
                <a:lnTo>
                  <a:pt x="3786567" y="178814"/>
                </a:lnTo>
                <a:lnTo>
                  <a:pt x="0" y="178814"/>
                </a:lnTo>
                <a:lnTo>
                  <a:pt x="0" y="323428"/>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774114" tIns="156694" rIns="1774115" bIns="156694"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6"/>
          <p:cNvSpPr/>
          <p:nvPr/>
        </p:nvSpPr>
        <p:spPr>
          <a:xfrm>
            <a:off x="3246210" y="346952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1"/>
          <p:cNvSpPr/>
          <p:nvPr/>
        </p:nvSpPr>
        <p:spPr>
          <a:xfrm>
            <a:off x="5276615" y="3475535"/>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1572953"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3594133"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5665661"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a:xfrm>
            <a:off x="1572953"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矩形 37"/>
          <p:cNvSpPr/>
          <p:nvPr/>
        </p:nvSpPr>
        <p:spPr>
          <a:xfrm>
            <a:off x="3594133"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5665661"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
          <p:cNvSpPr txBox="1"/>
          <p:nvPr/>
        </p:nvSpPr>
        <p:spPr>
          <a:xfrm>
            <a:off x="1702551"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41" name="TextBox 13"/>
          <p:cNvSpPr txBox="1"/>
          <p:nvPr/>
        </p:nvSpPr>
        <p:spPr>
          <a:xfrm>
            <a:off x="1705550"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3"/>
          <p:cNvSpPr txBox="1"/>
          <p:nvPr/>
        </p:nvSpPr>
        <p:spPr>
          <a:xfrm>
            <a:off x="3718368"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43" name="TextBox 13"/>
          <p:cNvSpPr txBox="1"/>
          <p:nvPr/>
        </p:nvSpPr>
        <p:spPr>
          <a:xfrm>
            <a:off x="3721367"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13"/>
          <p:cNvSpPr txBox="1"/>
          <p:nvPr/>
        </p:nvSpPr>
        <p:spPr>
          <a:xfrm>
            <a:off x="5775896"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0" name="TextBox 13"/>
          <p:cNvSpPr txBox="1"/>
          <p:nvPr/>
        </p:nvSpPr>
        <p:spPr>
          <a:xfrm>
            <a:off x="5778895"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13"/>
          <p:cNvSpPr txBox="1"/>
          <p:nvPr/>
        </p:nvSpPr>
        <p:spPr>
          <a:xfrm>
            <a:off x="1702551"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2" name="TextBox 13"/>
          <p:cNvSpPr txBox="1"/>
          <p:nvPr/>
        </p:nvSpPr>
        <p:spPr>
          <a:xfrm>
            <a:off x="1705550"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13"/>
          <p:cNvSpPr txBox="1"/>
          <p:nvPr/>
        </p:nvSpPr>
        <p:spPr>
          <a:xfrm>
            <a:off x="3732369"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4" name="TextBox 13"/>
          <p:cNvSpPr txBox="1"/>
          <p:nvPr/>
        </p:nvSpPr>
        <p:spPr>
          <a:xfrm>
            <a:off x="3735368"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13"/>
          <p:cNvSpPr txBox="1"/>
          <p:nvPr/>
        </p:nvSpPr>
        <p:spPr>
          <a:xfrm>
            <a:off x="5800670"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6" name="TextBox 13"/>
          <p:cNvSpPr txBox="1"/>
          <p:nvPr/>
        </p:nvSpPr>
        <p:spPr>
          <a:xfrm>
            <a:off x="5803670"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barn(inVertical)">
                                      <p:cBhvr>
                                        <p:cTn id="55" dur="500"/>
                                        <p:tgtEl>
                                          <p:spTgt spid="7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arn(inVertical)">
                                      <p:cBhvr>
                                        <p:cTn id="58" dur="500"/>
                                        <p:tgtEl>
                                          <p:spTgt spid="7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arn(inVertical)">
                                      <p:cBhvr>
                                        <p:cTn id="61" dur="500"/>
                                        <p:tgtEl>
                                          <p:spTgt spid="7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barn(inVertical)">
                                      <p:cBhvr>
                                        <p:cTn id="64" dur="500"/>
                                        <p:tgtEl>
                                          <p:spTgt spid="7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barn(inVertical)">
                                      <p:cBhvr>
                                        <p:cTn id="67" dur="500"/>
                                        <p:tgtEl>
                                          <p:spTgt spid="7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barn(inVertical)">
                                      <p:cBhvr>
                                        <p:cTn id="70" dur="500"/>
                                        <p:tgtEl>
                                          <p:spTgt spid="7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barn(inVertical)">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p:bldP spid="41" grpId="0"/>
      <p:bldP spid="42" grpId="0"/>
      <p:bldP spid="43"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5" name="Group 62"/>
          <p:cNvGrpSpPr/>
          <p:nvPr/>
        </p:nvGrpSpPr>
        <p:grpSpPr>
          <a:xfrm>
            <a:off x="5405120" y="1088390"/>
            <a:ext cx="1638935" cy="1986280"/>
            <a:chOff x="9683156" y="2245342"/>
            <a:chExt cx="1880262" cy="2278603"/>
          </a:xfrm>
          <a:effectLst>
            <a:outerShdw blurRad="368300" dir="13500000" sy="23000" kx="1200000" algn="br" rotWithShape="0">
              <a:prstClr val="black">
                <a:alpha val="25000"/>
              </a:prstClr>
            </a:outerShdw>
          </a:effectLst>
        </p:grpSpPr>
        <p:sp>
          <p:nvSpPr>
            <p:cNvPr id="16" name="Freeform 63"/>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65"/>
          <p:cNvGrpSpPr/>
          <p:nvPr/>
        </p:nvGrpSpPr>
        <p:grpSpPr>
          <a:xfrm>
            <a:off x="3163570" y="1430655"/>
            <a:ext cx="1638935" cy="1986280"/>
            <a:chOff x="4666657" y="2245342"/>
            <a:chExt cx="1880262" cy="2278603"/>
          </a:xfrm>
          <a:effectLst>
            <a:outerShdw blurRad="368300" dir="13500000" sy="23000" kx="1200000" algn="br" rotWithShape="0">
              <a:prstClr val="black">
                <a:alpha val="25000"/>
              </a:prstClr>
            </a:outerShdw>
          </a:effectLst>
        </p:grpSpPr>
        <p:sp>
          <p:nvSpPr>
            <p:cNvPr id="19" name="Freeform 66"/>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29"/>
          <p:cNvGrpSpPr/>
          <p:nvPr/>
        </p:nvGrpSpPr>
        <p:grpSpPr>
          <a:xfrm>
            <a:off x="855980" y="1815465"/>
            <a:ext cx="1638935" cy="1986280"/>
            <a:chOff x="7146332" y="2245342"/>
            <a:chExt cx="1880262" cy="2278603"/>
          </a:xfrm>
          <a:effectLst>
            <a:outerShdw blurRad="368300" dir="13500000" sy="23000" kx="1200000" algn="br" rotWithShape="0">
              <a:prstClr val="black">
                <a:alpha val="25000"/>
              </a:prstClr>
            </a:outerShdw>
          </a:effectLst>
        </p:grpSpPr>
        <p:sp>
          <p:nvSpPr>
            <p:cNvPr id="22" name="Freeform 130"/>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TextBox 23"/>
          <p:cNvSpPr txBox="1"/>
          <p:nvPr/>
        </p:nvSpPr>
        <p:spPr>
          <a:xfrm>
            <a:off x="1486535" y="1757680"/>
            <a:ext cx="447675" cy="395605"/>
          </a:xfrm>
          <a:prstGeom prst="rect">
            <a:avLst/>
          </a:prstGeom>
          <a:noFill/>
          <a:effectLst/>
        </p:spPr>
        <p:txBody>
          <a:bodyPr wrap="square" lIns="63560" tIns="31780" rIns="63560" bIns="31780" rtlCol="0">
            <a:spAutoFit/>
          </a:bodyPr>
          <a:lstStyle/>
          <a:p>
            <a:pPr algn="ctr">
              <a:lnSpc>
                <a:spcPct val="120000"/>
              </a:lnSpc>
              <a:spcBef>
                <a:spcPts val="0"/>
              </a:spcBef>
              <a:spcAft>
                <a:spcPts val="0"/>
              </a:spcAft>
            </a:pPr>
            <a:r>
              <a:rPr lang="id-ID"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 name="TextBox 24"/>
          <p:cNvSpPr txBox="1"/>
          <p:nvPr/>
        </p:nvSpPr>
        <p:spPr>
          <a:xfrm>
            <a:off x="3731895" y="1374140"/>
            <a:ext cx="447675" cy="395605"/>
          </a:xfrm>
          <a:prstGeom prst="rect">
            <a:avLst/>
          </a:prstGeom>
          <a:noFill/>
          <a:effectLst/>
        </p:spPr>
        <p:txBody>
          <a:bodyPr wrap="square" lIns="63560" tIns="31780" rIns="63560" bIns="31780" rtlCol="0">
            <a:spAutoFit/>
          </a:bodyPr>
          <a:lstStyle/>
          <a:p>
            <a:pPr algn="ctr">
              <a:lnSpc>
                <a:spcPct val="120000"/>
              </a:lnSpc>
              <a:spcBef>
                <a:spcPts val="0"/>
              </a:spcBef>
              <a:spcAft>
                <a:spcPts val="0"/>
              </a:spcAft>
            </a:pPr>
            <a:r>
              <a:rPr lang="id-ID"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3" name="TextBox 27"/>
          <p:cNvSpPr txBox="1"/>
          <p:nvPr/>
        </p:nvSpPr>
        <p:spPr>
          <a:xfrm>
            <a:off x="5974715" y="1055370"/>
            <a:ext cx="447675" cy="395605"/>
          </a:xfrm>
          <a:prstGeom prst="rect">
            <a:avLst/>
          </a:prstGeom>
          <a:noFill/>
          <a:effectLst/>
        </p:spPr>
        <p:txBody>
          <a:bodyPr wrap="square" lIns="63560" tIns="31780" rIns="63560" bIns="31780" rtlCol="0">
            <a:spAutoFit/>
          </a:bodyPr>
          <a:lstStyle/>
          <a:p>
            <a:pPr algn="ctr">
              <a:lnSpc>
                <a:spcPct val="120000"/>
              </a:lnSpc>
              <a:spcBef>
                <a:spcPts val="0"/>
              </a:spcBef>
              <a:spcAft>
                <a:spcPts val="0"/>
              </a:spcAft>
            </a:pPr>
            <a:r>
              <a:rPr lang="id-ID"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 name="Freeform 135"/>
          <p:cNvSpPr>
            <a:spLocks noEditPoints="1"/>
          </p:cNvSpPr>
          <p:nvPr/>
        </p:nvSpPr>
        <p:spPr bwMode="auto">
          <a:xfrm>
            <a:off x="6090920" y="2068830"/>
            <a:ext cx="285115" cy="200660"/>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7032" tIns="33516" rIns="67032" bIns="33516"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136"/>
          <p:cNvSpPr>
            <a:spLocks noEditPoints="1"/>
          </p:cNvSpPr>
          <p:nvPr/>
        </p:nvSpPr>
        <p:spPr bwMode="auto">
          <a:xfrm>
            <a:off x="3876675" y="2342515"/>
            <a:ext cx="270510" cy="26987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7032" tIns="33516" rIns="67032" bIns="33516"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137"/>
          <p:cNvGrpSpPr/>
          <p:nvPr/>
        </p:nvGrpSpPr>
        <p:grpSpPr>
          <a:xfrm flipH="1">
            <a:off x="1483360" y="2726690"/>
            <a:ext cx="342900" cy="347980"/>
            <a:chOff x="1909763" y="950913"/>
            <a:chExt cx="782637" cy="793750"/>
          </a:xfrm>
          <a:solidFill>
            <a:schemeClr val="bg1"/>
          </a:solidFill>
        </p:grpSpPr>
        <p:sp>
          <p:nvSpPr>
            <p:cNvPr id="6"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8" name="Straight Connector 143"/>
          <p:cNvCxnSpPr/>
          <p:nvPr/>
        </p:nvCxnSpPr>
        <p:spPr>
          <a:xfrm>
            <a:off x="2019935" y="4553585"/>
            <a:ext cx="1473200"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9" name="TextBox 34"/>
          <p:cNvSpPr txBox="1"/>
          <p:nvPr/>
        </p:nvSpPr>
        <p:spPr>
          <a:xfrm>
            <a:off x="2090420" y="3729990"/>
            <a:ext cx="1271270" cy="284480"/>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36" name="TextBox 35"/>
          <p:cNvSpPr txBox="1"/>
          <p:nvPr/>
        </p:nvSpPr>
        <p:spPr>
          <a:xfrm>
            <a:off x="2090420" y="4013200"/>
            <a:ext cx="1497330" cy="548005"/>
          </a:xfrm>
          <a:prstGeom prst="rect">
            <a:avLst/>
          </a:prstGeom>
          <a:noFill/>
        </p:spPr>
        <p:txBody>
          <a:bodyPr wrap="square" lIns="63560" tIns="31780" rIns="63560" bIns="3178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cxnSp>
        <p:nvCxnSpPr>
          <p:cNvPr id="37" name="Straight Connector 146"/>
          <p:cNvCxnSpPr/>
          <p:nvPr/>
        </p:nvCxnSpPr>
        <p:spPr>
          <a:xfrm flipH="1" flipV="1">
            <a:off x="2019935" y="3537585"/>
            <a:ext cx="0" cy="101409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147"/>
          <p:cNvCxnSpPr/>
          <p:nvPr/>
        </p:nvCxnSpPr>
        <p:spPr>
          <a:xfrm>
            <a:off x="4425950" y="4112260"/>
            <a:ext cx="1473200"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57700" y="3288665"/>
            <a:ext cx="1271270" cy="284480"/>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457700" y="3572510"/>
            <a:ext cx="1497330" cy="548005"/>
          </a:xfrm>
          <a:prstGeom prst="rect">
            <a:avLst/>
          </a:prstGeom>
          <a:noFill/>
        </p:spPr>
        <p:txBody>
          <a:bodyPr wrap="square" lIns="63560" tIns="31780" rIns="63560" bIns="3178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cxnSp>
        <p:nvCxnSpPr>
          <p:cNvPr id="52" name="Straight Connector 150"/>
          <p:cNvCxnSpPr/>
          <p:nvPr/>
        </p:nvCxnSpPr>
        <p:spPr>
          <a:xfrm flipH="1" flipV="1">
            <a:off x="4425950" y="3096260"/>
            <a:ext cx="0" cy="101409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151"/>
          <p:cNvCxnSpPr/>
          <p:nvPr/>
        </p:nvCxnSpPr>
        <p:spPr>
          <a:xfrm>
            <a:off x="6684645" y="3716655"/>
            <a:ext cx="1473200"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715760" y="2893695"/>
            <a:ext cx="1271270" cy="284480"/>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6715760" y="3176905"/>
            <a:ext cx="1497330" cy="548005"/>
          </a:xfrm>
          <a:prstGeom prst="rect">
            <a:avLst/>
          </a:prstGeom>
          <a:noFill/>
        </p:spPr>
        <p:txBody>
          <a:bodyPr wrap="square" lIns="63560" tIns="31780" rIns="63560" bIns="3178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cxnSp>
        <p:nvCxnSpPr>
          <p:cNvPr id="56" name="Straight Connector 154"/>
          <p:cNvCxnSpPr/>
          <p:nvPr/>
        </p:nvCxnSpPr>
        <p:spPr>
          <a:xfrm flipH="1" flipV="1">
            <a:off x="6684645" y="2701290"/>
            <a:ext cx="0" cy="101409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42" name="Group 84"/>
          <p:cNvGrpSpPr/>
          <p:nvPr/>
        </p:nvGrpSpPr>
        <p:grpSpPr>
          <a:xfrm>
            <a:off x="947420" y="2898775"/>
            <a:ext cx="726440" cy="727710"/>
            <a:chOff x="1245350" y="3178283"/>
            <a:chExt cx="843049" cy="843755"/>
          </a:xfrm>
        </p:grpSpPr>
        <p:sp>
          <p:nvSpPr>
            <p:cNvPr id="2" name="Oval 76"/>
            <p:cNvSpPr>
              <a:spLocks noChangeAspect="1"/>
            </p:cNvSpPr>
            <p:nvPr/>
          </p:nvSpPr>
          <p:spPr>
            <a:xfrm>
              <a:off x="1245350" y="3178283"/>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88"/>
          <p:cNvGrpSpPr/>
          <p:nvPr/>
        </p:nvGrpSpPr>
        <p:grpSpPr>
          <a:xfrm>
            <a:off x="3287395" y="2740660"/>
            <a:ext cx="1042035" cy="1043305"/>
            <a:chOff x="3584844" y="2915264"/>
            <a:chExt cx="843049" cy="843755"/>
          </a:xfrm>
        </p:grpSpPr>
        <p:sp>
          <p:nvSpPr>
            <p:cNvPr id="5" name="Oval 57"/>
            <p:cNvSpPr>
              <a:spLocks noChangeAspect="1"/>
            </p:cNvSpPr>
            <p:nvPr/>
          </p:nvSpPr>
          <p:spPr>
            <a:xfrm>
              <a:off x="3584844" y="2915264"/>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90"/>
          <p:cNvGrpSpPr/>
          <p:nvPr/>
        </p:nvGrpSpPr>
        <p:grpSpPr>
          <a:xfrm>
            <a:off x="7454900" y="1820545"/>
            <a:ext cx="738505" cy="739775"/>
            <a:chOff x="7203324" y="1921403"/>
            <a:chExt cx="843049" cy="843755"/>
          </a:xfrm>
        </p:grpSpPr>
        <p:sp>
          <p:nvSpPr>
            <p:cNvPr id="8" name="Oval 73"/>
            <p:cNvSpPr>
              <a:spLocks noChangeAspect="1"/>
            </p:cNvSpPr>
            <p:nvPr/>
          </p:nvSpPr>
          <p:spPr>
            <a:xfrm>
              <a:off x="7203324" y="1921403"/>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87"/>
          <p:cNvGrpSpPr/>
          <p:nvPr/>
        </p:nvGrpSpPr>
        <p:grpSpPr>
          <a:xfrm>
            <a:off x="4682490" y="1739265"/>
            <a:ext cx="1109345" cy="1110615"/>
            <a:chOff x="4592738" y="1758620"/>
            <a:chExt cx="843049" cy="843755"/>
          </a:xfrm>
        </p:grpSpPr>
        <p:sp>
          <p:nvSpPr>
            <p:cNvPr id="11" name="Oval 64"/>
            <p:cNvSpPr>
              <a:spLocks noChangeAspect="1"/>
            </p:cNvSpPr>
            <p:nvPr/>
          </p:nvSpPr>
          <p:spPr>
            <a:xfrm>
              <a:off x="4592738" y="1758620"/>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89"/>
          <p:cNvGrpSpPr/>
          <p:nvPr/>
        </p:nvGrpSpPr>
        <p:grpSpPr>
          <a:xfrm>
            <a:off x="6179820" y="2740660"/>
            <a:ext cx="1042035" cy="1042670"/>
            <a:chOff x="5696894" y="2915264"/>
            <a:chExt cx="843049" cy="843755"/>
          </a:xfrm>
        </p:grpSpPr>
        <p:sp>
          <p:nvSpPr>
            <p:cNvPr id="14" name="Oval 69"/>
            <p:cNvSpPr>
              <a:spLocks noChangeAspect="1"/>
            </p:cNvSpPr>
            <p:nvPr/>
          </p:nvSpPr>
          <p:spPr>
            <a:xfrm>
              <a:off x="5696894" y="2915264"/>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85"/>
          <p:cNvGrpSpPr/>
          <p:nvPr/>
        </p:nvGrpSpPr>
        <p:grpSpPr>
          <a:xfrm>
            <a:off x="2047240" y="1739265"/>
            <a:ext cx="862965" cy="864235"/>
            <a:chOff x="2347176" y="2092666"/>
            <a:chExt cx="843049" cy="843755"/>
          </a:xfrm>
        </p:grpSpPr>
        <p:sp>
          <p:nvSpPr>
            <p:cNvPr id="17" name="Oval 48"/>
            <p:cNvSpPr>
              <a:spLocks noChangeAspect="1"/>
            </p:cNvSpPr>
            <p:nvPr/>
          </p:nvSpPr>
          <p:spPr>
            <a:xfrm>
              <a:off x="2347176" y="2092666"/>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9" name="Straight Connector 109"/>
          <p:cNvCxnSpPr/>
          <p:nvPr/>
        </p:nvCxnSpPr>
        <p:spPr>
          <a:xfrm rot="5400000" flipH="1" flipV="1">
            <a:off x="1674495"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11"/>
          <p:cNvCxnSpPr/>
          <p:nvPr/>
        </p:nvCxnSpPr>
        <p:spPr>
          <a:xfrm rot="5400000" flipH="1" flipV="1">
            <a:off x="4293870"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112"/>
          <p:cNvCxnSpPr/>
          <p:nvPr/>
        </p:nvCxnSpPr>
        <p:spPr>
          <a:xfrm rot="5400000" flipH="1" flipV="1">
            <a:off x="7165975" y="2511425"/>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113"/>
          <p:cNvCxnSpPr/>
          <p:nvPr/>
        </p:nvCxnSpPr>
        <p:spPr>
          <a:xfrm rot="16200000" flipH="1">
            <a:off x="5846445"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14"/>
          <p:cNvCxnSpPr/>
          <p:nvPr/>
        </p:nvCxnSpPr>
        <p:spPr>
          <a:xfrm rot="16200000" flipH="1">
            <a:off x="2894330"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 name="Footer Text"/>
          <p:cNvSpPr txBox="1"/>
          <p:nvPr/>
        </p:nvSpPr>
        <p:spPr>
          <a:xfrm>
            <a:off x="645795" y="3900805"/>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5" name="Footer Text"/>
          <p:cNvSpPr txBox="1"/>
          <p:nvPr/>
        </p:nvSpPr>
        <p:spPr>
          <a:xfrm>
            <a:off x="1804670" y="1098550"/>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6" name="Footer Text"/>
          <p:cNvSpPr txBox="1"/>
          <p:nvPr/>
        </p:nvSpPr>
        <p:spPr>
          <a:xfrm>
            <a:off x="4585335" y="1098550"/>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7" name="Footer Text"/>
          <p:cNvSpPr txBox="1"/>
          <p:nvPr/>
        </p:nvSpPr>
        <p:spPr>
          <a:xfrm>
            <a:off x="7159625" y="1098550"/>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8" name="Footer Text"/>
          <p:cNvSpPr txBox="1"/>
          <p:nvPr/>
        </p:nvSpPr>
        <p:spPr>
          <a:xfrm>
            <a:off x="6040755" y="3900805"/>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9" name="Footer Text"/>
          <p:cNvSpPr txBox="1"/>
          <p:nvPr/>
        </p:nvSpPr>
        <p:spPr>
          <a:xfrm>
            <a:off x="3150870" y="3900805"/>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Shape 1875"/>
          <p:cNvSpPr/>
          <p:nvPr/>
        </p:nvSpPr>
        <p:spPr>
          <a:xfrm>
            <a:off x="5566410" y="1235075"/>
            <a:ext cx="1535430" cy="553720"/>
          </a:xfrm>
          <a:prstGeom prst="rect">
            <a:avLst/>
          </a:prstGeom>
          <a:ln w="12700">
            <a:miter lim="400000"/>
          </a:ln>
        </p:spPr>
        <p:txBody>
          <a:bodyPr lIns="0" tIns="0" rIns="0" bIns="0" anchor="t" anchorCtr="0">
            <a:spAutoFit/>
          </a:bodyPr>
          <a:lstStyle>
            <a:lvl1pPr algn="l">
              <a:lnSpc>
                <a:spcPct val="120000"/>
              </a:lnSpc>
              <a:spcBef>
                <a:spcPts val="1500"/>
              </a:spcBef>
              <a:defRPr sz="2000">
                <a:solidFill>
                  <a:srgbClr val="53585F"/>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18" name="Shape 1877"/>
          <p:cNvSpPr/>
          <p:nvPr/>
        </p:nvSpPr>
        <p:spPr>
          <a:xfrm>
            <a:off x="3739515" y="123507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Shape 1879"/>
          <p:cNvSpPr/>
          <p:nvPr/>
        </p:nvSpPr>
        <p:spPr>
          <a:xfrm>
            <a:off x="4596130" y="2086610"/>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883"/>
          <p:cNvSpPr/>
          <p:nvPr/>
        </p:nvSpPr>
        <p:spPr>
          <a:xfrm>
            <a:off x="2882900" y="209232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86"/>
          <p:cNvSpPr/>
          <p:nvPr/>
        </p:nvSpPr>
        <p:spPr>
          <a:xfrm>
            <a:off x="6416040" y="3019425"/>
            <a:ext cx="1535430" cy="553720"/>
          </a:xfrm>
          <a:prstGeom prst="rect">
            <a:avLst/>
          </a:prstGeom>
          <a:ln w="12700">
            <a:miter lim="400000"/>
          </a:ln>
        </p:spPr>
        <p:txBody>
          <a:bodyPr lIns="0" tIns="0" rIns="0" bIns="0" anchor="t" anchorCtr="0">
            <a:spAutoFit/>
          </a:bodyPr>
          <a:lstStyle>
            <a:lvl1pPr algn="l">
              <a:lnSpc>
                <a:spcPct val="120000"/>
              </a:lnSpc>
              <a:spcBef>
                <a:spcPts val="1500"/>
              </a:spcBef>
              <a:defRPr sz="2000">
                <a:solidFill>
                  <a:srgbClr val="53585F"/>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2" name="Shape 1887"/>
          <p:cNvSpPr/>
          <p:nvPr/>
        </p:nvSpPr>
        <p:spPr>
          <a:xfrm>
            <a:off x="6424930" y="2809875"/>
            <a:ext cx="1334135" cy="257810"/>
          </a:xfrm>
          <a:prstGeom prst="rect">
            <a:avLst/>
          </a:prstGeom>
          <a:ln w="12700">
            <a:miter lim="400000"/>
          </a:ln>
        </p:spPr>
        <p:txBody>
          <a:bodyPr lIns="0" tIns="0" rIns="0" bIns="0" anchor="t" anchorCtr="0">
            <a:spAutoFit/>
          </a:bodyPr>
          <a:lstStyle>
            <a:lvl1pPr algn="l">
              <a:lnSpc>
                <a:spcPct val="120000"/>
              </a:lnSpc>
              <a:defRPr sz="3500">
                <a:solidFill>
                  <a:srgbClr val="53585F"/>
                </a:solidFill>
              </a:defRPr>
            </a:lvl1pPr>
          </a:lstStyle>
          <a:p>
            <a:pPr>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p>
        </p:txBody>
      </p:sp>
      <p:sp>
        <p:nvSpPr>
          <p:cNvPr id="23" name="Shape 1888"/>
          <p:cNvSpPr/>
          <p:nvPr/>
        </p:nvSpPr>
        <p:spPr>
          <a:xfrm>
            <a:off x="1026160" y="2315210"/>
            <a:ext cx="1545590" cy="553720"/>
          </a:xfrm>
          <a:prstGeom prst="rect">
            <a:avLst/>
          </a:prstGeom>
          <a:ln w="12700">
            <a:miter lim="400000"/>
          </a:ln>
        </p:spPr>
        <p:txBody>
          <a:bodyPr lIns="0" tIns="0" rIns="0" bIns="0" anchor="t" anchorCtr="0">
            <a:spAutoFit/>
          </a:bodyPr>
          <a:lstStyle>
            <a:lvl1pPr algn="r">
              <a:lnSpc>
                <a:spcPct val="120000"/>
              </a:lnSpc>
              <a:spcBef>
                <a:spcPts val="4500"/>
              </a:spcBef>
              <a:defRPr sz="2000">
                <a:solidFill>
                  <a:srgbClr val="53585F"/>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4" name="Shape 1889"/>
          <p:cNvSpPr/>
          <p:nvPr/>
        </p:nvSpPr>
        <p:spPr>
          <a:xfrm>
            <a:off x="1239520" y="2086610"/>
            <a:ext cx="1334135" cy="257810"/>
          </a:xfrm>
          <a:prstGeom prst="rect">
            <a:avLst/>
          </a:prstGeom>
          <a:ln w="12700">
            <a:miter lim="400000"/>
          </a:ln>
        </p:spPr>
        <p:txBody>
          <a:bodyPr lIns="0" tIns="0" rIns="0" bIns="0" anchor="t" anchorCtr="0">
            <a:spAutoFit/>
          </a:bodyPr>
          <a:lstStyle>
            <a:lvl1pPr algn="r">
              <a:defRPr sz="3500">
                <a:solidFill>
                  <a:srgbClr val="53585F"/>
                </a:solidFill>
              </a:defRPr>
            </a:lvl1pPr>
          </a:lstStyle>
          <a:p>
            <a:pPr>
              <a:lnSpc>
                <a:spcPct val="120000"/>
              </a:lnSpc>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p>
        </p:txBody>
      </p:sp>
      <p:sp>
        <p:nvSpPr>
          <p:cNvPr id="25" name="Shape 1891"/>
          <p:cNvSpPr/>
          <p:nvPr/>
        </p:nvSpPr>
        <p:spPr>
          <a:xfrm>
            <a:off x="2014220" y="3737610"/>
            <a:ext cx="1334135" cy="257810"/>
          </a:xfrm>
          <a:prstGeom prst="rect">
            <a:avLst/>
          </a:prstGeom>
          <a:ln w="12700">
            <a:miter lim="400000"/>
          </a:ln>
        </p:spPr>
        <p:txBody>
          <a:bodyPr lIns="0" tIns="0" rIns="0" bIns="0" anchor="t" anchorCtr="0">
            <a:spAutoFit/>
          </a:bodyPr>
          <a:lstStyle>
            <a:lvl1pPr algn="r">
              <a:defRPr sz="3500">
                <a:solidFill>
                  <a:srgbClr val="53585F"/>
                </a:solidFill>
              </a:defRPr>
            </a:lvl1pPr>
          </a:lstStyle>
          <a:p>
            <a:pPr>
              <a:lnSpc>
                <a:spcPct val="120000"/>
              </a:lnSpc>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p>
        </p:txBody>
      </p:sp>
      <p:sp>
        <p:nvSpPr>
          <p:cNvPr id="26" name="Text Placeholder 3"/>
          <p:cNvSpPr txBox="1"/>
          <p:nvPr/>
        </p:nvSpPr>
        <p:spPr>
          <a:xfrm>
            <a:off x="5566410" y="986155"/>
            <a:ext cx="1882775" cy="257810"/>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140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 Placeholder 4"/>
          <p:cNvSpPr txBox="1"/>
          <p:nvPr/>
        </p:nvSpPr>
        <p:spPr>
          <a:xfrm>
            <a:off x="1818005" y="3962400"/>
            <a:ext cx="1507490" cy="737870"/>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 name="Text Placeholder 3"/>
          <p:cNvSpPr txBox="1"/>
          <p:nvPr/>
        </p:nvSpPr>
        <p:spPr>
          <a:xfrm>
            <a:off x="4134485" y="1746250"/>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
        <p:nvSpPr>
          <p:cNvPr id="3" name="Shape 1881"/>
          <p:cNvSpPr/>
          <p:nvPr/>
        </p:nvSpPr>
        <p:spPr>
          <a:xfrm>
            <a:off x="3739515" y="294322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txBox="1"/>
          <p:nvPr/>
        </p:nvSpPr>
        <p:spPr>
          <a:xfrm>
            <a:off x="4991100" y="2603500"/>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
        <p:nvSpPr>
          <p:cNvPr id="5" name="Text Placeholder 3"/>
          <p:cNvSpPr txBox="1"/>
          <p:nvPr/>
        </p:nvSpPr>
        <p:spPr>
          <a:xfrm>
            <a:off x="4134485" y="3460115"/>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
        <p:nvSpPr>
          <p:cNvPr id="32" name="Shape 1883"/>
          <p:cNvSpPr/>
          <p:nvPr/>
        </p:nvSpPr>
        <p:spPr>
          <a:xfrm>
            <a:off x="2880995" y="209232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 Placeholder 3"/>
          <p:cNvSpPr txBox="1"/>
          <p:nvPr/>
        </p:nvSpPr>
        <p:spPr>
          <a:xfrm>
            <a:off x="3277870" y="2603500"/>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Temp">
      <a:majorFont>
        <a:latin typeface="Arial"/>
        <a:ea typeface="方正兰亭超细黑简体"/>
        <a:cs typeface=""/>
      </a:majorFont>
      <a:minorFont>
        <a:latin typeface="Arial"/>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2506</Words>
  <Application>Microsoft Office PowerPoint</Application>
  <PresentationFormat>全屏显示(16:9)</PresentationFormat>
  <Paragraphs>259</Paragraphs>
  <Slides>28</Slides>
  <Notes>28</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方正兰亭超细黑简体</vt:lpstr>
      <vt:lpstr>方正兰亭准黑_GBK</vt:lpstr>
      <vt:lpstr>方正细圆简体</vt:lpstr>
      <vt:lpstr>宋体</vt:lpstr>
      <vt:lpstr>微软雅黑</vt:lpstr>
      <vt:lpstr>微软雅黑 Light</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40</cp:revision>
  <dcterms:created xsi:type="dcterms:W3CDTF">2015-12-11T17:46:00Z</dcterms:created>
  <dcterms:modified xsi:type="dcterms:W3CDTF">2021-01-05T17:07:10Z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