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sldIdLst>
    <p:sldId id="2754" r:id="rId2"/>
    <p:sldId id="2780" r:id="rId3"/>
    <p:sldId id="2711" r:id="rId4"/>
    <p:sldId id="2743" r:id="rId5"/>
    <p:sldId id="2712" r:id="rId6"/>
    <p:sldId id="2713" r:id="rId7"/>
    <p:sldId id="2751" r:id="rId8"/>
    <p:sldId id="2781" r:id="rId9"/>
    <p:sldId id="2715" r:id="rId10"/>
    <p:sldId id="2744" r:id="rId11"/>
    <p:sldId id="2718" r:id="rId12"/>
    <p:sldId id="2719" r:id="rId13"/>
    <p:sldId id="2782" r:id="rId14"/>
    <p:sldId id="2745" r:id="rId15"/>
    <p:sldId id="2721" r:id="rId16"/>
    <p:sldId id="2722" r:id="rId17"/>
    <p:sldId id="2746" r:id="rId18"/>
    <p:sldId id="2783" r:id="rId19"/>
    <p:sldId id="2725" r:id="rId20"/>
    <p:sldId id="2747" r:id="rId21"/>
    <p:sldId id="2729" r:id="rId22"/>
    <p:sldId id="2730" r:id="rId23"/>
    <p:sldId id="2802" r:id="rId24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">
          <p15:clr>
            <a:srgbClr val="A4A3A4"/>
          </p15:clr>
        </p15:guide>
        <p15:guide id="2" pos="4050">
          <p15:clr>
            <a:srgbClr val="A4A3A4"/>
          </p15:clr>
        </p15:guide>
        <p15:guide id="3" pos="488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613">
          <p15:clr>
            <a:srgbClr val="A4A3A4"/>
          </p15:clr>
        </p15:guide>
        <p15:guide id="6" pos="3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FFC000"/>
    <a:srgbClr val="ED7D31"/>
    <a:srgbClr val="5B9BD5"/>
    <a:srgbClr val="5FBCDB"/>
    <a:srgbClr val="B9E2F0"/>
    <a:srgbClr val="50B3D7"/>
    <a:srgbClr val="92D1E7"/>
    <a:srgbClr val="84CEE1"/>
    <a:srgbClr val="97D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642" y="138"/>
      </p:cViewPr>
      <p:guideLst>
        <p:guide orient="horz" pos="335"/>
        <p:guide pos="4050"/>
        <p:guide pos="488"/>
        <p:guide orient="horz" pos="4183"/>
        <p:guide pos="7613"/>
        <p:guide pos="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5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72385"/>
            <a:ext cx="12858750" cy="208788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33650" y="2811856"/>
            <a:ext cx="7791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44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工作转正总结</a:t>
            </a:r>
            <a:r>
              <a:rPr lang="en-US" altLang="zh-CN" sz="44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44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81401" y="3681111"/>
            <a:ext cx="5695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73091" y="394441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900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900" cap="all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43635" y="1354455"/>
            <a:ext cx="10593070" cy="4884420"/>
            <a:chOff x="1859" y="1924"/>
            <a:chExt cx="10666" cy="4918"/>
          </a:xfrm>
        </p:grpSpPr>
        <p:sp>
          <p:nvSpPr>
            <p:cNvPr id="52" name="任意多边形: 形状 51"/>
            <p:cNvSpPr/>
            <p:nvPr/>
          </p:nvSpPr>
          <p:spPr>
            <a:xfrm>
              <a:off x="6655" y="3889"/>
              <a:ext cx="1051" cy="1095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b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/>
              <a:endParaRPr sz="140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859" y="1924"/>
              <a:ext cx="10667" cy="4919"/>
              <a:chOff x="1180153" y="1221936"/>
              <a:chExt cx="6773314" cy="3123506"/>
            </a:xfrm>
          </p:grpSpPr>
          <p:sp>
            <p:nvSpPr>
              <p:cNvPr id="32" name="任意多边形: 形状 31"/>
              <p:cNvSpPr/>
              <p:nvPr/>
            </p:nvSpPr>
            <p:spPr>
              <a:xfrm rot="3042067" flipH="1">
                <a:off x="5461304" y="2325950"/>
                <a:ext cx="580638" cy="580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2" h="20734" extrusionOk="0">
                    <a:moveTo>
                      <a:pt x="1921" y="13034"/>
                    </a:moveTo>
                    <a:cubicBezTo>
                      <a:pt x="3951" y="14584"/>
                      <a:pt x="5994" y="16117"/>
                      <a:pt x="8059" y="17621"/>
                    </a:cubicBezTo>
                    <a:cubicBezTo>
                      <a:pt x="9484" y="18659"/>
                      <a:pt x="10899" y="19796"/>
                      <a:pt x="12594" y="20376"/>
                    </a:cubicBezTo>
                    <a:cubicBezTo>
                      <a:pt x="14131" y="20902"/>
                      <a:pt x="15899" y="20868"/>
                      <a:pt x="17366" y="20139"/>
                    </a:cubicBezTo>
                    <a:cubicBezTo>
                      <a:pt x="19401" y="19127"/>
                      <a:pt x="20472" y="17183"/>
                      <a:pt x="20772" y="15025"/>
                    </a:cubicBezTo>
                    <a:cubicBezTo>
                      <a:pt x="20857" y="14409"/>
                      <a:pt x="20907" y="13783"/>
                      <a:pt x="20929" y="13162"/>
                    </a:cubicBezTo>
                    <a:cubicBezTo>
                      <a:pt x="20978" y="11806"/>
                      <a:pt x="20985" y="10448"/>
                      <a:pt x="20994" y="9091"/>
                    </a:cubicBezTo>
                    <a:cubicBezTo>
                      <a:pt x="21000" y="8285"/>
                      <a:pt x="21002" y="7479"/>
                      <a:pt x="21002" y="6673"/>
                    </a:cubicBezTo>
                    <a:cubicBezTo>
                      <a:pt x="21002" y="5679"/>
                      <a:pt x="20997" y="4686"/>
                      <a:pt x="20989" y="3692"/>
                    </a:cubicBezTo>
                    <a:cubicBezTo>
                      <a:pt x="20980" y="2572"/>
                      <a:pt x="20794" y="1700"/>
                      <a:pt x="20451" y="1067"/>
                    </a:cubicBezTo>
                    <a:cubicBezTo>
                      <a:pt x="19623" y="-460"/>
                      <a:pt x="15585" y="-698"/>
                      <a:pt x="8619" y="2715"/>
                    </a:cubicBezTo>
                    <a:cubicBezTo>
                      <a:pt x="1654" y="6128"/>
                      <a:pt x="-598" y="9447"/>
                      <a:pt x="131" y="11022"/>
                    </a:cubicBezTo>
                    <a:cubicBezTo>
                      <a:pt x="433" y="11676"/>
                      <a:pt x="1024" y="12349"/>
                      <a:pt x="1921" y="1303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lvl="0"/>
                <a:endParaRPr sz="1400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 rot="18557933">
                <a:off x="3079878" y="2325950"/>
                <a:ext cx="580638" cy="580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2" h="20734" extrusionOk="0">
                    <a:moveTo>
                      <a:pt x="1921" y="13034"/>
                    </a:moveTo>
                    <a:cubicBezTo>
                      <a:pt x="3951" y="14584"/>
                      <a:pt x="5994" y="16117"/>
                      <a:pt x="8059" y="17621"/>
                    </a:cubicBezTo>
                    <a:cubicBezTo>
                      <a:pt x="9484" y="18659"/>
                      <a:pt x="10899" y="19796"/>
                      <a:pt x="12594" y="20376"/>
                    </a:cubicBezTo>
                    <a:cubicBezTo>
                      <a:pt x="14131" y="20902"/>
                      <a:pt x="15899" y="20868"/>
                      <a:pt x="17366" y="20139"/>
                    </a:cubicBezTo>
                    <a:cubicBezTo>
                      <a:pt x="19401" y="19127"/>
                      <a:pt x="20472" y="17183"/>
                      <a:pt x="20772" y="15025"/>
                    </a:cubicBezTo>
                    <a:cubicBezTo>
                      <a:pt x="20857" y="14409"/>
                      <a:pt x="20907" y="13783"/>
                      <a:pt x="20929" y="13162"/>
                    </a:cubicBezTo>
                    <a:cubicBezTo>
                      <a:pt x="20978" y="11806"/>
                      <a:pt x="20985" y="10448"/>
                      <a:pt x="20994" y="9091"/>
                    </a:cubicBezTo>
                    <a:cubicBezTo>
                      <a:pt x="21000" y="8285"/>
                      <a:pt x="21002" y="7479"/>
                      <a:pt x="21002" y="6673"/>
                    </a:cubicBezTo>
                    <a:cubicBezTo>
                      <a:pt x="21002" y="5679"/>
                      <a:pt x="20997" y="4686"/>
                      <a:pt x="20989" y="3692"/>
                    </a:cubicBezTo>
                    <a:cubicBezTo>
                      <a:pt x="20980" y="2572"/>
                      <a:pt x="20794" y="1700"/>
                      <a:pt x="20451" y="1067"/>
                    </a:cubicBezTo>
                    <a:cubicBezTo>
                      <a:pt x="19623" y="-460"/>
                      <a:pt x="15585" y="-698"/>
                      <a:pt x="8619" y="2715"/>
                    </a:cubicBezTo>
                    <a:cubicBezTo>
                      <a:pt x="1654" y="6128"/>
                      <a:pt x="-598" y="9447"/>
                      <a:pt x="131" y="11022"/>
                    </a:cubicBezTo>
                    <a:cubicBezTo>
                      <a:pt x="433" y="11676"/>
                      <a:pt x="1024" y="12349"/>
                      <a:pt x="1921" y="130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lvl="0"/>
                <a:endParaRPr sz="1400"/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 rot="19974801" flipH="1" flipV="1">
                <a:off x="5249220" y="3263352"/>
                <a:ext cx="580638" cy="580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2" h="20734" extrusionOk="0">
                    <a:moveTo>
                      <a:pt x="1921" y="13034"/>
                    </a:moveTo>
                    <a:cubicBezTo>
                      <a:pt x="3951" y="14584"/>
                      <a:pt x="5994" y="16117"/>
                      <a:pt x="8059" y="17621"/>
                    </a:cubicBezTo>
                    <a:cubicBezTo>
                      <a:pt x="9484" y="18659"/>
                      <a:pt x="10899" y="19796"/>
                      <a:pt x="12594" y="20376"/>
                    </a:cubicBezTo>
                    <a:cubicBezTo>
                      <a:pt x="14131" y="20902"/>
                      <a:pt x="15899" y="20868"/>
                      <a:pt x="17366" y="20139"/>
                    </a:cubicBezTo>
                    <a:cubicBezTo>
                      <a:pt x="19401" y="19127"/>
                      <a:pt x="20472" y="17183"/>
                      <a:pt x="20772" y="15025"/>
                    </a:cubicBezTo>
                    <a:cubicBezTo>
                      <a:pt x="20857" y="14409"/>
                      <a:pt x="20907" y="13783"/>
                      <a:pt x="20929" y="13162"/>
                    </a:cubicBezTo>
                    <a:cubicBezTo>
                      <a:pt x="20978" y="11806"/>
                      <a:pt x="20985" y="10448"/>
                      <a:pt x="20994" y="9091"/>
                    </a:cubicBezTo>
                    <a:cubicBezTo>
                      <a:pt x="21000" y="8285"/>
                      <a:pt x="21002" y="7479"/>
                      <a:pt x="21002" y="6673"/>
                    </a:cubicBezTo>
                    <a:cubicBezTo>
                      <a:pt x="21002" y="5679"/>
                      <a:pt x="20997" y="4686"/>
                      <a:pt x="20989" y="3692"/>
                    </a:cubicBezTo>
                    <a:cubicBezTo>
                      <a:pt x="20980" y="2572"/>
                      <a:pt x="20794" y="1700"/>
                      <a:pt x="20451" y="1067"/>
                    </a:cubicBezTo>
                    <a:cubicBezTo>
                      <a:pt x="19623" y="-460"/>
                      <a:pt x="15585" y="-698"/>
                      <a:pt x="8619" y="2715"/>
                    </a:cubicBezTo>
                    <a:cubicBezTo>
                      <a:pt x="1654" y="6128"/>
                      <a:pt x="-598" y="9447"/>
                      <a:pt x="131" y="11022"/>
                    </a:cubicBezTo>
                    <a:cubicBezTo>
                      <a:pt x="433" y="11676"/>
                      <a:pt x="1024" y="12349"/>
                      <a:pt x="1921" y="130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lvl="0"/>
                <a:endParaRPr sz="1400"/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 rot="1625199" flipV="1">
                <a:off x="3309661" y="3236306"/>
                <a:ext cx="580638" cy="580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2" h="20734" extrusionOk="0">
                    <a:moveTo>
                      <a:pt x="1921" y="13034"/>
                    </a:moveTo>
                    <a:cubicBezTo>
                      <a:pt x="3951" y="14584"/>
                      <a:pt x="5994" y="16117"/>
                      <a:pt x="8059" y="17621"/>
                    </a:cubicBezTo>
                    <a:cubicBezTo>
                      <a:pt x="9484" y="18659"/>
                      <a:pt x="10899" y="19796"/>
                      <a:pt x="12594" y="20376"/>
                    </a:cubicBezTo>
                    <a:cubicBezTo>
                      <a:pt x="14131" y="20902"/>
                      <a:pt x="15899" y="20868"/>
                      <a:pt x="17366" y="20139"/>
                    </a:cubicBezTo>
                    <a:cubicBezTo>
                      <a:pt x="19401" y="19127"/>
                      <a:pt x="20472" y="17183"/>
                      <a:pt x="20772" y="15025"/>
                    </a:cubicBezTo>
                    <a:cubicBezTo>
                      <a:pt x="20857" y="14409"/>
                      <a:pt x="20907" y="13783"/>
                      <a:pt x="20929" y="13162"/>
                    </a:cubicBezTo>
                    <a:cubicBezTo>
                      <a:pt x="20978" y="11806"/>
                      <a:pt x="20985" y="10448"/>
                      <a:pt x="20994" y="9091"/>
                    </a:cubicBezTo>
                    <a:cubicBezTo>
                      <a:pt x="21000" y="8285"/>
                      <a:pt x="21002" y="7479"/>
                      <a:pt x="21002" y="6673"/>
                    </a:cubicBezTo>
                    <a:cubicBezTo>
                      <a:pt x="21002" y="5679"/>
                      <a:pt x="20997" y="4686"/>
                      <a:pt x="20989" y="3692"/>
                    </a:cubicBezTo>
                    <a:cubicBezTo>
                      <a:pt x="20980" y="2572"/>
                      <a:pt x="20794" y="1700"/>
                      <a:pt x="20451" y="1067"/>
                    </a:cubicBezTo>
                    <a:cubicBezTo>
                      <a:pt x="19623" y="-460"/>
                      <a:pt x="15585" y="-698"/>
                      <a:pt x="8619" y="2715"/>
                    </a:cubicBezTo>
                    <a:cubicBezTo>
                      <a:pt x="1654" y="6128"/>
                      <a:pt x="-598" y="9447"/>
                      <a:pt x="131" y="11022"/>
                    </a:cubicBezTo>
                    <a:cubicBezTo>
                      <a:pt x="433" y="11676"/>
                      <a:pt x="1024" y="12349"/>
                      <a:pt x="1921" y="1303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lvl="0"/>
                <a:endParaRPr sz="1400"/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 rot="21540000" flipH="1">
                <a:off x="4828683" y="1442647"/>
                <a:ext cx="580638" cy="580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2" h="20734" extrusionOk="0">
                    <a:moveTo>
                      <a:pt x="1921" y="13034"/>
                    </a:moveTo>
                    <a:cubicBezTo>
                      <a:pt x="3951" y="14584"/>
                      <a:pt x="5994" y="16117"/>
                      <a:pt x="8059" y="17621"/>
                    </a:cubicBezTo>
                    <a:cubicBezTo>
                      <a:pt x="9484" y="18659"/>
                      <a:pt x="10899" y="19796"/>
                      <a:pt x="12594" y="20376"/>
                    </a:cubicBezTo>
                    <a:cubicBezTo>
                      <a:pt x="14131" y="20902"/>
                      <a:pt x="15899" y="20868"/>
                      <a:pt x="17366" y="20139"/>
                    </a:cubicBezTo>
                    <a:cubicBezTo>
                      <a:pt x="19401" y="19127"/>
                      <a:pt x="20472" y="17183"/>
                      <a:pt x="20772" y="15025"/>
                    </a:cubicBezTo>
                    <a:cubicBezTo>
                      <a:pt x="20857" y="14409"/>
                      <a:pt x="20907" y="13783"/>
                      <a:pt x="20929" y="13162"/>
                    </a:cubicBezTo>
                    <a:cubicBezTo>
                      <a:pt x="20978" y="11806"/>
                      <a:pt x="20985" y="10448"/>
                      <a:pt x="20994" y="9091"/>
                    </a:cubicBezTo>
                    <a:cubicBezTo>
                      <a:pt x="21000" y="8285"/>
                      <a:pt x="21002" y="7479"/>
                      <a:pt x="21002" y="6673"/>
                    </a:cubicBezTo>
                    <a:cubicBezTo>
                      <a:pt x="21002" y="5679"/>
                      <a:pt x="20997" y="4686"/>
                      <a:pt x="20989" y="3692"/>
                    </a:cubicBezTo>
                    <a:cubicBezTo>
                      <a:pt x="20980" y="2572"/>
                      <a:pt x="20794" y="1700"/>
                      <a:pt x="20451" y="1067"/>
                    </a:cubicBezTo>
                    <a:cubicBezTo>
                      <a:pt x="19623" y="-460"/>
                      <a:pt x="15585" y="-698"/>
                      <a:pt x="8619" y="2715"/>
                    </a:cubicBezTo>
                    <a:cubicBezTo>
                      <a:pt x="1654" y="6128"/>
                      <a:pt x="-598" y="9447"/>
                      <a:pt x="131" y="11022"/>
                    </a:cubicBezTo>
                    <a:cubicBezTo>
                      <a:pt x="433" y="11676"/>
                      <a:pt x="1024" y="12349"/>
                      <a:pt x="1921" y="1303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lvl="0"/>
                <a:endParaRPr sz="1400"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 rot="60000">
                <a:off x="3701707" y="1442647"/>
                <a:ext cx="580638" cy="580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2" h="20734" extrusionOk="0">
                    <a:moveTo>
                      <a:pt x="1921" y="13034"/>
                    </a:moveTo>
                    <a:cubicBezTo>
                      <a:pt x="3951" y="14584"/>
                      <a:pt x="5994" y="16117"/>
                      <a:pt x="8059" y="17621"/>
                    </a:cubicBezTo>
                    <a:cubicBezTo>
                      <a:pt x="9484" y="18659"/>
                      <a:pt x="10899" y="19796"/>
                      <a:pt x="12594" y="20376"/>
                    </a:cubicBezTo>
                    <a:cubicBezTo>
                      <a:pt x="14131" y="20902"/>
                      <a:pt x="15899" y="20868"/>
                      <a:pt x="17366" y="20139"/>
                    </a:cubicBezTo>
                    <a:cubicBezTo>
                      <a:pt x="19401" y="19127"/>
                      <a:pt x="20472" y="17183"/>
                      <a:pt x="20772" y="15025"/>
                    </a:cubicBezTo>
                    <a:cubicBezTo>
                      <a:pt x="20857" y="14409"/>
                      <a:pt x="20907" y="13783"/>
                      <a:pt x="20929" y="13162"/>
                    </a:cubicBezTo>
                    <a:cubicBezTo>
                      <a:pt x="20978" y="11806"/>
                      <a:pt x="20985" y="10448"/>
                      <a:pt x="20994" y="9091"/>
                    </a:cubicBezTo>
                    <a:cubicBezTo>
                      <a:pt x="21000" y="8285"/>
                      <a:pt x="21002" y="7479"/>
                      <a:pt x="21002" y="6673"/>
                    </a:cubicBezTo>
                    <a:cubicBezTo>
                      <a:pt x="21002" y="5679"/>
                      <a:pt x="20997" y="4686"/>
                      <a:pt x="20989" y="3692"/>
                    </a:cubicBezTo>
                    <a:cubicBezTo>
                      <a:pt x="20980" y="2572"/>
                      <a:pt x="20794" y="1700"/>
                      <a:pt x="20451" y="1067"/>
                    </a:cubicBezTo>
                    <a:cubicBezTo>
                      <a:pt x="19623" y="-460"/>
                      <a:pt x="15585" y="-698"/>
                      <a:pt x="8619" y="2715"/>
                    </a:cubicBezTo>
                    <a:cubicBezTo>
                      <a:pt x="1654" y="6128"/>
                      <a:pt x="-598" y="9447"/>
                      <a:pt x="131" y="11022"/>
                    </a:cubicBezTo>
                    <a:cubicBezTo>
                      <a:pt x="433" y="11676"/>
                      <a:pt x="1024" y="12349"/>
                      <a:pt x="1921" y="130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lvl="0"/>
                <a:endParaRPr sz="140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782181" y="1557257"/>
                <a:ext cx="1437848" cy="251052"/>
              </a:xfrm>
              <a:prstGeom prst="rect">
                <a:avLst/>
              </a:prstGeom>
              <a:noFill/>
              <a:ln w="12700" cap="flat">
                <a:noFill/>
                <a:prstDash val="sysDot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lvl1pPr algn="r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4D4D4D"/>
                    </a:solidFill>
                  </a:defRPr>
                </a:lvl1pPr>
              </a:lstStyle>
              <a:p>
                <a:pPr lvl="0" algn="l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</a:p>
              <a:p>
                <a:pPr lvl="0" algn="l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直接连接符 38"/>
              <p:cNvSpPr/>
              <p:nvPr/>
            </p:nvSpPr>
            <p:spPr>
              <a:xfrm flipV="1">
                <a:off x="5734303" y="1477041"/>
                <a:ext cx="1737986" cy="1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60000"/>
                    <a:lumOff val="40000"/>
                  </a:schemeClr>
                </a:solidFill>
                <a:prstDash val="sysDot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0"/>
                <a:endParaRPr sz="900"/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 rot="60000">
                <a:off x="3149174" y="3159760"/>
                <a:ext cx="913153" cy="910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0724" extrusionOk="0">
                    <a:moveTo>
                      <a:pt x="16007" y="18283"/>
                    </a:moveTo>
                    <a:cubicBezTo>
                      <a:pt x="17050" y="16026"/>
                      <a:pt x="18075" y="13761"/>
                      <a:pt x="19068" y="11481"/>
                    </a:cubicBezTo>
                    <a:cubicBezTo>
                      <a:pt x="19753" y="9907"/>
                      <a:pt x="20534" y="8322"/>
                      <a:pt x="20723" y="6594"/>
                    </a:cubicBezTo>
                    <a:cubicBezTo>
                      <a:pt x="20895" y="5026"/>
                      <a:pt x="20481" y="3364"/>
                      <a:pt x="19468" y="2136"/>
                    </a:cubicBezTo>
                    <a:cubicBezTo>
                      <a:pt x="18063" y="434"/>
                      <a:pt x="15974" y="-154"/>
                      <a:pt x="13847" y="34"/>
                    </a:cubicBezTo>
                    <a:cubicBezTo>
                      <a:pt x="13240" y="88"/>
                      <a:pt x="12631" y="177"/>
                      <a:pt x="12032" y="292"/>
                    </a:cubicBezTo>
                    <a:cubicBezTo>
                      <a:pt x="10726" y="542"/>
                      <a:pt x="9426" y="832"/>
                      <a:pt x="8128" y="1119"/>
                    </a:cubicBezTo>
                    <a:cubicBezTo>
                      <a:pt x="7356" y="1290"/>
                      <a:pt x="6585" y="1464"/>
                      <a:pt x="5814" y="1640"/>
                    </a:cubicBezTo>
                    <a:cubicBezTo>
                      <a:pt x="4865" y="1857"/>
                      <a:pt x="3917" y="2079"/>
                      <a:pt x="2969" y="2303"/>
                    </a:cubicBezTo>
                    <a:cubicBezTo>
                      <a:pt x="1900" y="2556"/>
                      <a:pt x="1107" y="2922"/>
                      <a:pt x="576" y="3385"/>
                    </a:cubicBezTo>
                    <a:cubicBezTo>
                      <a:pt x="-705" y="4501"/>
                      <a:pt x="-63" y="8368"/>
                      <a:pt x="4701" y="14206"/>
                    </a:cubicBezTo>
                    <a:cubicBezTo>
                      <a:pt x="9463" y="20043"/>
                      <a:pt x="13121" y="21446"/>
                      <a:pt x="14470" y="20413"/>
                    </a:cubicBezTo>
                    <a:cubicBezTo>
                      <a:pt x="15029" y="19985"/>
                      <a:pt x="15545" y="19280"/>
                      <a:pt x="16007" y="18283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2">
                    <a:lumMod val="40000"/>
                    <a:lumOff val="60000"/>
                  </a:schemeClr>
                </a:solidFill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lvl="0">
                  <a:lnSpc>
                    <a:spcPct val="90000"/>
                  </a:lnSpc>
                  <a:defRPr sz="4000">
                    <a:solidFill>
                      <a:srgbClr val="FFFFFF"/>
                    </a:solidFill>
                  </a:defRPr>
                </a:pPr>
                <a:endParaRPr sz="4800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526614" y="3427257"/>
                <a:ext cx="310520" cy="3131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90000"/>
                  </a:lnSpc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 rot="60000">
                <a:off x="3013846" y="2064500"/>
                <a:ext cx="858144" cy="949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8" h="21255" extrusionOk="0">
                    <a:moveTo>
                      <a:pt x="4821" y="21029"/>
                    </a:moveTo>
                    <a:cubicBezTo>
                      <a:pt x="7341" y="20448"/>
                      <a:pt x="9857" y="19848"/>
                      <a:pt x="12364" y="19214"/>
                    </a:cubicBezTo>
                    <a:cubicBezTo>
                      <a:pt x="14094" y="18776"/>
                      <a:pt x="15896" y="18405"/>
                      <a:pt x="17429" y="17491"/>
                    </a:cubicBezTo>
                    <a:cubicBezTo>
                      <a:pt x="18820" y="16662"/>
                      <a:pt x="19908" y="15325"/>
                      <a:pt x="20249" y="13793"/>
                    </a:cubicBezTo>
                    <a:cubicBezTo>
                      <a:pt x="20723" y="11668"/>
                      <a:pt x="19843" y="9700"/>
                      <a:pt x="18304" y="8178"/>
                    </a:cubicBezTo>
                    <a:cubicBezTo>
                      <a:pt x="17865" y="7744"/>
                      <a:pt x="17395" y="7331"/>
                      <a:pt x="16911" y="6940"/>
                    </a:cubicBezTo>
                    <a:cubicBezTo>
                      <a:pt x="15857" y="6088"/>
                      <a:pt x="14774" y="5266"/>
                      <a:pt x="13694" y="4443"/>
                    </a:cubicBezTo>
                    <a:cubicBezTo>
                      <a:pt x="13052" y="3954"/>
                      <a:pt x="12408" y="3467"/>
                      <a:pt x="11762" y="2982"/>
                    </a:cubicBezTo>
                    <a:cubicBezTo>
                      <a:pt x="10967" y="2385"/>
                      <a:pt x="10168" y="1791"/>
                      <a:pt x="9368" y="1200"/>
                    </a:cubicBezTo>
                    <a:cubicBezTo>
                      <a:pt x="8466" y="532"/>
                      <a:pt x="7650" y="146"/>
                      <a:pt x="6927" y="21"/>
                    </a:cubicBezTo>
                    <a:cubicBezTo>
                      <a:pt x="5183" y="-280"/>
                      <a:pt x="2445" y="2586"/>
                      <a:pt x="784" y="9830"/>
                    </a:cubicBezTo>
                    <a:cubicBezTo>
                      <a:pt x="-877" y="17073"/>
                      <a:pt x="360" y="20748"/>
                      <a:pt x="2081" y="21152"/>
                    </a:cubicBezTo>
                    <a:cubicBezTo>
                      <a:pt x="2795" y="21320"/>
                      <a:pt x="3706" y="21286"/>
                      <a:pt x="4821" y="21029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2">
                    <a:lumMod val="40000"/>
                    <a:lumOff val="60000"/>
                  </a:schemeClr>
                </a:solidFill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lvl="0"/>
                <a:endParaRPr sz="1400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256788" y="2427182"/>
                <a:ext cx="310520" cy="3131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90000"/>
                  </a:lnSpc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4" name="任意多边形: 形状 43"/>
              <p:cNvSpPr/>
              <p:nvPr/>
            </p:nvSpPr>
            <p:spPr>
              <a:xfrm rot="60000">
                <a:off x="3514746" y="1285751"/>
                <a:ext cx="894652" cy="894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2" h="20734" extrusionOk="0">
                    <a:moveTo>
                      <a:pt x="1921" y="13034"/>
                    </a:moveTo>
                    <a:cubicBezTo>
                      <a:pt x="3951" y="14584"/>
                      <a:pt x="5994" y="16117"/>
                      <a:pt x="8059" y="17621"/>
                    </a:cubicBezTo>
                    <a:cubicBezTo>
                      <a:pt x="9484" y="18659"/>
                      <a:pt x="10899" y="19796"/>
                      <a:pt x="12594" y="20376"/>
                    </a:cubicBezTo>
                    <a:cubicBezTo>
                      <a:pt x="14131" y="20902"/>
                      <a:pt x="15899" y="20868"/>
                      <a:pt x="17366" y="20139"/>
                    </a:cubicBezTo>
                    <a:cubicBezTo>
                      <a:pt x="19401" y="19127"/>
                      <a:pt x="20472" y="17183"/>
                      <a:pt x="20772" y="15025"/>
                    </a:cubicBezTo>
                    <a:cubicBezTo>
                      <a:pt x="20857" y="14409"/>
                      <a:pt x="20907" y="13783"/>
                      <a:pt x="20929" y="13162"/>
                    </a:cubicBezTo>
                    <a:cubicBezTo>
                      <a:pt x="20978" y="11806"/>
                      <a:pt x="20985" y="10448"/>
                      <a:pt x="20994" y="9091"/>
                    </a:cubicBezTo>
                    <a:cubicBezTo>
                      <a:pt x="21000" y="8285"/>
                      <a:pt x="21002" y="7479"/>
                      <a:pt x="21002" y="6673"/>
                    </a:cubicBezTo>
                    <a:cubicBezTo>
                      <a:pt x="21002" y="5679"/>
                      <a:pt x="20997" y="4686"/>
                      <a:pt x="20989" y="3692"/>
                    </a:cubicBezTo>
                    <a:cubicBezTo>
                      <a:pt x="20980" y="2572"/>
                      <a:pt x="20794" y="1700"/>
                      <a:pt x="20451" y="1067"/>
                    </a:cubicBezTo>
                    <a:cubicBezTo>
                      <a:pt x="19623" y="-460"/>
                      <a:pt x="15585" y="-698"/>
                      <a:pt x="8619" y="2715"/>
                    </a:cubicBezTo>
                    <a:cubicBezTo>
                      <a:pt x="1654" y="6128"/>
                      <a:pt x="-598" y="9447"/>
                      <a:pt x="131" y="11022"/>
                    </a:cubicBezTo>
                    <a:cubicBezTo>
                      <a:pt x="433" y="11676"/>
                      <a:pt x="1024" y="12349"/>
                      <a:pt x="1921" y="13034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2">
                    <a:lumMod val="40000"/>
                    <a:lumOff val="60000"/>
                  </a:schemeClr>
                </a:solidFill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lvl="0"/>
                <a:endParaRPr sz="1400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3910154" y="1586445"/>
                <a:ext cx="310520" cy="3131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90000"/>
                  </a:lnSpc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6" name="任意多边形: 形状 45"/>
              <p:cNvSpPr/>
              <p:nvPr/>
            </p:nvSpPr>
            <p:spPr>
              <a:xfrm rot="60000">
                <a:off x="4698662" y="1301887"/>
                <a:ext cx="900602" cy="890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459" extrusionOk="0">
                    <a:moveTo>
                      <a:pt x="1" y="3733"/>
                    </a:moveTo>
                    <a:cubicBezTo>
                      <a:pt x="40" y="6242"/>
                      <a:pt x="101" y="8751"/>
                      <a:pt x="198" y="11259"/>
                    </a:cubicBezTo>
                    <a:cubicBezTo>
                      <a:pt x="264" y="12990"/>
                      <a:pt x="246" y="14775"/>
                      <a:pt x="841" y="16429"/>
                    </a:cubicBezTo>
                    <a:cubicBezTo>
                      <a:pt x="1380" y="17930"/>
                      <a:pt x="2502" y="19260"/>
                      <a:pt x="3984" y="19932"/>
                    </a:cubicBezTo>
                    <a:cubicBezTo>
                      <a:pt x="6041" y="20864"/>
                      <a:pt x="8234" y="20483"/>
                      <a:pt x="10117" y="19380"/>
                    </a:cubicBezTo>
                    <a:cubicBezTo>
                      <a:pt x="10654" y="19065"/>
                      <a:pt x="11178" y="18717"/>
                      <a:pt x="11680" y="18350"/>
                    </a:cubicBezTo>
                    <a:cubicBezTo>
                      <a:pt x="12777" y="17550"/>
                      <a:pt x="13849" y="16717"/>
                      <a:pt x="14922" y="15887"/>
                    </a:cubicBezTo>
                    <a:cubicBezTo>
                      <a:pt x="15559" y="15393"/>
                      <a:pt x="16195" y="14897"/>
                      <a:pt x="16829" y="14399"/>
                    </a:cubicBezTo>
                    <a:cubicBezTo>
                      <a:pt x="17611" y="13786"/>
                      <a:pt x="18389" y="13168"/>
                      <a:pt x="19165" y="12549"/>
                    </a:cubicBezTo>
                    <a:cubicBezTo>
                      <a:pt x="20041" y="11851"/>
                      <a:pt x="20611" y="11170"/>
                      <a:pt x="20897" y="10517"/>
                    </a:cubicBezTo>
                    <a:cubicBezTo>
                      <a:pt x="21584" y="8941"/>
                      <a:pt x="19270" y="5706"/>
                      <a:pt x="12268" y="2485"/>
                    </a:cubicBezTo>
                    <a:cubicBezTo>
                      <a:pt x="5268" y="-736"/>
                      <a:pt x="1262" y="-409"/>
                      <a:pt x="475" y="1121"/>
                    </a:cubicBezTo>
                    <a:cubicBezTo>
                      <a:pt x="148" y="1756"/>
                      <a:pt x="-16" y="2624"/>
                      <a:pt x="1" y="3733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2">
                    <a:lumMod val="40000"/>
                    <a:lumOff val="60000"/>
                  </a:schemeClr>
                </a:solidFill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938055" y="1586446"/>
                <a:ext cx="310519" cy="3131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90000"/>
                  </a:lnSpc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b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  <p:sp>
            <p:nvSpPr>
              <p:cNvPr id="8" name="任意多边形: 形状 47"/>
              <p:cNvSpPr/>
              <p:nvPr/>
            </p:nvSpPr>
            <p:spPr>
              <a:xfrm rot="60000">
                <a:off x="5258166" y="2041804"/>
                <a:ext cx="861640" cy="946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2" h="21229" extrusionOk="0">
                    <a:moveTo>
                      <a:pt x="10730" y="1262"/>
                    </a:moveTo>
                    <a:cubicBezTo>
                      <a:pt x="8726" y="2820"/>
                      <a:pt x="6735" y="4393"/>
                      <a:pt x="4769" y="5994"/>
                    </a:cubicBezTo>
                    <a:cubicBezTo>
                      <a:pt x="3412" y="7098"/>
                      <a:pt x="1958" y="8172"/>
                      <a:pt x="998" y="9627"/>
                    </a:cubicBezTo>
                    <a:cubicBezTo>
                      <a:pt x="126" y="10946"/>
                      <a:pt x="-237" y="12599"/>
                      <a:pt x="160" y="14124"/>
                    </a:cubicBezTo>
                    <a:cubicBezTo>
                      <a:pt x="712" y="16237"/>
                      <a:pt x="2411" y="17654"/>
                      <a:pt x="4499" y="18398"/>
                    </a:cubicBezTo>
                    <a:cubicBezTo>
                      <a:pt x="5094" y="18610"/>
                      <a:pt x="5708" y="18792"/>
                      <a:pt x="6323" y="18946"/>
                    </a:cubicBezTo>
                    <a:cubicBezTo>
                      <a:pt x="7666" y="19283"/>
                      <a:pt x="9020" y="19582"/>
                      <a:pt x="10373" y="19883"/>
                    </a:cubicBezTo>
                    <a:cubicBezTo>
                      <a:pt x="11176" y="20061"/>
                      <a:pt x="11980" y="20237"/>
                      <a:pt x="12785" y="20411"/>
                    </a:cubicBezTo>
                    <a:cubicBezTo>
                      <a:pt x="13778" y="20624"/>
                      <a:pt x="14770" y="20833"/>
                      <a:pt x="15764" y="21040"/>
                    </a:cubicBezTo>
                    <a:cubicBezTo>
                      <a:pt x="16884" y="21272"/>
                      <a:pt x="17797" y="21287"/>
                      <a:pt x="18506" y="21103"/>
                    </a:cubicBezTo>
                    <a:cubicBezTo>
                      <a:pt x="20216" y="20661"/>
                      <a:pt x="21363" y="16950"/>
                      <a:pt x="19524" y="9724"/>
                    </a:cubicBezTo>
                    <a:cubicBezTo>
                      <a:pt x="17685" y="2499"/>
                      <a:pt x="14878" y="-313"/>
                      <a:pt x="13141" y="27"/>
                    </a:cubicBezTo>
                    <a:cubicBezTo>
                      <a:pt x="12421" y="168"/>
                      <a:pt x="11616" y="573"/>
                      <a:pt x="10730" y="1262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2">
                    <a:lumMod val="40000"/>
                    <a:lumOff val="60000"/>
                  </a:schemeClr>
                </a:solidFill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lvl="0"/>
                <a:endParaRPr sz="1400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5566409" y="2427182"/>
                <a:ext cx="310519" cy="3131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90000"/>
                  </a:lnSpc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b="1" dirty="0">
                    <a:solidFill>
                      <a:schemeClr val="bg1"/>
                    </a:solidFill>
                  </a:rPr>
                  <a:t>05</a:t>
                </a: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 rot="60000">
                <a:off x="5076188" y="3188899"/>
                <a:ext cx="911301" cy="910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0738" extrusionOk="0">
                    <a:moveTo>
                      <a:pt x="17625" y="2056"/>
                    </a:moveTo>
                    <a:cubicBezTo>
                      <a:pt x="15204" y="1539"/>
                      <a:pt x="12777" y="1043"/>
                      <a:pt x="10344" y="581"/>
                    </a:cubicBezTo>
                    <a:cubicBezTo>
                      <a:pt x="8665" y="262"/>
                      <a:pt x="6953" y="-148"/>
                      <a:pt x="5233" y="53"/>
                    </a:cubicBezTo>
                    <a:cubicBezTo>
                      <a:pt x="3673" y="234"/>
                      <a:pt x="2151" y="1009"/>
                      <a:pt x="1184" y="2272"/>
                    </a:cubicBezTo>
                    <a:cubicBezTo>
                      <a:pt x="-156" y="4023"/>
                      <a:pt x="-264" y="6195"/>
                      <a:pt x="390" y="8232"/>
                    </a:cubicBezTo>
                    <a:cubicBezTo>
                      <a:pt x="577" y="8812"/>
                      <a:pt x="799" y="9388"/>
                      <a:pt x="1043" y="9947"/>
                    </a:cubicBezTo>
                    <a:cubicBezTo>
                      <a:pt x="1575" y="11167"/>
                      <a:pt x="2145" y="12372"/>
                      <a:pt x="2712" y="13577"/>
                    </a:cubicBezTo>
                    <a:cubicBezTo>
                      <a:pt x="3049" y="14292"/>
                      <a:pt x="3389" y="15007"/>
                      <a:pt x="3730" y="15721"/>
                    </a:cubicBezTo>
                    <a:cubicBezTo>
                      <a:pt x="4152" y="16600"/>
                      <a:pt x="4577" y="17477"/>
                      <a:pt x="5005" y="18353"/>
                    </a:cubicBezTo>
                    <a:cubicBezTo>
                      <a:pt x="5488" y="19340"/>
                      <a:pt x="6019" y="20034"/>
                      <a:pt x="6586" y="20450"/>
                    </a:cubicBezTo>
                    <a:cubicBezTo>
                      <a:pt x="7953" y="21452"/>
                      <a:pt x="11565" y="19963"/>
                      <a:pt x="16175" y="14009"/>
                    </a:cubicBezTo>
                    <a:cubicBezTo>
                      <a:pt x="20785" y="8056"/>
                      <a:pt x="21336" y="4170"/>
                      <a:pt x="20035" y="3083"/>
                    </a:cubicBezTo>
                    <a:cubicBezTo>
                      <a:pt x="19495" y="2632"/>
                      <a:pt x="18696" y="2284"/>
                      <a:pt x="17625" y="2056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2">
                    <a:lumMod val="40000"/>
                    <a:lumOff val="60000"/>
                  </a:schemeClr>
                </a:solidFill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lvl="0"/>
                <a:endParaRPr sz="140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372609" y="3434746"/>
                <a:ext cx="310520" cy="3131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90000"/>
                  </a:lnSpc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b="1" dirty="0">
                    <a:solidFill>
                      <a:schemeClr val="bg1"/>
                    </a:solidFill>
                  </a:rPr>
                  <a:t>06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221262" y="2625316"/>
                <a:ext cx="1437848" cy="251052"/>
              </a:xfrm>
              <a:prstGeom prst="rect">
                <a:avLst/>
              </a:prstGeom>
              <a:noFill/>
              <a:ln w="12700" cap="flat">
                <a:noFill/>
                <a:prstDash val="sysDot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lvl1pPr algn="r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4D4D4D"/>
                    </a:solidFill>
                  </a:defRPr>
                </a:lvl1pPr>
              </a:lstStyle>
              <a:p>
                <a:pPr lvl="0" algn="l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</a:p>
              <a:p>
                <a:pPr lvl="0" algn="l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直接连接符 53"/>
              <p:cNvSpPr/>
              <p:nvPr/>
            </p:nvSpPr>
            <p:spPr>
              <a:xfrm flipV="1">
                <a:off x="6215481" y="2545100"/>
                <a:ext cx="1737986" cy="1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60000"/>
                    <a:lumOff val="40000"/>
                  </a:schemeClr>
                </a:solidFill>
                <a:prstDash val="sysDot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0"/>
                <a:endParaRPr sz="900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751623" y="4094390"/>
                <a:ext cx="1437848" cy="251052"/>
              </a:xfrm>
              <a:prstGeom prst="rect">
                <a:avLst/>
              </a:prstGeom>
              <a:noFill/>
              <a:ln w="12700" cap="flat">
                <a:noFill/>
                <a:prstDash val="sysDot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lvl1pPr algn="r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4D4D4D"/>
                    </a:solidFill>
                  </a:defRPr>
                </a:lvl1pPr>
              </a:lstStyle>
              <a:p>
                <a:pPr lvl="0" algn="l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</a:p>
              <a:p>
                <a:pPr lvl="0" algn="l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直接连接符 55"/>
              <p:cNvSpPr/>
              <p:nvPr/>
            </p:nvSpPr>
            <p:spPr>
              <a:xfrm flipV="1">
                <a:off x="5734303" y="4014174"/>
                <a:ext cx="1737986" cy="1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60000"/>
                    <a:lumOff val="40000"/>
                  </a:schemeClr>
                </a:solidFill>
                <a:prstDash val="sysDot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0"/>
                <a:endParaRPr sz="900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893952" y="1557257"/>
                <a:ext cx="1437848" cy="251052"/>
              </a:xfrm>
              <a:prstGeom prst="rect">
                <a:avLst/>
              </a:prstGeom>
              <a:noFill/>
              <a:ln w="12700" cap="flat">
                <a:noFill/>
                <a:prstDash val="sysDot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lvl1pPr algn="r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4D4D4D"/>
                    </a:solidFill>
                  </a:defRPr>
                </a:lvl1pPr>
              </a:lstStyle>
              <a:p>
                <a:pPr lvl="0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</a:p>
              <a:p>
                <a:pPr lvl="0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1" name="直接连接符 10"/>
              <p:cNvSpPr/>
              <p:nvPr/>
            </p:nvSpPr>
            <p:spPr>
              <a:xfrm flipV="1">
                <a:off x="1593815" y="1477041"/>
                <a:ext cx="1737986" cy="1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60000"/>
                    <a:lumOff val="40000"/>
                  </a:schemeClr>
                </a:solidFill>
                <a:prstDash val="sysDot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0" algn="r"/>
                <a:endParaRPr sz="90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480290" y="2625316"/>
                <a:ext cx="1437848" cy="251052"/>
              </a:xfrm>
              <a:prstGeom prst="rect">
                <a:avLst/>
              </a:prstGeom>
              <a:noFill/>
              <a:ln w="12700" cap="flat">
                <a:noFill/>
                <a:prstDash val="sysDot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lvl1pPr algn="r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4D4D4D"/>
                    </a:solidFill>
                  </a:defRPr>
                </a:lvl1pPr>
              </a:lstStyle>
              <a:p>
                <a:pPr lvl="0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</a:p>
              <a:p>
                <a:pPr lvl="0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直接连接符 12"/>
              <p:cNvSpPr/>
              <p:nvPr/>
            </p:nvSpPr>
            <p:spPr>
              <a:xfrm flipV="1">
                <a:off x="1180153" y="2545100"/>
                <a:ext cx="1737986" cy="1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60000"/>
                    <a:lumOff val="40000"/>
                  </a:schemeClr>
                </a:solidFill>
                <a:prstDash val="sysDot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0" algn="r"/>
                <a:endParaRPr sz="90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989149" y="4094390"/>
                <a:ext cx="1437848" cy="251052"/>
              </a:xfrm>
              <a:prstGeom prst="rect">
                <a:avLst/>
              </a:prstGeom>
              <a:noFill/>
              <a:ln w="12700" cap="flat">
                <a:noFill/>
                <a:prstDash val="sysDot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lvl1pPr algn="r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4D4D4D"/>
                    </a:solidFill>
                  </a:defRPr>
                </a:lvl1pPr>
              </a:lstStyle>
              <a:p>
                <a:pPr lvl="0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</a:p>
              <a:p>
                <a:pPr lvl="0">
                  <a:lnSpc>
                    <a:spcPct val="150000"/>
                  </a:lnSpc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62" name="直接连接符 61"/>
              <p:cNvSpPr/>
              <p:nvPr/>
            </p:nvSpPr>
            <p:spPr>
              <a:xfrm flipV="1">
                <a:off x="1689012" y="4014174"/>
                <a:ext cx="1737986" cy="1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60000"/>
                    <a:lumOff val="40000"/>
                  </a:schemeClr>
                </a:solidFill>
                <a:prstDash val="sysDot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0" algn="r"/>
                <a:endParaRPr sz="900"/>
              </a:p>
            </p:txBody>
          </p:sp>
          <p:sp>
            <p:nvSpPr>
              <p:cNvPr id="63" name="文本框 32"/>
              <p:cNvSpPr txBox="1"/>
              <p:nvPr/>
            </p:nvSpPr>
            <p:spPr>
              <a:xfrm>
                <a:off x="2380997" y="1221936"/>
                <a:ext cx="1031051" cy="21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文本框 33"/>
              <p:cNvSpPr txBox="1"/>
              <p:nvPr/>
            </p:nvSpPr>
            <p:spPr>
              <a:xfrm>
                <a:off x="1958803" y="2286515"/>
                <a:ext cx="1031051" cy="21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文本框 34"/>
              <p:cNvSpPr txBox="1"/>
              <p:nvPr/>
            </p:nvSpPr>
            <p:spPr>
              <a:xfrm>
                <a:off x="2335976" y="3780729"/>
                <a:ext cx="1031051" cy="21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文本框 35"/>
              <p:cNvSpPr txBox="1"/>
              <p:nvPr/>
            </p:nvSpPr>
            <p:spPr>
              <a:xfrm>
                <a:off x="5671310" y="1221936"/>
                <a:ext cx="1031051" cy="21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文本框 36"/>
              <p:cNvSpPr txBox="1"/>
              <p:nvPr/>
            </p:nvSpPr>
            <p:spPr>
              <a:xfrm>
                <a:off x="5831558" y="3780729"/>
                <a:ext cx="1031051" cy="21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37"/>
              <p:cNvSpPr txBox="1"/>
              <p:nvPr/>
            </p:nvSpPr>
            <p:spPr>
              <a:xfrm>
                <a:off x="6142589" y="2286515"/>
                <a:ext cx="1031051" cy="21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308610" y="1198245"/>
            <a:ext cx="12152630" cy="5320030"/>
            <a:chOff x="816" y="1422"/>
            <a:chExt cx="12694" cy="5557"/>
          </a:xfrm>
        </p:grpSpPr>
        <p:grpSp>
          <p:nvGrpSpPr>
            <p:cNvPr id="57" name="组合 56"/>
            <p:cNvGrpSpPr/>
            <p:nvPr/>
          </p:nvGrpSpPr>
          <p:grpSpPr>
            <a:xfrm>
              <a:off x="5752" y="2045"/>
              <a:ext cx="2718" cy="4935"/>
              <a:chOff x="3652825" y="1298310"/>
              <a:chExt cx="1725699" cy="3133671"/>
            </a:xfrm>
          </p:grpSpPr>
          <p:sp>
            <p:nvSpPr>
              <p:cNvPr id="2" name="Flowchart: Punched Tape 9"/>
              <p:cNvSpPr/>
              <p:nvPr/>
            </p:nvSpPr>
            <p:spPr>
              <a:xfrm rot="6651585">
                <a:off x="3778324" y="1869577"/>
                <a:ext cx="1600200" cy="1600200"/>
              </a:xfrm>
              <a:prstGeom prst="flowChartPunchedTap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TextBox 11"/>
              <p:cNvSpPr txBox="1"/>
              <p:nvPr/>
            </p:nvSpPr>
            <p:spPr>
              <a:xfrm flipH="1">
                <a:off x="4329590" y="1298310"/>
                <a:ext cx="456856" cy="24617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normAutofit/>
              </a:bodyPr>
              <a:lstStyle/>
              <a:p>
                <a:pPr rtl="1">
                  <a:spcBef>
                    <a:spcPct val="0"/>
                  </a:spcBef>
                  <a:defRPr/>
                </a:pP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</a:p>
            </p:txBody>
          </p:sp>
          <p:grpSp>
            <p:nvGrpSpPr>
              <p:cNvPr id="4" name="Group 18"/>
              <p:cNvGrpSpPr/>
              <p:nvPr/>
            </p:nvGrpSpPr>
            <p:grpSpPr>
              <a:xfrm>
                <a:off x="4321570" y="1958330"/>
                <a:ext cx="452836" cy="636557"/>
                <a:chOff x="1939926" y="1295399"/>
                <a:chExt cx="277813" cy="390525"/>
              </a:xfrm>
              <a:solidFill>
                <a:schemeClr val="bg1"/>
              </a:solidFill>
            </p:grpSpPr>
            <p:sp>
              <p:nvSpPr>
                <p:cNvPr id="52" name="Oval 19"/>
                <p:cNvSpPr/>
                <p:nvPr/>
              </p:nvSpPr>
              <p:spPr bwMode="auto">
                <a:xfrm>
                  <a:off x="2027238" y="1295399"/>
                  <a:ext cx="100013" cy="1016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Freeform: Shape 20"/>
                <p:cNvSpPr/>
                <p:nvPr/>
              </p:nvSpPr>
              <p:spPr bwMode="auto">
                <a:xfrm>
                  <a:off x="1981201" y="1412874"/>
                  <a:ext cx="195263" cy="109538"/>
                </a:xfrm>
                <a:custGeom>
                  <a:avLst/>
                  <a:gdLst/>
                  <a:ahLst/>
                  <a:cxnLst>
                    <a:cxn ang="0">
                      <a:pos x="51" y="35"/>
                    </a:cxn>
                    <a:cxn ang="0">
                      <a:pos x="44" y="42"/>
                    </a:cxn>
                    <a:cxn ang="0">
                      <a:pos x="41" y="42"/>
                    </a:cxn>
                    <a:cxn ang="0">
                      <a:pos x="34" y="35"/>
                    </a:cxn>
                    <a:cxn ang="0">
                      <a:pos x="33" y="32"/>
                    </a:cxn>
                    <a:cxn ang="0">
                      <a:pos x="37" y="14"/>
                    </a:cxn>
                    <a:cxn ang="0">
                      <a:pos x="37" y="12"/>
                    </a:cxn>
                    <a:cxn ang="0">
                      <a:pos x="37" y="8"/>
                    </a:cxn>
                    <a:cxn ang="0">
                      <a:pos x="38" y="7"/>
                    </a:cxn>
                    <a:cxn ang="0">
                      <a:pos x="47" y="7"/>
                    </a:cxn>
                    <a:cxn ang="0">
                      <a:pos x="48" y="8"/>
                    </a:cxn>
                    <a:cxn ang="0">
                      <a:pos x="48" y="12"/>
                    </a:cxn>
                    <a:cxn ang="0">
                      <a:pos x="48" y="14"/>
                    </a:cxn>
                    <a:cxn ang="0">
                      <a:pos x="52" y="32"/>
                    </a:cxn>
                    <a:cxn ang="0">
                      <a:pos x="51" y="35"/>
                    </a:cxn>
                    <a:cxn ang="0">
                      <a:pos x="84" y="46"/>
                    </a:cxn>
                    <a:cxn ang="0">
                      <a:pos x="70" y="7"/>
                    </a:cxn>
                    <a:cxn ang="0">
                      <a:pos x="60" y="0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15" y="7"/>
                    </a:cxn>
                    <a:cxn ang="0">
                      <a:pos x="0" y="46"/>
                    </a:cxn>
                    <a:cxn ang="0">
                      <a:pos x="2" y="48"/>
                    </a:cxn>
                    <a:cxn ang="0">
                      <a:pos x="13" y="48"/>
                    </a:cxn>
                    <a:cxn ang="0">
                      <a:pos x="16" y="46"/>
                    </a:cxn>
                    <a:cxn ang="0">
                      <a:pos x="23" y="28"/>
                    </a:cxn>
                    <a:cxn ang="0">
                      <a:pos x="23" y="28"/>
                    </a:cxn>
                    <a:cxn ang="0">
                      <a:pos x="24" y="46"/>
                    </a:cxn>
                    <a:cxn ang="0">
                      <a:pos x="26" y="48"/>
                    </a:cxn>
                    <a:cxn ang="0">
                      <a:pos x="61" y="48"/>
                    </a:cxn>
                    <a:cxn ang="0">
                      <a:pos x="63" y="45"/>
                    </a:cxn>
                    <a:cxn ang="0">
                      <a:pos x="63" y="28"/>
                    </a:cxn>
                    <a:cxn ang="0">
                      <a:pos x="64" y="27"/>
                    </a:cxn>
                    <a:cxn ang="0">
                      <a:pos x="71" y="46"/>
                    </a:cxn>
                    <a:cxn ang="0">
                      <a:pos x="73" y="48"/>
                    </a:cxn>
                    <a:cxn ang="0">
                      <a:pos x="82" y="48"/>
                    </a:cxn>
                    <a:cxn ang="0">
                      <a:pos x="84" y="46"/>
                    </a:cxn>
                  </a:cxnLst>
                  <a:rect l="0" t="0" r="r" b="b"/>
                  <a:pathLst>
                    <a:path w="85" h="48">
                      <a:moveTo>
                        <a:pt x="51" y="35"/>
                      </a:move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3" y="42"/>
                        <a:pt x="42" y="42"/>
                        <a:pt x="41" y="42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3" y="34"/>
                        <a:pt x="33" y="33"/>
                        <a:pt x="33" y="32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3"/>
                        <a:pt x="37" y="13"/>
                        <a:pt x="37" y="12"/>
                      </a:cubicBezTo>
                      <a:cubicBezTo>
                        <a:pt x="37" y="11"/>
                        <a:pt x="37" y="8"/>
                        <a:pt x="37" y="8"/>
                      </a:cubicBezTo>
                      <a:cubicBezTo>
                        <a:pt x="37" y="8"/>
                        <a:pt x="37" y="7"/>
                        <a:pt x="38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8" y="8"/>
                        <a:pt x="48" y="8"/>
                      </a:cubicBezTo>
                      <a:cubicBezTo>
                        <a:pt x="48" y="8"/>
                        <a:pt x="48" y="11"/>
                        <a:pt x="48" y="12"/>
                      </a:cubicBezTo>
                      <a:cubicBezTo>
                        <a:pt x="48" y="13"/>
                        <a:pt x="48" y="13"/>
                        <a:pt x="48" y="14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33"/>
                        <a:pt x="52" y="34"/>
                        <a:pt x="51" y="35"/>
                      </a:cubicBezTo>
                      <a:moveTo>
                        <a:pt x="84" y="46"/>
                      </a:move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9" y="6"/>
                        <a:pt x="66" y="0"/>
                        <a:pt x="60" y="0"/>
                      </a:cubicBezTo>
                      <a:cubicBezTo>
                        <a:pt x="59" y="0"/>
                        <a:pt x="27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8" y="0"/>
                        <a:pt x="15" y="6"/>
                        <a:pt x="15" y="7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7"/>
                        <a:pt x="0" y="48"/>
                        <a:pt x="2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5" y="48"/>
                        <a:pt x="16" y="46"/>
                        <a:pt x="16" y="46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3" y="25"/>
                        <a:pt x="23" y="28"/>
                      </a:cubicBezTo>
                      <a:cubicBezTo>
                        <a:pt x="23" y="31"/>
                        <a:pt x="23" y="41"/>
                        <a:pt x="24" y="46"/>
                      </a:cubicBezTo>
                      <a:cubicBezTo>
                        <a:pt x="24" y="47"/>
                        <a:pt x="24" y="48"/>
                        <a:pt x="26" y="48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4" y="48"/>
                        <a:pt x="63" y="47"/>
                        <a:pt x="63" y="45"/>
                      </a:cubicBezTo>
                      <a:cubicBezTo>
                        <a:pt x="63" y="40"/>
                        <a:pt x="63" y="31"/>
                        <a:pt x="63" y="28"/>
                      </a:cubicBezTo>
                      <a:cubicBezTo>
                        <a:pt x="63" y="26"/>
                        <a:pt x="64" y="27"/>
                        <a:pt x="64" y="27"/>
                      </a:cubicBezTo>
                      <a:cubicBezTo>
                        <a:pt x="71" y="46"/>
                        <a:pt x="71" y="46"/>
                        <a:pt x="71" y="46"/>
                      </a:cubicBezTo>
                      <a:cubicBezTo>
                        <a:pt x="71" y="46"/>
                        <a:pt x="71" y="48"/>
                        <a:pt x="73" y="48"/>
                      </a:cubicBezTo>
                      <a:cubicBezTo>
                        <a:pt x="82" y="48"/>
                        <a:pt x="82" y="48"/>
                        <a:pt x="82" y="48"/>
                      </a:cubicBezTo>
                      <a:cubicBezTo>
                        <a:pt x="85" y="48"/>
                        <a:pt x="85" y="47"/>
                        <a:pt x="84" y="46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Freeform: Shape 21"/>
                <p:cNvSpPr/>
                <p:nvPr/>
              </p:nvSpPr>
              <p:spPr bwMode="auto">
                <a:xfrm>
                  <a:off x="1939926" y="1541461"/>
                  <a:ext cx="277813" cy="144463"/>
                </a:xfrm>
                <a:custGeom>
                  <a:avLst/>
                  <a:gdLst/>
                  <a:ahLst/>
                  <a:cxnLst>
                    <a:cxn ang="0">
                      <a:pos x="119" y="8"/>
                    </a:cxn>
                    <a:cxn ang="0">
                      <a:pos x="114" y="0"/>
                    </a:cxn>
                    <a:cxn ang="0">
                      <a:pos x="7" y="0"/>
                    </a:cxn>
                    <a:cxn ang="0">
                      <a:pos x="2" y="8"/>
                    </a:cxn>
                    <a:cxn ang="0">
                      <a:pos x="5" y="17"/>
                    </a:cxn>
                    <a:cxn ang="0">
                      <a:pos x="12" y="25"/>
                    </a:cxn>
                    <a:cxn ang="0">
                      <a:pos x="17" y="32"/>
                    </a:cxn>
                    <a:cxn ang="0">
                      <a:pos x="22" y="56"/>
                    </a:cxn>
                    <a:cxn ang="0">
                      <a:pos x="31" y="63"/>
                    </a:cxn>
                    <a:cxn ang="0">
                      <a:pos x="90" y="63"/>
                    </a:cxn>
                    <a:cxn ang="0">
                      <a:pos x="99" y="56"/>
                    </a:cxn>
                    <a:cxn ang="0">
                      <a:pos x="104" y="32"/>
                    </a:cxn>
                    <a:cxn ang="0">
                      <a:pos x="109" y="25"/>
                    </a:cxn>
                    <a:cxn ang="0">
                      <a:pos x="115" y="17"/>
                    </a:cxn>
                    <a:cxn ang="0">
                      <a:pos x="119" y="8"/>
                    </a:cxn>
                  </a:cxnLst>
                  <a:rect l="0" t="0" r="r" b="b"/>
                  <a:pathLst>
                    <a:path w="121" h="63">
                      <a:moveTo>
                        <a:pt x="119" y="8"/>
                      </a:moveTo>
                      <a:cubicBezTo>
                        <a:pt x="121" y="4"/>
                        <a:pt x="118" y="0"/>
                        <a:pt x="114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0" y="4"/>
                        <a:pt x="2" y="8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7" y="21"/>
                        <a:pt x="10" y="25"/>
                        <a:pt x="12" y="25"/>
                      </a:cubicBezTo>
                      <a:cubicBezTo>
                        <a:pt x="14" y="25"/>
                        <a:pt x="16" y="28"/>
                        <a:pt x="17" y="32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2" y="60"/>
                        <a:pt x="26" y="63"/>
                        <a:pt x="31" y="63"/>
                      </a:cubicBezTo>
                      <a:cubicBezTo>
                        <a:pt x="90" y="63"/>
                        <a:pt x="90" y="63"/>
                        <a:pt x="90" y="63"/>
                      </a:cubicBezTo>
                      <a:cubicBezTo>
                        <a:pt x="94" y="63"/>
                        <a:pt x="98" y="60"/>
                        <a:pt x="99" y="5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8"/>
                        <a:pt x="107" y="25"/>
                        <a:pt x="109" y="25"/>
                      </a:cubicBezTo>
                      <a:cubicBezTo>
                        <a:pt x="111" y="25"/>
                        <a:pt x="114" y="21"/>
                        <a:pt x="115" y="17"/>
                      </a:cubicBezTo>
                      <a:lnTo>
                        <a:pt x="119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" name="Group 44"/>
              <p:cNvGrpSpPr/>
              <p:nvPr/>
            </p:nvGrpSpPr>
            <p:grpSpPr>
              <a:xfrm>
                <a:off x="3652825" y="3624868"/>
                <a:ext cx="1640076" cy="807113"/>
                <a:chOff x="5045337" y="3845152"/>
                <a:chExt cx="2186768" cy="1076150"/>
              </a:xfrm>
            </p:grpSpPr>
            <p:sp>
              <p:nvSpPr>
                <p:cNvPr id="15" name="TextBox 45"/>
                <p:cNvSpPr txBox="1"/>
                <p:nvPr/>
              </p:nvSpPr>
              <p:spPr>
                <a:xfrm>
                  <a:off x="5045337" y="3845152"/>
                  <a:ext cx="2186768" cy="4901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1">
                  <a:normAutofit/>
                </a:bodyPr>
                <a:lstStyle/>
                <a:p>
                  <a:pPr algn="ctr"/>
                  <a:r>
                    <a:rPr lang="zh-CN" altLang="en-US" sz="1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0" name="TextBox 46"/>
                <p:cNvSpPr txBox="1"/>
                <p:nvPr/>
              </p:nvSpPr>
              <p:spPr>
                <a:xfrm>
                  <a:off x="5045337" y="4335294"/>
                  <a:ext cx="2186768" cy="586008"/>
                </a:xfrm>
                <a:prstGeom prst="rect">
                  <a:avLst/>
                </a:prstGeom>
              </p:spPr>
              <p:txBody>
                <a:bodyPr vert="horz" wrap="square" lIns="0" tIns="0" rIns="0" bIns="0" anchor="t" anchorCtr="1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59" name="组合 58"/>
            <p:cNvGrpSpPr/>
            <p:nvPr/>
          </p:nvGrpSpPr>
          <p:grpSpPr>
            <a:xfrm>
              <a:off x="10906" y="2045"/>
              <a:ext cx="2604" cy="4935"/>
              <a:chOff x="6925249" y="1298310"/>
              <a:chExt cx="1653763" cy="3133671"/>
            </a:xfrm>
          </p:grpSpPr>
          <p:sp>
            <p:nvSpPr>
              <p:cNvPr id="21" name="Flowchart: Punched Tape 15"/>
              <p:cNvSpPr/>
              <p:nvPr/>
            </p:nvSpPr>
            <p:spPr>
              <a:xfrm rot="6651585">
                <a:off x="6978812" y="1869577"/>
                <a:ext cx="1600200" cy="1600200"/>
              </a:xfrm>
              <a:prstGeom prst="flowChartPunchedTap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TextBox 17"/>
              <p:cNvSpPr txBox="1"/>
              <p:nvPr/>
            </p:nvSpPr>
            <p:spPr>
              <a:xfrm flipH="1">
                <a:off x="7530079" y="1298310"/>
                <a:ext cx="456856" cy="24617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normAutofit/>
              </a:bodyPr>
              <a:lstStyle/>
              <a:p>
                <a:pPr rtl="1">
                  <a:spcBef>
                    <a:spcPct val="0"/>
                  </a:spcBef>
                  <a:defRPr/>
                </a:pP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2019</a:t>
                </a:r>
              </a:p>
            </p:txBody>
          </p:sp>
          <p:grpSp>
            <p:nvGrpSpPr>
              <p:cNvPr id="34" name="Group 22"/>
              <p:cNvGrpSpPr/>
              <p:nvPr/>
            </p:nvGrpSpPr>
            <p:grpSpPr>
              <a:xfrm>
                <a:off x="7478482" y="1991269"/>
                <a:ext cx="533612" cy="613349"/>
                <a:chOff x="5130801" y="1333499"/>
                <a:chExt cx="276225" cy="317500"/>
              </a:xfrm>
              <a:solidFill>
                <a:schemeClr val="bg1"/>
              </a:solidFill>
            </p:grpSpPr>
            <p:sp>
              <p:nvSpPr>
                <p:cNvPr id="50" name="Freeform: Shape 23"/>
                <p:cNvSpPr/>
                <p:nvPr/>
              </p:nvSpPr>
              <p:spPr bwMode="auto">
                <a:xfrm>
                  <a:off x="5167313" y="1333499"/>
                  <a:ext cx="203200" cy="166688"/>
                </a:xfrm>
                <a:custGeom>
                  <a:avLst/>
                  <a:gdLst/>
                  <a:ahLst/>
                  <a:cxnLst>
                    <a:cxn ang="0">
                      <a:pos x="44" y="12"/>
                    </a:cxn>
                    <a:cxn ang="0">
                      <a:pos x="17" y="28"/>
                    </a:cxn>
                    <a:cxn ang="0">
                      <a:pos x="16" y="28"/>
                    </a:cxn>
                    <a:cxn ang="0">
                      <a:pos x="15" y="28"/>
                    </a:cxn>
                    <a:cxn ang="0">
                      <a:pos x="14" y="27"/>
                    </a:cxn>
                    <a:cxn ang="0">
                      <a:pos x="42" y="6"/>
                    </a:cxn>
                    <a:cxn ang="0">
                      <a:pos x="46" y="6"/>
                    </a:cxn>
                    <a:cxn ang="0">
                      <a:pos x="74" y="27"/>
                    </a:cxn>
                    <a:cxn ang="0">
                      <a:pos x="73" y="28"/>
                    </a:cxn>
                    <a:cxn ang="0">
                      <a:pos x="72" y="28"/>
                    </a:cxn>
                    <a:cxn ang="0">
                      <a:pos x="71" y="28"/>
                    </a:cxn>
                    <a:cxn ang="0">
                      <a:pos x="44" y="12"/>
                    </a:cxn>
                    <a:cxn ang="0">
                      <a:pos x="81" y="27"/>
                    </a:cxn>
                    <a:cxn ang="0">
                      <a:pos x="46" y="0"/>
                    </a:cxn>
                    <a:cxn ang="0">
                      <a:pos x="42" y="0"/>
                    </a:cxn>
                    <a:cxn ang="0">
                      <a:pos x="8" y="27"/>
                    </a:cxn>
                    <a:cxn ang="0">
                      <a:pos x="6" y="28"/>
                    </a:cxn>
                    <a:cxn ang="0">
                      <a:pos x="0" y="42"/>
                    </a:cxn>
                    <a:cxn ang="0">
                      <a:pos x="0" y="48"/>
                    </a:cxn>
                    <a:cxn ang="0">
                      <a:pos x="8" y="58"/>
                    </a:cxn>
                    <a:cxn ang="0">
                      <a:pos x="15" y="58"/>
                    </a:cxn>
                    <a:cxn ang="0">
                      <a:pos x="17" y="58"/>
                    </a:cxn>
                    <a:cxn ang="0">
                      <a:pos x="18" y="58"/>
                    </a:cxn>
                    <a:cxn ang="0">
                      <a:pos x="44" y="73"/>
                    </a:cxn>
                    <a:cxn ang="0">
                      <a:pos x="70" y="58"/>
                    </a:cxn>
                    <a:cxn ang="0">
                      <a:pos x="71" y="58"/>
                    </a:cxn>
                    <a:cxn ang="0">
                      <a:pos x="73" y="58"/>
                    </a:cxn>
                    <a:cxn ang="0">
                      <a:pos x="80" y="58"/>
                    </a:cxn>
                    <a:cxn ang="0">
                      <a:pos x="88" y="48"/>
                    </a:cxn>
                    <a:cxn ang="0">
                      <a:pos x="88" y="42"/>
                    </a:cxn>
                    <a:cxn ang="0">
                      <a:pos x="82" y="28"/>
                    </a:cxn>
                    <a:cxn ang="0">
                      <a:pos x="81" y="27"/>
                    </a:cxn>
                  </a:cxnLst>
                  <a:rect l="0" t="0" r="r" b="b"/>
                  <a:pathLst>
                    <a:path w="88" h="73">
                      <a:moveTo>
                        <a:pt x="44" y="12"/>
                      </a:moveTo>
                      <a:cubicBezTo>
                        <a:pt x="32" y="12"/>
                        <a:pt x="22" y="18"/>
                        <a:pt x="17" y="28"/>
                      </a:cubicBezTo>
                      <a:cubicBezTo>
                        <a:pt x="17" y="28"/>
                        <a:pt x="17" y="28"/>
                        <a:pt x="16" y="28"/>
                      </a:cubicBezTo>
                      <a:cubicBezTo>
                        <a:pt x="16" y="28"/>
                        <a:pt x="15" y="28"/>
                        <a:pt x="15" y="28"/>
                      </a:cubicBezTo>
                      <a:cubicBezTo>
                        <a:pt x="15" y="28"/>
                        <a:pt x="14" y="28"/>
                        <a:pt x="14" y="27"/>
                      </a:cubicBezTo>
                      <a:cubicBezTo>
                        <a:pt x="15" y="15"/>
                        <a:pt x="28" y="6"/>
                        <a:pt x="42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60" y="6"/>
                        <a:pt x="72" y="15"/>
                        <a:pt x="74" y="27"/>
                      </a:cubicBezTo>
                      <a:cubicBezTo>
                        <a:pt x="74" y="27"/>
                        <a:pt x="74" y="28"/>
                        <a:pt x="73" y="28"/>
                      </a:cubicBezTo>
                      <a:cubicBezTo>
                        <a:pt x="73" y="28"/>
                        <a:pt x="73" y="28"/>
                        <a:pt x="72" y="28"/>
                      </a:cubicBezTo>
                      <a:cubicBezTo>
                        <a:pt x="72" y="28"/>
                        <a:pt x="71" y="28"/>
                        <a:pt x="71" y="28"/>
                      </a:cubicBezTo>
                      <a:cubicBezTo>
                        <a:pt x="66" y="18"/>
                        <a:pt x="56" y="12"/>
                        <a:pt x="44" y="12"/>
                      </a:cubicBezTo>
                      <a:moveTo>
                        <a:pt x="81" y="27"/>
                      </a:moveTo>
                      <a:cubicBezTo>
                        <a:pt x="79" y="12"/>
                        <a:pt x="64" y="0"/>
                        <a:pt x="46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4" y="0"/>
                        <a:pt x="9" y="11"/>
                        <a:pt x="8" y="27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4" y="29"/>
                        <a:pt x="0" y="32"/>
                        <a:pt x="0" y="42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6"/>
                        <a:pt x="6" y="58"/>
                        <a:pt x="8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6" y="58"/>
                        <a:pt x="16" y="57"/>
                        <a:pt x="17" y="58"/>
                      </a:cubicBezTo>
                      <a:cubicBezTo>
                        <a:pt x="17" y="58"/>
                        <a:pt x="18" y="58"/>
                        <a:pt x="18" y="58"/>
                      </a:cubicBezTo>
                      <a:cubicBezTo>
                        <a:pt x="23" y="67"/>
                        <a:pt x="33" y="73"/>
                        <a:pt x="44" y="73"/>
                      </a:cubicBezTo>
                      <a:cubicBezTo>
                        <a:pt x="55" y="73"/>
                        <a:pt x="65" y="67"/>
                        <a:pt x="70" y="58"/>
                      </a:cubicBezTo>
                      <a:cubicBezTo>
                        <a:pt x="70" y="58"/>
                        <a:pt x="71" y="58"/>
                        <a:pt x="71" y="58"/>
                      </a:cubicBezTo>
                      <a:cubicBezTo>
                        <a:pt x="72" y="57"/>
                        <a:pt x="72" y="58"/>
                        <a:pt x="73" y="58"/>
                      </a:cubicBezTo>
                      <a:cubicBezTo>
                        <a:pt x="80" y="58"/>
                        <a:pt x="80" y="58"/>
                        <a:pt x="80" y="58"/>
                      </a:cubicBezTo>
                      <a:cubicBezTo>
                        <a:pt x="83" y="58"/>
                        <a:pt x="88" y="56"/>
                        <a:pt x="88" y="48"/>
                      </a:cubicBezTo>
                      <a:cubicBezTo>
                        <a:pt x="88" y="42"/>
                        <a:pt x="88" y="42"/>
                        <a:pt x="88" y="42"/>
                      </a:cubicBezTo>
                      <a:cubicBezTo>
                        <a:pt x="88" y="32"/>
                        <a:pt x="84" y="29"/>
                        <a:pt x="82" y="28"/>
                      </a:cubicBezTo>
                      <a:cubicBezTo>
                        <a:pt x="81" y="28"/>
                        <a:pt x="81" y="28"/>
                        <a:pt x="81" y="2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Freeform: Shape 24"/>
                <p:cNvSpPr/>
                <p:nvPr/>
              </p:nvSpPr>
              <p:spPr bwMode="auto">
                <a:xfrm>
                  <a:off x="5130801" y="1519236"/>
                  <a:ext cx="276225" cy="131763"/>
                </a:xfrm>
                <a:custGeom>
                  <a:avLst/>
                  <a:gdLst/>
                  <a:ahLst/>
                  <a:cxnLst>
                    <a:cxn ang="0">
                      <a:pos x="85" y="26"/>
                    </a:cxn>
                    <a:cxn ang="0">
                      <a:pos x="82" y="28"/>
                    </a:cxn>
                    <a:cxn ang="0">
                      <a:pos x="67" y="28"/>
                    </a:cxn>
                    <a:cxn ang="0">
                      <a:pos x="65" y="26"/>
                    </a:cxn>
                    <a:cxn ang="0">
                      <a:pos x="65" y="22"/>
                    </a:cxn>
                    <a:cxn ang="0">
                      <a:pos x="67" y="20"/>
                    </a:cxn>
                    <a:cxn ang="0">
                      <a:pos x="82" y="20"/>
                    </a:cxn>
                    <a:cxn ang="0">
                      <a:pos x="85" y="22"/>
                    </a:cxn>
                    <a:cxn ang="0">
                      <a:pos x="85" y="26"/>
                    </a:cxn>
                    <a:cxn ang="0">
                      <a:pos x="119" y="54"/>
                    </a:cxn>
                    <a:cxn ang="0">
                      <a:pos x="99" y="11"/>
                    </a:cxn>
                    <a:cxn ang="0">
                      <a:pos x="85" y="0"/>
                    </a:cxn>
                    <a:cxn ang="0">
                      <a:pos x="36" y="0"/>
                    </a:cxn>
                    <a:cxn ang="0">
                      <a:pos x="35" y="0"/>
                    </a:cxn>
                    <a:cxn ang="0">
                      <a:pos x="22" y="11"/>
                    </a:cxn>
                    <a:cxn ang="0">
                      <a:pos x="1" y="54"/>
                    </a:cxn>
                    <a:cxn ang="0">
                      <a:pos x="4" y="58"/>
                    </a:cxn>
                    <a:cxn ang="0">
                      <a:pos x="19" y="58"/>
                    </a:cxn>
                    <a:cxn ang="0">
                      <a:pos x="22" y="55"/>
                    </a:cxn>
                    <a:cxn ang="0">
                      <a:pos x="31" y="39"/>
                    </a:cxn>
                    <a:cxn ang="0">
                      <a:pos x="33" y="40"/>
                    </a:cxn>
                    <a:cxn ang="0">
                      <a:pos x="34" y="54"/>
                    </a:cxn>
                    <a:cxn ang="0">
                      <a:pos x="36" y="58"/>
                    </a:cxn>
                    <a:cxn ang="0">
                      <a:pos x="86" y="58"/>
                    </a:cxn>
                    <a:cxn ang="0">
                      <a:pos x="90" y="53"/>
                    </a:cxn>
                    <a:cxn ang="0">
                      <a:pos x="90" y="40"/>
                    </a:cxn>
                    <a:cxn ang="0">
                      <a:pos x="92" y="39"/>
                    </a:cxn>
                    <a:cxn ang="0">
                      <a:pos x="100" y="55"/>
                    </a:cxn>
                    <a:cxn ang="0">
                      <a:pos x="104" y="58"/>
                    </a:cxn>
                    <a:cxn ang="0">
                      <a:pos x="116" y="58"/>
                    </a:cxn>
                    <a:cxn ang="0">
                      <a:pos x="119" y="54"/>
                    </a:cxn>
                  </a:cxnLst>
                  <a:rect l="0" t="0" r="r" b="b"/>
                  <a:pathLst>
                    <a:path w="120" h="58">
                      <a:moveTo>
                        <a:pt x="85" y="26"/>
                      </a:moveTo>
                      <a:cubicBezTo>
                        <a:pt x="85" y="27"/>
                        <a:pt x="84" y="28"/>
                        <a:pt x="82" y="28"/>
                      </a:cubicBez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66" y="28"/>
                        <a:pt x="65" y="27"/>
                        <a:pt x="65" y="26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5" y="21"/>
                        <a:pt x="66" y="20"/>
                        <a:pt x="67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4" y="20"/>
                        <a:pt x="85" y="21"/>
                        <a:pt x="85" y="22"/>
                      </a:cubicBezTo>
                      <a:lnTo>
                        <a:pt x="85" y="26"/>
                      </a:lnTo>
                      <a:close/>
                      <a:moveTo>
                        <a:pt x="119" y="54"/>
                      </a:move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9"/>
                        <a:pt x="94" y="0"/>
                        <a:pt x="85" y="0"/>
                      </a:cubicBezTo>
                      <a:cubicBezTo>
                        <a:pt x="83" y="0"/>
                        <a:pt x="38" y="0"/>
                        <a:pt x="3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5" y="0"/>
                        <a:pt x="22" y="9"/>
                        <a:pt x="22" y="11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0" y="56"/>
                        <a:pt x="1" y="58"/>
                        <a:pt x="4" y="58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22" y="58"/>
                        <a:pt x="22" y="55"/>
                        <a:pt x="22" y="55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34"/>
                        <a:pt x="33" y="40"/>
                      </a:cubicBezTo>
                      <a:cubicBezTo>
                        <a:pt x="33" y="45"/>
                        <a:pt x="34" y="48"/>
                        <a:pt x="34" y="54"/>
                      </a:cubicBezTo>
                      <a:cubicBezTo>
                        <a:pt x="34" y="56"/>
                        <a:pt x="34" y="58"/>
                        <a:pt x="36" y="58"/>
                      </a:cubicBezTo>
                      <a:cubicBezTo>
                        <a:pt x="86" y="58"/>
                        <a:pt x="86" y="58"/>
                        <a:pt x="86" y="58"/>
                      </a:cubicBezTo>
                      <a:cubicBezTo>
                        <a:pt x="90" y="58"/>
                        <a:pt x="90" y="56"/>
                        <a:pt x="90" y="53"/>
                      </a:cubicBezTo>
                      <a:cubicBezTo>
                        <a:pt x="90" y="46"/>
                        <a:pt x="90" y="44"/>
                        <a:pt x="90" y="40"/>
                      </a:cubicBezTo>
                      <a:cubicBezTo>
                        <a:pt x="90" y="35"/>
                        <a:pt x="92" y="39"/>
                        <a:pt x="92" y="39"/>
                      </a:cubicBezTo>
                      <a:cubicBezTo>
                        <a:pt x="100" y="55"/>
                        <a:pt x="100" y="55"/>
                        <a:pt x="100" y="55"/>
                      </a:cubicBezTo>
                      <a:cubicBezTo>
                        <a:pt x="100" y="55"/>
                        <a:pt x="101" y="58"/>
                        <a:pt x="104" y="58"/>
                      </a:cubicBezTo>
                      <a:cubicBezTo>
                        <a:pt x="116" y="58"/>
                        <a:pt x="116" y="58"/>
                        <a:pt x="116" y="58"/>
                      </a:cubicBezTo>
                      <a:cubicBezTo>
                        <a:pt x="119" y="58"/>
                        <a:pt x="120" y="56"/>
                        <a:pt x="119" y="5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5" name="Group 47"/>
              <p:cNvGrpSpPr/>
              <p:nvPr/>
            </p:nvGrpSpPr>
            <p:grpSpPr>
              <a:xfrm>
                <a:off x="6925249" y="3624868"/>
                <a:ext cx="1640076" cy="807113"/>
                <a:chOff x="5045337" y="3845152"/>
                <a:chExt cx="2186768" cy="1076150"/>
              </a:xfrm>
            </p:grpSpPr>
            <p:sp>
              <p:nvSpPr>
                <p:cNvPr id="36" name="TextBox 48"/>
                <p:cNvSpPr txBox="1"/>
                <p:nvPr/>
              </p:nvSpPr>
              <p:spPr>
                <a:xfrm>
                  <a:off x="5045337" y="3845152"/>
                  <a:ext cx="2186768" cy="4901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1">
                  <a:normAutofit/>
                </a:bodyPr>
                <a:lstStyle/>
                <a:p>
                  <a:pPr algn="ctr"/>
                  <a:r>
                    <a:rPr lang="zh-CN" altLang="en-US" sz="1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37" name="TextBox 49"/>
                <p:cNvSpPr txBox="1"/>
                <p:nvPr/>
              </p:nvSpPr>
              <p:spPr>
                <a:xfrm>
                  <a:off x="5045337" y="4335294"/>
                  <a:ext cx="2186768" cy="586008"/>
                </a:xfrm>
                <a:prstGeom prst="rect">
                  <a:avLst/>
                </a:prstGeom>
              </p:spPr>
              <p:txBody>
                <a:bodyPr vert="horz" wrap="square" lIns="0" tIns="0" rIns="0" bIns="0" anchor="t" anchorCtr="1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55" name="组合 54"/>
            <p:cNvGrpSpPr/>
            <p:nvPr/>
          </p:nvGrpSpPr>
          <p:grpSpPr>
            <a:xfrm>
              <a:off x="816" y="2045"/>
              <a:ext cx="2583" cy="4935"/>
              <a:chOff x="518012" y="1298310"/>
              <a:chExt cx="1640076" cy="3133671"/>
            </a:xfrm>
          </p:grpSpPr>
          <p:sp>
            <p:nvSpPr>
              <p:cNvPr id="38" name="Flowchart: Punched Tape 3"/>
              <p:cNvSpPr/>
              <p:nvPr/>
            </p:nvSpPr>
            <p:spPr>
              <a:xfrm rot="6651585">
                <a:off x="547240" y="1869579"/>
                <a:ext cx="1600200" cy="1600200"/>
              </a:xfrm>
              <a:prstGeom prst="flowChartPunchedTap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TextBox 5"/>
              <p:cNvSpPr txBox="1"/>
              <p:nvPr/>
            </p:nvSpPr>
            <p:spPr>
              <a:xfrm flipH="1">
                <a:off x="1119076" y="1298310"/>
                <a:ext cx="456856" cy="24617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normAutofit/>
              </a:bodyPr>
              <a:lstStyle/>
              <a:p>
                <a:pPr rtl="1">
                  <a:spcBef>
                    <a:spcPct val="0"/>
                  </a:spcBef>
                  <a:defRPr/>
                </a:pP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</a:p>
            </p:txBody>
          </p:sp>
          <p:grpSp>
            <p:nvGrpSpPr>
              <p:cNvPr id="40" name="Group 29"/>
              <p:cNvGrpSpPr/>
              <p:nvPr/>
            </p:nvGrpSpPr>
            <p:grpSpPr>
              <a:xfrm>
                <a:off x="1112945" y="1956483"/>
                <a:ext cx="443003" cy="646477"/>
                <a:chOff x="5945188" y="2876549"/>
                <a:chExt cx="273050" cy="398463"/>
              </a:xfrm>
              <a:solidFill>
                <a:schemeClr val="bg1"/>
              </a:solidFill>
            </p:grpSpPr>
            <p:sp>
              <p:nvSpPr>
                <p:cNvPr id="41" name="Freeform: Shape 30"/>
                <p:cNvSpPr/>
                <p:nvPr/>
              </p:nvSpPr>
              <p:spPr bwMode="auto">
                <a:xfrm>
                  <a:off x="6016625" y="2936874"/>
                  <a:ext cx="130175" cy="161925"/>
                </a:xfrm>
                <a:custGeom>
                  <a:avLst/>
                  <a:gdLst/>
                  <a:ahLst/>
                  <a:cxnLst>
                    <a:cxn ang="0">
                      <a:pos x="29" y="8"/>
                    </a:cxn>
                    <a:cxn ang="0">
                      <a:pos x="50" y="27"/>
                    </a:cxn>
                    <a:cxn ang="0">
                      <a:pos x="43" y="42"/>
                    </a:cxn>
                    <a:cxn ang="0">
                      <a:pos x="36" y="56"/>
                    </a:cxn>
                    <a:cxn ang="0">
                      <a:pos x="35" y="57"/>
                    </a:cxn>
                    <a:cxn ang="0">
                      <a:pos x="29" y="58"/>
                    </a:cxn>
                    <a:cxn ang="0">
                      <a:pos x="22" y="57"/>
                    </a:cxn>
                    <a:cxn ang="0">
                      <a:pos x="21" y="56"/>
                    </a:cxn>
                    <a:cxn ang="0">
                      <a:pos x="14" y="42"/>
                    </a:cxn>
                    <a:cxn ang="0">
                      <a:pos x="7" y="27"/>
                    </a:cxn>
                    <a:cxn ang="0">
                      <a:pos x="29" y="8"/>
                    </a:cxn>
                    <a:cxn ang="0">
                      <a:pos x="49" y="8"/>
                    </a:cxn>
                    <a:cxn ang="0">
                      <a:pos x="29" y="0"/>
                    </a:cxn>
                    <a:cxn ang="0">
                      <a:pos x="9" y="8"/>
                    </a:cxn>
                    <a:cxn ang="0">
                      <a:pos x="0" y="27"/>
                    </a:cxn>
                    <a:cxn ang="0">
                      <a:pos x="9" y="48"/>
                    </a:cxn>
                    <a:cxn ang="0">
                      <a:pos x="10" y="48"/>
                    </a:cxn>
                    <a:cxn ang="0">
                      <a:pos x="14" y="55"/>
                    </a:cxn>
                    <a:cxn ang="0">
                      <a:pos x="13" y="58"/>
                    </a:cxn>
                    <a:cxn ang="0">
                      <a:pos x="19" y="65"/>
                    </a:cxn>
                    <a:cxn ang="0">
                      <a:pos x="19" y="66"/>
                    </a:cxn>
                    <a:cxn ang="0">
                      <a:pos x="29" y="70"/>
                    </a:cxn>
                    <a:cxn ang="0">
                      <a:pos x="38" y="66"/>
                    </a:cxn>
                    <a:cxn ang="0">
                      <a:pos x="39" y="65"/>
                    </a:cxn>
                    <a:cxn ang="0">
                      <a:pos x="45" y="58"/>
                    </a:cxn>
                    <a:cxn ang="0">
                      <a:pos x="43" y="55"/>
                    </a:cxn>
                    <a:cxn ang="0">
                      <a:pos x="48" y="48"/>
                    </a:cxn>
                    <a:cxn ang="0">
                      <a:pos x="48" y="48"/>
                    </a:cxn>
                    <a:cxn ang="0">
                      <a:pos x="57" y="27"/>
                    </a:cxn>
                    <a:cxn ang="0">
                      <a:pos x="49" y="8"/>
                    </a:cxn>
                  </a:cxnLst>
                  <a:rect l="0" t="0" r="r" b="b"/>
                  <a:pathLst>
                    <a:path w="57" h="70">
                      <a:moveTo>
                        <a:pt x="29" y="8"/>
                      </a:moveTo>
                      <a:cubicBezTo>
                        <a:pt x="41" y="8"/>
                        <a:pt x="50" y="16"/>
                        <a:pt x="50" y="27"/>
                      </a:cubicBezTo>
                      <a:cubicBezTo>
                        <a:pt x="50" y="36"/>
                        <a:pt x="47" y="39"/>
                        <a:pt x="43" y="42"/>
                      </a:cubicBezTo>
                      <a:cubicBezTo>
                        <a:pt x="40" y="46"/>
                        <a:pt x="36" y="50"/>
                        <a:pt x="36" y="56"/>
                      </a:cubicBezTo>
                      <a:cubicBezTo>
                        <a:pt x="36" y="56"/>
                        <a:pt x="36" y="57"/>
                        <a:pt x="35" y="57"/>
                      </a:cubicBezTo>
                      <a:cubicBezTo>
                        <a:pt x="35" y="57"/>
                        <a:pt x="33" y="58"/>
                        <a:pt x="29" y="58"/>
                      </a:cubicBezTo>
                      <a:cubicBezTo>
                        <a:pt x="24" y="58"/>
                        <a:pt x="23" y="57"/>
                        <a:pt x="22" y="57"/>
                      </a:cubicBezTo>
                      <a:cubicBezTo>
                        <a:pt x="21" y="57"/>
                        <a:pt x="21" y="56"/>
                        <a:pt x="21" y="56"/>
                      </a:cubicBezTo>
                      <a:cubicBezTo>
                        <a:pt x="21" y="49"/>
                        <a:pt x="17" y="45"/>
                        <a:pt x="14" y="42"/>
                      </a:cubicBezTo>
                      <a:cubicBezTo>
                        <a:pt x="11" y="39"/>
                        <a:pt x="7" y="36"/>
                        <a:pt x="7" y="27"/>
                      </a:cubicBezTo>
                      <a:cubicBezTo>
                        <a:pt x="7" y="16"/>
                        <a:pt x="16" y="8"/>
                        <a:pt x="29" y="8"/>
                      </a:cubicBezTo>
                      <a:moveTo>
                        <a:pt x="49" y="8"/>
                      </a:moveTo>
                      <a:cubicBezTo>
                        <a:pt x="43" y="3"/>
                        <a:pt x="36" y="0"/>
                        <a:pt x="29" y="0"/>
                      </a:cubicBez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3" y="13"/>
                        <a:pt x="0" y="20"/>
                        <a:pt x="0" y="27"/>
                      </a:cubicBezTo>
                      <a:cubicBezTo>
                        <a:pt x="0" y="39"/>
                        <a:pt x="5" y="44"/>
                        <a:pt x="9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2" y="50"/>
                        <a:pt x="15" y="52"/>
                        <a:pt x="14" y="55"/>
                      </a:cubicBezTo>
                      <a:cubicBezTo>
                        <a:pt x="14" y="56"/>
                        <a:pt x="13" y="57"/>
                        <a:pt x="13" y="58"/>
                      </a:cubicBezTo>
                      <a:cubicBezTo>
                        <a:pt x="13" y="61"/>
                        <a:pt x="13" y="64"/>
                        <a:pt x="19" y="65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1" y="68"/>
                        <a:pt x="23" y="70"/>
                        <a:pt x="29" y="70"/>
                      </a:cubicBezTo>
                      <a:cubicBezTo>
                        <a:pt x="34" y="70"/>
                        <a:pt x="37" y="68"/>
                        <a:pt x="38" y="66"/>
                      </a:cubicBezTo>
                      <a:cubicBezTo>
                        <a:pt x="38" y="66"/>
                        <a:pt x="38" y="66"/>
                        <a:pt x="39" y="65"/>
                      </a:cubicBezTo>
                      <a:cubicBezTo>
                        <a:pt x="44" y="64"/>
                        <a:pt x="45" y="60"/>
                        <a:pt x="45" y="58"/>
                      </a:cubicBezTo>
                      <a:cubicBezTo>
                        <a:pt x="45" y="57"/>
                        <a:pt x="44" y="56"/>
                        <a:pt x="43" y="55"/>
                      </a:cubicBezTo>
                      <a:cubicBezTo>
                        <a:pt x="42" y="52"/>
                        <a:pt x="45" y="50"/>
                        <a:pt x="48" y="48"/>
                      </a:cubicBezTo>
                      <a:cubicBezTo>
                        <a:pt x="48" y="48"/>
                        <a:pt x="48" y="48"/>
                        <a:pt x="48" y="48"/>
                      </a:cubicBezTo>
                      <a:cubicBezTo>
                        <a:pt x="52" y="44"/>
                        <a:pt x="57" y="39"/>
                        <a:pt x="57" y="27"/>
                      </a:cubicBezTo>
                      <a:cubicBezTo>
                        <a:pt x="57" y="20"/>
                        <a:pt x="54" y="13"/>
                        <a:pt x="49" y="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Freeform: Shape 31"/>
                <p:cNvSpPr/>
                <p:nvPr/>
              </p:nvSpPr>
              <p:spPr bwMode="auto">
                <a:xfrm>
                  <a:off x="5945188" y="3119437"/>
                  <a:ext cx="273050" cy="155575"/>
                </a:xfrm>
                <a:custGeom>
                  <a:avLst/>
                  <a:gdLst/>
                  <a:ahLst/>
                  <a:cxnLst>
                    <a:cxn ang="0">
                      <a:pos x="72" y="49"/>
                    </a:cxn>
                    <a:cxn ang="0">
                      <a:pos x="62" y="59"/>
                    </a:cxn>
                    <a:cxn ang="0">
                      <a:pos x="58" y="59"/>
                    </a:cxn>
                    <a:cxn ang="0">
                      <a:pos x="48" y="49"/>
                    </a:cxn>
                    <a:cxn ang="0">
                      <a:pos x="46" y="45"/>
                    </a:cxn>
                    <a:cxn ang="0">
                      <a:pos x="52" y="20"/>
                    </a:cxn>
                    <a:cxn ang="0">
                      <a:pos x="52" y="18"/>
                    </a:cxn>
                    <a:cxn ang="0">
                      <a:pos x="52" y="12"/>
                    </a:cxn>
                    <a:cxn ang="0">
                      <a:pos x="54" y="10"/>
                    </a:cxn>
                    <a:cxn ang="0">
                      <a:pos x="66" y="10"/>
                    </a:cxn>
                    <a:cxn ang="0">
                      <a:pos x="68" y="12"/>
                    </a:cxn>
                    <a:cxn ang="0">
                      <a:pos x="67" y="18"/>
                    </a:cxn>
                    <a:cxn ang="0">
                      <a:pos x="68" y="20"/>
                    </a:cxn>
                    <a:cxn ang="0">
                      <a:pos x="73" y="45"/>
                    </a:cxn>
                    <a:cxn ang="0">
                      <a:pos x="72" y="49"/>
                    </a:cxn>
                    <a:cxn ang="0">
                      <a:pos x="119" y="65"/>
                    </a:cxn>
                    <a:cxn ang="0">
                      <a:pos x="98" y="11"/>
                    </a:cxn>
                    <a:cxn ang="0">
                      <a:pos x="85" y="0"/>
                    </a:cxn>
                    <a:cxn ang="0">
                      <a:pos x="36" y="0"/>
                    </a:cxn>
                    <a:cxn ang="0">
                      <a:pos x="34" y="0"/>
                    </a:cxn>
                    <a:cxn ang="0">
                      <a:pos x="21" y="11"/>
                    </a:cxn>
                    <a:cxn ang="0">
                      <a:pos x="1" y="65"/>
                    </a:cxn>
                    <a:cxn ang="0">
                      <a:pos x="4" y="68"/>
                    </a:cxn>
                    <a:cxn ang="0">
                      <a:pos x="19" y="68"/>
                    </a:cxn>
                    <a:cxn ang="0">
                      <a:pos x="22" y="65"/>
                    </a:cxn>
                    <a:cxn ang="0">
                      <a:pos x="32" y="39"/>
                    </a:cxn>
                    <a:cxn ang="0">
                      <a:pos x="33" y="40"/>
                    </a:cxn>
                    <a:cxn ang="0">
                      <a:pos x="33" y="64"/>
                    </a:cxn>
                    <a:cxn ang="0">
                      <a:pos x="36" y="68"/>
                    </a:cxn>
                    <a:cxn ang="0">
                      <a:pos x="86" y="68"/>
                    </a:cxn>
                    <a:cxn ang="0">
                      <a:pos x="89" y="63"/>
                    </a:cxn>
                    <a:cxn ang="0">
                      <a:pos x="89" y="39"/>
                    </a:cxn>
                    <a:cxn ang="0">
                      <a:pos x="90" y="39"/>
                    </a:cxn>
                    <a:cxn ang="0">
                      <a:pos x="99" y="65"/>
                    </a:cxn>
                    <a:cxn ang="0">
                      <a:pos x="103" y="68"/>
                    </a:cxn>
                    <a:cxn ang="0">
                      <a:pos x="116" y="68"/>
                    </a:cxn>
                    <a:cxn ang="0">
                      <a:pos x="119" y="65"/>
                    </a:cxn>
                  </a:cxnLst>
                  <a:rect l="0" t="0" r="r" b="b"/>
                  <a:pathLst>
                    <a:path w="119" h="68">
                      <a:moveTo>
                        <a:pt x="72" y="49"/>
                      </a:moveTo>
                      <a:cubicBezTo>
                        <a:pt x="62" y="59"/>
                        <a:pt x="62" y="59"/>
                        <a:pt x="62" y="59"/>
                      </a:cubicBezTo>
                      <a:cubicBezTo>
                        <a:pt x="61" y="60"/>
                        <a:pt x="59" y="60"/>
                        <a:pt x="58" y="59"/>
                      </a:cubicBezTo>
                      <a:cubicBezTo>
                        <a:pt x="48" y="49"/>
                        <a:pt x="48" y="49"/>
                        <a:pt x="48" y="49"/>
                      </a:cubicBezTo>
                      <a:cubicBezTo>
                        <a:pt x="47" y="48"/>
                        <a:pt x="46" y="47"/>
                        <a:pt x="46" y="45"/>
                      </a:cubicBezTo>
                      <a:cubicBezTo>
                        <a:pt x="52" y="20"/>
                        <a:pt x="52" y="20"/>
                        <a:pt x="52" y="20"/>
                      </a:cubicBezTo>
                      <a:cubicBezTo>
                        <a:pt x="52" y="19"/>
                        <a:pt x="52" y="18"/>
                        <a:pt x="52" y="18"/>
                      </a:cubicBezTo>
                      <a:cubicBezTo>
                        <a:pt x="52" y="16"/>
                        <a:pt x="52" y="12"/>
                        <a:pt x="52" y="12"/>
                      </a:cubicBezTo>
                      <a:cubicBezTo>
                        <a:pt x="52" y="11"/>
                        <a:pt x="53" y="10"/>
                        <a:pt x="54" y="10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7" y="10"/>
                        <a:pt x="68" y="11"/>
                        <a:pt x="68" y="12"/>
                      </a:cubicBezTo>
                      <a:cubicBezTo>
                        <a:pt x="68" y="12"/>
                        <a:pt x="68" y="16"/>
                        <a:pt x="67" y="18"/>
                      </a:cubicBezTo>
                      <a:cubicBezTo>
                        <a:pt x="67" y="18"/>
                        <a:pt x="68" y="19"/>
                        <a:pt x="68" y="20"/>
                      </a:cubicBezTo>
                      <a:cubicBezTo>
                        <a:pt x="73" y="45"/>
                        <a:pt x="73" y="45"/>
                        <a:pt x="73" y="45"/>
                      </a:cubicBezTo>
                      <a:cubicBezTo>
                        <a:pt x="73" y="47"/>
                        <a:pt x="73" y="48"/>
                        <a:pt x="72" y="49"/>
                      </a:cubicBezTo>
                      <a:moveTo>
                        <a:pt x="119" y="65"/>
                      </a:moveTo>
                      <a:cubicBezTo>
                        <a:pt x="98" y="11"/>
                        <a:pt x="98" y="11"/>
                        <a:pt x="98" y="11"/>
                      </a:cubicBezTo>
                      <a:cubicBezTo>
                        <a:pt x="98" y="9"/>
                        <a:pt x="93" y="0"/>
                        <a:pt x="85" y="0"/>
                      </a:cubicBezTo>
                      <a:cubicBezTo>
                        <a:pt x="83" y="0"/>
                        <a:pt x="38" y="0"/>
                        <a:pt x="36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25" y="0"/>
                        <a:pt x="22" y="9"/>
                        <a:pt x="21" y="11"/>
                      </a:cubicBezTo>
                      <a:cubicBezTo>
                        <a:pt x="1" y="65"/>
                        <a:pt x="1" y="65"/>
                        <a:pt x="1" y="65"/>
                      </a:cubicBezTo>
                      <a:cubicBezTo>
                        <a:pt x="0" y="66"/>
                        <a:pt x="1" y="68"/>
                        <a:pt x="4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21" y="68"/>
                        <a:pt x="22" y="65"/>
                        <a:pt x="22" y="65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32" y="39"/>
                        <a:pt x="33" y="36"/>
                        <a:pt x="33" y="40"/>
                      </a:cubicBezTo>
                      <a:cubicBezTo>
                        <a:pt x="33" y="45"/>
                        <a:pt x="33" y="58"/>
                        <a:pt x="33" y="64"/>
                      </a:cubicBezTo>
                      <a:cubicBezTo>
                        <a:pt x="33" y="66"/>
                        <a:pt x="34" y="68"/>
                        <a:pt x="36" y="68"/>
                      </a:cubicBezTo>
                      <a:cubicBezTo>
                        <a:pt x="86" y="68"/>
                        <a:pt x="86" y="68"/>
                        <a:pt x="86" y="68"/>
                      </a:cubicBezTo>
                      <a:cubicBezTo>
                        <a:pt x="90" y="68"/>
                        <a:pt x="89" y="66"/>
                        <a:pt x="89" y="63"/>
                      </a:cubicBezTo>
                      <a:cubicBezTo>
                        <a:pt x="89" y="56"/>
                        <a:pt x="89" y="44"/>
                        <a:pt x="89" y="39"/>
                      </a:cubicBezTo>
                      <a:cubicBezTo>
                        <a:pt x="89" y="37"/>
                        <a:pt x="90" y="39"/>
                        <a:pt x="90" y="39"/>
                      </a:cubicBezTo>
                      <a:cubicBezTo>
                        <a:pt x="99" y="65"/>
                        <a:pt x="99" y="65"/>
                        <a:pt x="99" y="65"/>
                      </a:cubicBezTo>
                      <a:cubicBezTo>
                        <a:pt x="99" y="65"/>
                        <a:pt x="100" y="68"/>
                        <a:pt x="103" y="68"/>
                      </a:cubicBezTo>
                      <a:cubicBezTo>
                        <a:pt x="116" y="68"/>
                        <a:pt x="116" y="68"/>
                        <a:pt x="116" y="68"/>
                      </a:cubicBezTo>
                      <a:cubicBezTo>
                        <a:pt x="119" y="68"/>
                        <a:pt x="119" y="66"/>
                        <a:pt x="119" y="65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Freeform: Shape 32"/>
                <p:cNvSpPr/>
                <p:nvPr/>
              </p:nvSpPr>
              <p:spPr bwMode="auto">
                <a:xfrm>
                  <a:off x="6073775" y="2974974"/>
                  <a:ext cx="17462" cy="52388"/>
                </a:xfrm>
                <a:custGeom>
                  <a:avLst/>
                  <a:gdLst/>
                  <a:ahLst/>
                  <a:cxnLst>
                    <a:cxn ang="0">
                      <a:pos x="6" y="21"/>
                    </a:cxn>
                    <a:cxn ang="0">
                      <a:pos x="4" y="23"/>
                    </a:cxn>
                    <a:cxn ang="0">
                      <a:pos x="1" y="21"/>
                    </a:cxn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8" y="3"/>
                    </a:cxn>
                    <a:cxn ang="0">
                      <a:pos x="6" y="21"/>
                    </a:cxn>
                  </a:cxnLst>
                  <a:rect l="0" t="0" r="r" b="b"/>
                  <a:pathLst>
                    <a:path w="8" h="23">
                      <a:moveTo>
                        <a:pt x="6" y="21"/>
                      </a:moveTo>
                      <a:cubicBezTo>
                        <a:pt x="6" y="22"/>
                        <a:pt x="5" y="23"/>
                        <a:pt x="4" y="23"/>
                      </a:cubicBezTo>
                      <a:cubicBezTo>
                        <a:pt x="2" y="23"/>
                        <a:pt x="1" y="22"/>
                        <a:pt x="1" y="2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6" y="0"/>
                        <a:pt x="8" y="1"/>
                        <a:pt x="8" y="3"/>
                      </a:cubicBezTo>
                      <a:lnTo>
                        <a:pt x="6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Oval 33"/>
                <p:cNvSpPr/>
                <p:nvPr/>
              </p:nvSpPr>
              <p:spPr bwMode="auto">
                <a:xfrm>
                  <a:off x="6075363" y="3036887"/>
                  <a:ext cx="14287" cy="15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Freeform: Shape 34"/>
                <p:cNvSpPr/>
                <p:nvPr/>
              </p:nvSpPr>
              <p:spPr bwMode="auto">
                <a:xfrm>
                  <a:off x="6073775" y="2876549"/>
                  <a:ext cx="17462" cy="41275"/>
                </a:xfrm>
                <a:custGeom>
                  <a:avLst/>
                  <a:gdLst/>
                  <a:ahLst/>
                  <a:cxnLst>
                    <a:cxn ang="0">
                      <a:pos x="4" y="18"/>
                    </a:cxn>
                    <a:cxn ang="0">
                      <a:pos x="0" y="14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8" y="4"/>
                    </a:cxn>
                    <a:cxn ang="0">
                      <a:pos x="8" y="14"/>
                    </a:cxn>
                    <a:cxn ang="0">
                      <a:pos x="4" y="18"/>
                    </a:cxn>
                  </a:cxnLst>
                  <a:rect l="0" t="0" r="r" b="b"/>
                  <a:pathLst>
                    <a:path w="8" h="18">
                      <a:moveTo>
                        <a:pt x="4" y="18"/>
                      </a:moveTo>
                      <a:cubicBezTo>
                        <a:pt x="1" y="18"/>
                        <a:pt x="0" y="17"/>
                        <a:pt x="0" y="1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7"/>
                        <a:pt x="6" y="18"/>
                        <a:pt x="4" y="1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Freeform: Shape 35"/>
                <p:cNvSpPr/>
                <p:nvPr/>
              </p:nvSpPr>
              <p:spPr bwMode="auto">
                <a:xfrm>
                  <a:off x="6146800" y="2917824"/>
                  <a:ext cx="41275" cy="31750"/>
                </a:xfrm>
                <a:custGeom>
                  <a:avLst/>
                  <a:gdLst/>
                  <a:ahLst/>
                  <a:cxnLst>
                    <a:cxn ang="0">
                      <a:pos x="4" y="14"/>
                    </a:cxn>
                    <a:cxn ang="0">
                      <a:pos x="1" y="12"/>
                    </a:cxn>
                    <a:cxn ang="0">
                      <a:pos x="2" y="6"/>
                    </a:cxn>
                    <a:cxn ang="0">
                      <a:pos x="11" y="1"/>
                    </a:cxn>
                    <a:cxn ang="0">
                      <a:pos x="17" y="2"/>
                    </a:cxn>
                    <a:cxn ang="0">
                      <a:pos x="15" y="8"/>
                    </a:cxn>
                    <a:cxn ang="0">
                      <a:pos x="6" y="13"/>
                    </a:cxn>
                    <a:cxn ang="0">
                      <a:pos x="4" y="14"/>
                    </a:cxn>
                  </a:cxnLst>
                  <a:rect l="0" t="0" r="r" b="b"/>
                  <a:pathLst>
                    <a:path w="18" h="14">
                      <a:moveTo>
                        <a:pt x="4" y="14"/>
                      </a:moveTo>
                      <a:cubicBezTo>
                        <a:pt x="3" y="14"/>
                        <a:pt x="2" y="13"/>
                        <a:pt x="1" y="12"/>
                      </a:cubicBezTo>
                      <a:cubicBezTo>
                        <a:pt x="0" y="10"/>
                        <a:pt x="0" y="8"/>
                        <a:pt x="2" y="6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3" y="0"/>
                        <a:pt x="16" y="0"/>
                        <a:pt x="17" y="2"/>
                      </a:cubicBezTo>
                      <a:cubicBezTo>
                        <a:pt x="18" y="4"/>
                        <a:pt x="17" y="7"/>
                        <a:pt x="15" y="8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4"/>
                        <a:pt x="5" y="14"/>
                        <a:pt x="4" y="1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Freeform: Shape 36"/>
                <p:cNvSpPr/>
                <p:nvPr/>
              </p:nvSpPr>
              <p:spPr bwMode="auto">
                <a:xfrm>
                  <a:off x="5975350" y="2917824"/>
                  <a:ext cx="42862" cy="31750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2" y="13"/>
                    </a:cxn>
                    <a:cxn ang="0">
                      <a:pos x="3" y="8"/>
                    </a:cxn>
                    <a:cxn ang="0">
                      <a:pos x="1" y="2"/>
                    </a:cxn>
                    <a:cxn ang="0">
                      <a:pos x="7" y="1"/>
                    </a:cxn>
                    <a:cxn ang="0">
                      <a:pos x="16" y="6"/>
                    </a:cxn>
                    <a:cxn ang="0">
                      <a:pos x="17" y="12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19" h="14">
                      <a:moveTo>
                        <a:pt x="14" y="14"/>
                      </a:moveTo>
                      <a:cubicBezTo>
                        <a:pt x="13" y="14"/>
                        <a:pt x="12" y="14"/>
                        <a:pt x="12" y="13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4"/>
                        <a:pt x="1" y="2"/>
                      </a:cubicBezTo>
                      <a:cubicBezTo>
                        <a:pt x="3" y="0"/>
                        <a:pt x="5" y="0"/>
                        <a:pt x="7" y="1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8" y="8"/>
                        <a:pt x="19" y="10"/>
                        <a:pt x="17" y="12"/>
                      </a:cubicBezTo>
                      <a:cubicBezTo>
                        <a:pt x="17" y="13"/>
                        <a:pt x="15" y="14"/>
                        <a:pt x="14" y="1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8" name="Group 50"/>
              <p:cNvGrpSpPr/>
              <p:nvPr/>
            </p:nvGrpSpPr>
            <p:grpSpPr>
              <a:xfrm>
                <a:off x="518012" y="3624868"/>
                <a:ext cx="1640076" cy="807113"/>
                <a:chOff x="5045337" y="3845152"/>
                <a:chExt cx="2186768" cy="1076150"/>
              </a:xfrm>
            </p:grpSpPr>
            <p:sp>
              <p:nvSpPr>
                <p:cNvPr id="49" name="TextBox 51"/>
                <p:cNvSpPr txBox="1"/>
                <p:nvPr/>
              </p:nvSpPr>
              <p:spPr>
                <a:xfrm>
                  <a:off x="5045337" y="3845152"/>
                  <a:ext cx="2186768" cy="4901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1">
                  <a:normAutofit/>
                </a:bodyPr>
                <a:lstStyle/>
                <a:p>
                  <a:pPr algn="ctr"/>
                  <a:r>
                    <a:rPr lang="zh-CN" altLang="en-US" sz="1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56" name="TextBox 52"/>
                <p:cNvSpPr txBox="1"/>
                <p:nvPr/>
              </p:nvSpPr>
              <p:spPr>
                <a:xfrm>
                  <a:off x="5045337" y="4335294"/>
                  <a:ext cx="2186768" cy="586008"/>
                </a:xfrm>
                <a:prstGeom prst="rect">
                  <a:avLst/>
                </a:prstGeom>
              </p:spPr>
              <p:txBody>
                <a:bodyPr vert="horz" wrap="square" lIns="0" tIns="0" rIns="0" bIns="0" anchor="t" anchorCtr="1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60" name="组合 59"/>
            <p:cNvGrpSpPr/>
            <p:nvPr/>
          </p:nvGrpSpPr>
          <p:grpSpPr>
            <a:xfrm>
              <a:off x="3357" y="1422"/>
              <a:ext cx="2590" cy="5315"/>
              <a:chOff x="2131543" y="903197"/>
              <a:chExt cx="1644385" cy="3374777"/>
            </a:xfrm>
          </p:grpSpPr>
          <p:sp>
            <p:nvSpPr>
              <p:cNvPr id="58" name="Flowchart: Punched Tape 6"/>
              <p:cNvSpPr/>
              <p:nvPr/>
            </p:nvSpPr>
            <p:spPr>
              <a:xfrm rot="14948415" flipV="1">
                <a:off x="2175728" y="1947403"/>
                <a:ext cx="1600200" cy="1600200"/>
              </a:xfrm>
              <a:prstGeom prst="flowChartPunchedTap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2131543" y="903197"/>
                <a:ext cx="1640076" cy="3374777"/>
                <a:chOff x="2131543" y="903197"/>
                <a:chExt cx="1640076" cy="3374777"/>
              </a:xfrm>
            </p:grpSpPr>
            <p:sp>
              <p:nvSpPr>
                <p:cNvPr id="62" name="TextBox 8"/>
                <p:cNvSpPr txBox="1"/>
                <p:nvPr/>
              </p:nvSpPr>
              <p:spPr>
                <a:xfrm flipH="1">
                  <a:off x="2726995" y="4031801"/>
                  <a:ext cx="456856" cy="246173"/>
                </a:xfrm>
                <a:prstGeom prst="rect">
                  <a:avLst/>
                </a:prstGeom>
              </p:spPr>
              <p:txBody>
                <a:bodyPr wrap="none" lIns="0" tIns="0" rIns="0" bIns="0" anchor="t" anchorCtr="0">
                  <a:normAutofit/>
                </a:bodyPr>
                <a:lstStyle/>
                <a:p>
                  <a:pPr rtl="1">
                    <a:spcBef>
                      <a:spcPct val="0"/>
                    </a:spcBef>
                    <a:defRPr/>
                  </a:pPr>
                  <a:r>
                    <a:rPr lang="en-US" sz="20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2016</a:t>
                  </a:r>
                </a:p>
              </p:txBody>
            </p:sp>
            <p:grpSp>
              <p:nvGrpSpPr>
                <p:cNvPr id="63" name="Group 25"/>
                <p:cNvGrpSpPr/>
                <p:nvPr/>
              </p:nvGrpSpPr>
              <p:grpSpPr>
                <a:xfrm>
                  <a:off x="2681397" y="2826694"/>
                  <a:ext cx="557720" cy="600119"/>
                  <a:chOff x="1066800" y="2373312"/>
                  <a:chExt cx="271462" cy="292100"/>
                </a:xfrm>
                <a:solidFill>
                  <a:schemeClr val="bg1"/>
                </a:solidFill>
              </p:grpSpPr>
              <p:sp>
                <p:nvSpPr>
                  <p:cNvPr id="64" name="Oval 26"/>
                  <p:cNvSpPr/>
                  <p:nvPr/>
                </p:nvSpPr>
                <p:spPr bwMode="auto">
                  <a:xfrm>
                    <a:off x="1152525" y="2373312"/>
                    <a:ext cx="95250" cy="93663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5" name="Freeform: Shape 27"/>
                  <p:cNvSpPr/>
                  <p:nvPr/>
                </p:nvSpPr>
                <p:spPr bwMode="auto">
                  <a:xfrm>
                    <a:off x="1116013" y="2481262"/>
                    <a:ext cx="165100" cy="109538"/>
                  </a:xfrm>
                  <a:custGeom>
                    <a:avLst/>
                    <a:gdLst/>
                    <a:ahLst/>
                    <a:cxnLst>
                      <a:cxn ang="0">
                        <a:pos x="44" y="33"/>
                      </a:cxn>
                      <a:cxn ang="0">
                        <a:pos x="37" y="40"/>
                      </a:cxn>
                      <a:cxn ang="0">
                        <a:pos x="36" y="40"/>
                      </a:cxn>
                      <a:cxn ang="0">
                        <a:pos x="35" y="40"/>
                      </a:cxn>
                      <a:cxn ang="0">
                        <a:pos x="28" y="33"/>
                      </a:cxn>
                      <a:cxn ang="0">
                        <a:pos x="27" y="31"/>
                      </a:cxn>
                      <a:cxn ang="0">
                        <a:pos x="31" y="14"/>
                      </a:cxn>
                      <a:cxn ang="0">
                        <a:pos x="31" y="12"/>
                      </a:cxn>
                      <a:cxn ang="0">
                        <a:pos x="31" y="9"/>
                      </a:cxn>
                      <a:cxn ang="0">
                        <a:pos x="32" y="7"/>
                      </a:cxn>
                      <a:cxn ang="0">
                        <a:pos x="40" y="7"/>
                      </a:cxn>
                      <a:cxn ang="0">
                        <a:pos x="42" y="9"/>
                      </a:cxn>
                      <a:cxn ang="0">
                        <a:pos x="41" y="12"/>
                      </a:cxn>
                      <a:cxn ang="0">
                        <a:pos x="42" y="14"/>
                      </a:cxn>
                      <a:cxn ang="0">
                        <a:pos x="45" y="31"/>
                      </a:cxn>
                      <a:cxn ang="0">
                        <a:pos x="44" y="33"/>
                      </a:cxn>
                      <a:cxn ang="0">
                        <a:pos x="72" y="33"/>
                      </a:cxn>
                      <a:cxn ang="0">
                        <a:pos x="62" y="7"/>
                      </a:cxn>
                      <a:cxn ang="0">
                        <a:pos x="53" y="0"/>
                      </a:cxn>
                      <a:cxn ang="0">
                        <a:pos x="52" y="0"/>
                      </a:cxn>
                      <a:cxn ang="0">
                        <a:pos x="36" y="0"/>
                      </a:cxn>
                      <a:cxn ang="0">
                        <a:pos x="20" y="0"/>
                      </a:cxn>
                      <a:cxn ang="0">
                        <a:pos x="19" y="0"/>
                      </a:cxn>
                      <a:cxn ang="0">
                        <a:pos x="10" y="7"/>
                      </a:cxn>
                      <a:cxn ang="0">
                        <a:pos x="1" y="33"/>
                      </a:cxn>
                      <a:cxn ang="0">
                        <a:pos x="2" y="37"/>
                      </a:cxn>
                      <a:cxn ang="0">
                        <a:pos x="10" y="41"/>
                      </a:cxn>
                      <a:cxn ang="0">
                        <a:pos x="13" y="40"/>
                      </a:cxn>
                      <a:cxn ang="0">
                        <a:pos x="18" y="27"/>
                      </a:cxn>
                      <a:cxn ang="0">
                        <a:pos x="18" y="27"/>
                      </a:cxn>
                      <a:cxn ang="0">
                        <a:pos x="18" y="40"/>
                      </a:cxn>
                      <a:cxn ang="0">
                        <a:pos x="20" y="44"/>
                      </a:cxn>
                      <a:cxn ang="0">
                        <a:pos x="36" y="48"/>
                      </a:cxn>
                      <a:cxn ang="0">
                        <a:pos x="52" y="44"/>
                      </a:cxn>
                      <a:cxn ang="0">
                        <a:pos x="54" y="40"/>
                      </a:cxn>
                      <a:cxn ang="0">
                        <a:pos x="54" y="27"/>
                      </a:cxn>
                      <a:cxn ang="0">
                        <a:pos x="55" y="27"/>
                      </a:cxn>
                      <a:cxn ang="0">
                        <a:pos x="60" y="40"/>
                      </a:cxn>
                      <a:cxn ang="0">
                        <a:pos x="62" y="41"/>
                      </a:cxn>
                      <a:cxn ang="0">
                        <a:pos x="70" y="37"/>
                      </a:cxn>
                      <a:cxn ang="0">
                        <a:pos x="72" y="33"/>
                      </a:cxn>
                    </a:cxnLst>
                    <a:rect l="0" t="0" r="r" b="b"/>
                    <a:pathLst>
                      <a:path w="72" h="48">
                        <a:moveTo>
                          <a:pt x="44" y="33"/>
                        </a:moveTo>
                        <a:cubicBezTo>
                          <a:pt x="37" y="40"/>
                          <a:pt x="37" y="40"/>
                          <a:pt x="37" y="40"/>
                        </a:cubicBezTo>
                        <a:cubicBezTo>
                          <a:pt x="37" y="40"/>
                          <a:pt x="37" y="40"/>
                          <a:pt x="36" y="40"/>
                        </a:cubicBezTo>
                        <a:cubicBezTo>
                          <a:pt x="36" y="40"/>
                          <a:pt x="35" y="40"/>
                          <a:pt x="35" y="40"/>
                        </a:cubicBezTo>
                        <a:cubicBezTo>
                          <a:pt x="28" y="33"/>
                          <a:pt x="28" y="33"/>
                          <a:pt x="28" y="33"/>
                        </a:cubicBezTo>
                        <a:cubicBezTo>
                          <a:pt x="27" y="33"/>
                          <a:pt x="27" y="32"/>
                          <a:pt x="27" y="31"/>
                        </a:cubicBezTo>
                        <a:cubicBezTo>
                          <a:pt x="31" y="14"/>
                          <a:pt x="31" y="14"/>
                          <a:pt x="31" y="14"/>
                        </a:cubicBezTo>
                        <a:cubicBezTo>
                          <a:pt x="31" y="13"/>
                          <a:pt x="31" y="12"/>
                          <a:pt x="31" y="12"/>
                        </a:cubicBezTo>
                        <a:cubicBezTo>
                          <a:pt x="31" y="11"/>
                          <a:pt x="31" y="9"/>
                          <a:pt x="31" y="9"/>
                        </a:cubicBezTo>
                        <a:cubicBezTo>
                          <a:pt x="31" y="8"/>
                          <a:pt x="31" y="7"/>
                          <a:pt x="32" y="7"/>
                        </a:cubicBezTo>
                        <a:cubicBezTo>
                          <a:pt x="40" y="7"/>
                          <a:pt x="40" y="7"/>
                          <a:pt x="40" y="7"/>
                        </a:cubicBezTo>
                        <a:cubicBezTo>
                          <a:pt x="41" y="7"/>
                          <a:pt x="42" y="8"/>
                          <a:pt x="42" y="9"/>
                        </a:cubicBezTo>
                        <a:cubicBezTo>
                          <a:pt x="42" y="9"/>
                          <a:pt x="42" y="11"/>
                          <a:pt x="41" y="12"/>
                        </a:cubicBezTo>
                        <a:cubicBezTo>
                          <a:pt x="41" y="12"/>
                          <a:pt x="42" y="13"/>
                          <a:pt x="42" y="14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45" y="32"/>
                          <a:pt x="45" y="33"/>
                          <a:pt x="44" y="33"/>
                        </a:cubicBezTo>
                        <a:moveTo>
                          <a:pt x="72" y="33"/>
                        </a:moveTo>
                        <a:cubicBezTo>
                          <a:pt x="62" y="7"/>
                          <a:pt x="62" y="7"/>
                          <a:pt x="62" y="7"/>
                        </a:cubicBezTo>
                        <a:cubicBezTo>
                          <a:pt x="62" y="7"/>
                          <a:pt x="60" y="0"/>
                          <a:pt x="53" y="0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52" y="0"/>
                          <a:pt x="44" y="0"/>
                          <a:pt x="36" y="0"/>
                        </a:cubicBezTo>
                        <a:cubicBezTo>
                          <a:pt x="28" y="0"/>
                          <a:pt x="21" y="0"/>
                          <a:pt x="20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3" y="0"/>
                          <a:pt x="11" y="7"/>
                          <a:pt x="10" y="7"/>
                        </a:cubicBezTo>
                        <a:cubicBezTo>
                          <a:pt x="1" y="33"/>
                          <a:pt x="1" y="33"/>
                          <a:pt x="1" y="33"/>
                        </a:cubicBezTo>
                        <a:cubicBezTo>
                          <a:pt x="0" y="34"/>
                          <a:pt x="1" y="36"/>
                          <a:pt x="2" y="37"/>
                        </a:cubicBezTo>
                        <a:cubicBezTo>
                          <a:pt x="4" y="39"/>
                          <a:pt x="7" y="41"/>
                          <a:pt x="10" y="41"/>
                        </a:cubicBezTo>
                        <a:cubicBezTo>
                          <a:pt x="12" y="41"/>
                          <a:pt x="13" y="40"/>
                          <a:pt x="13" y="40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4"/>
                          <a:pt x="18" y="27"/>
                        </a:cubicBezTo>
                        <a:cubicBezTo>
                          <a:pt x="18" y="30"/>
                          <a:pt x="18" y="36"/>
                          <a:pt x="18" y="40"/>
                        </a:cubicBezTo>
                        <a:cubicBezTo>
                          <a:pt x="18" y="42"/>
                          <a:pt x="19" y="43"/>
                          <a:pt x="20" y="44"/>
                        </a:cubicBezTo>
                        <a:cubicBezTo>
                          <a:pt x="26" y="48"/>
                          <a:pt x="30" y="48"/>
                          <a:pt x="36" y="48"/>
                        </a:cubicBezTo>
                        <a:cubicBezTo>
                          <a:pt x="42" y="48"/>
                          <a:pt x="47" y="48"/>
                          <a:pt x="52" y="44"/>
                        </a:cubicBezTo>
                        <a:cubicBezTo>
                          <a:pt x="54" y="43"/>
                          <a:pt x="54" y="42"/>
                          <a:pt x="54" y="40"/>
                        </a:cubicBezTo>
                        <a:cubicBezTo>
                          <a:pt x="54" y="36"/>
                          <a:pt x="54" y="30"/>
                          <a:pt x="54" y="27"/>
                        </a:cubicBezTo>
                        <a:cubicBezTo>
                          <a:pt x="54" y="24"/>
                          <a:pt x="55" y="27"/>
                          <a:pt x="55" y="27"/>
                        </a:cubicBezTo>
                        <a:cubicBezTo>
                          <a:pt x="60" y="40"/>
                          <a:pt x="60" y="40"/>
                          <a:pt x="60" y="40"/>
                        </a:cubicBezTo>
                        <a:cubicBezTo>
                          <a:pt x="60" y="40"/>
                          <a:pt x="60" y="41"/>
                          <a:pt x="62" y="41"/>
                        </a:cubicBezTo>
                        <a:cubicBezTo>
                          <a:pt x="65" y="41"/>
                          <a:pt x="68" y="39"/>
                          <a:pt x="70" y="37"/>
                        </a:cubicBezTo>
                        <a:cubicBezTo>
                          <a:pt x="72" y="36"/>
                          <a:pt x="72" y="34"/>
                          <a:pt x="72" y="33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6" name="Freeform: Shape 28"/>
                  <p:cNvSpPr/>
                  <p:nvPr/>
                </p:nvSpPr>
                <p:spPr bwMode="auto">
                  <a:xfrm>
                    <a:off x="1066800" y="2562224"/>
                    <a:ext cx="271462" cy="103188"/>
                  </a:xfrm>
                  <a:custGeom>
                    <a:avLst/>
                    <a:gdLst/>
                    <a:ahLst/>
                    <a:cxnLst>
                      <a:cxn ang="0">
                        <a:pos x="113" y="9"/>
                      </a:cxn>
                      <a:cxn ang="0">
                        <a:pos x="112" y="9"/>
                      </a:cxn>
                      <a:cxn ang="0">
                        <a:pos x="111" y="9"/>
                      </a:cxn>
                      <a:cxn ang="0">
                        <a:pos x="105" y="2"/>
                      </a:cxn>
                      <a:cxn ang="0">
                        <a:pos x="100" y="0"/>
                      </a:cxn>
                      <a:cxn ang="0">
                        <a:pos x="98" y="3"/>
                      </a:cxn>
                      <a:cxn ang="0">
                        <a:pos x="58" y="20"/>
                      </a:cxn>
                      <a:cxn ang="0">
                        <a:pos x="19" y="4"/>
                      </a:cxn>
                      <a:cxn ang="0">
                        <a:pos x="18" y="2"/>
                      </a:cxn>
                      <a:cxn ang="0">
                        <a:pos x="14" y="2"/>
                      </a:cxn>
                      <a:cxn ang="0">
                        <a:pos x="7" y="9"/>
                      </a:cxn>
                      <a:cxn ang="0">
                        <a:pos x="6" y="9"/>
                      </a:cxn>
                      <a:cxn ang="0">
                        <a:pos x="5" y="9"/>
                      </a:cxn>
                      <a:cxn ang="0">
                        <a:pos x="0" y="15"/>
                      </a:cxn>
                      <a:cxn ang="0">
                        <a:pos x="5" y="20"/>
                      </a:cxn>
                      <a:cxn ang="0">
                        <a:pos x="11" y="15"/>
                      </a:cxn>
                      <a:cxn ang="0">
                        <a:pos x="11" y="15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6" y="10"/>
                      </a:cxn>
                      <a:cxn ang="0">
                        <a:pos x="54" y="26"/>
                      </a:cxn>
                      <a:cxn ang="0">
                        <a:pos x="56" y="27"/>
                      </a:cxn>
                      <a:cxn ang="0">
                        <a:pos x="56" y="34"/>
                      </a:cxn>
                      <a:cxn ang="0">
                        <a:pos x="55" y="35"/>
                      </a:cxn>
                      <a:cxn ang="0">
                        <a:pos x="53" y="39"/>
                      </a:cxn>
                      <a:cxn ang="0">
                        <a:pos x="59" y="45"/>
                      </a:cxn>
                      <a:cxn ang="0">
                        <a:pos x="64" y="39"/>
                      </a:cxn>
                      <a:cxn ang="0">
                        <a:pos x="62" y="35"/>
                      </a:cxn>
                      <a:cxn ang="0">
                        <a:pos x="62" y="34"/>
                      </a:cxn>
                      <a:cxn ang="0">
                        <a:pos x="62" y="27"/>
                      </a:cxn>
                      <a:cxn ang="0">
                        <a:pos x="63" y="26"/>
                      </a:cxn>
                      <a:cxn ang="0">
                        <a:pos x="101" y="9"/>
                      </a:cxn>
                      <a:cxn ang="0">
                        <a:pos x="103" y="9"/>
                      </a:cxn>
                      <a:cxn ang="0">
                        <a:pos x="107" y="13"/>
                      </a:cxn>
                      <a:cxn ang="0">
                        <a:pos x="108" y="15"/>
                      </a:cxn>
                      <a:cxn ang="0">
                        <a:pos x="108" y="15"/>
                      </a:cxn>
                      <a:cxn ang="0">
                        <a:pos x="113" y="20"/>
                      </a:cxn>
                      <a:cxn ang="0">
                        <a:pos x="119" y="15"/>
                      </a:cxn>
                      <a:cxn ang="0">
                        <a:pos x="113" y="9"/>
                      </a:cxn>
                    </a:cxnLst>
                    <a:rect l="0" t="0" r="r" b="b"/>
                    <a:pathLst>
                      <a:path w="119" h="45">
                        <a:moveTo>
                          <a:pt x="113" y="9"/>
                        </a:moveTo>
                        <a:cubicBezTo>
                          <a:pt x="113" y="9"/>
                          <a:pt x="113" y="9"/>
                          <a:pt x="112" y="9"/>
                        </a:cubicBezTo>
                        <a:cubicBezTo>
                          <a:pt x="112" y="9"/>
                          <a:pt x="112" y="9"/>
                          <a:pt x="111" y="9"/>
                        </a:cubicBezTo>
                        <a:cubicBezTo>
                          <a:pt x="105" y="2"/>
                          <a:pt x="105" y="2"/>
                          <a:pt x="105" y="2"/>
                        </a:cubicBezTo>
                        <a:cubicBezTo>
                          <a:pt x="104" y="1"/>
                          <a:pt x="103" y="0"/>
                          <a:pt x="100" y="0"/>
                        </a:cubicBezTo>
                        <a:cubicBezTo>
                          <a:pt x="99" y="1"/>
                          <a:pt x="99" y="3"/>
                          <a:pt x="98" y="3"/>
                        </a:cubicBezTo>
                        <a:cubicBezTo>
                          <a:pt x="95" y="12"/>
                          <a:pt x="76" y="20"/>
                          <a:pt x="58" y="20"/>
                        </a:cubicBezTo>
                        <a:cubicBezTo>
                          <a:pt x="40" y="20"/>
                          <a:pt x="23" y="13"/>
                          <a:pt x="19" y="4"/>
                        </a:cubicBezTo>
                        <a:cubicBezTo>
                          <a:pt x="19" y="3"/>
                          <a:pt x="18" y="3"/>
                          <a:pt x="18" y="2"/>
                        </a:cubicBezTo>
                        <a:cubicBezTo>
                          <a:pt x="17" y="1"/>
                          <a:pt x="15" y="1"/>
                          <a:pt x="14" y="2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7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5" y="9"/>
                        </a:cubicBezTo>
                        <a:cubicBezTo>
                          <a:pt x="2" y="9"/>
                          <a:pt x="0" y="12"/>
                          <a:pt x="0" y="15"/>
                        </a:cubicBezTo>
                        <a:cubicBezTo>
                          <a:pt x="0" y="18"/>
                          <a:pt x="2" y="20"/>
                          <a:pt x="5" y="20"/>
                        </a:cubicBezTo>
                        <a:cubicBezTo>
                          <a:pt x="8" y="20"/>
                          <a:pt x="11" y="18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1" y="14"/>
                          <a:pt x="11" y="14"/>
                          <a:pt x="11" y="13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5" y="9"/>
                          <a:pt x="16" y="10"/>
                          <a:pt x="16" y="10"/>
                        </a:cubicBezTo>
                        <a:cubicBezTo>
                          <a:pt x="24" y="19"/>
                          <a:pt x="38" y="25"/>
                          <a:pt x="54" y="26"/>
                        </a:cubicBezTo>
                        <a:cubicBezTo>
                          <a:pt x="55" y="26"/>
                          <a:pt x="56" y="26"/>
                          <a:pt x="56" y="27"/>
                        </a:cubicBezTo>
                        <a:cubicBezTo>
                          <a:pt x="56" y="34"/>
                          <a:pt x="56" y="34"/>
                          <a:pt x="56" y="34"/>
                        </a:cubicBezTo>
                        <a:cubicBezTo>
                          <a:pt x="56" y="35"/>
                          <a:pt x="55" y="35"/>
                          <a:pt x="55" y="35"/>
                        </a:cubicBezTo>
                        <a:cubicBezTo>
                          <a:pt x="54" y="36"/>
                          <a:pt x="53" y="38"/>
                          <a:pt x="53" y="39"/>
                        </a:cubicBezTo>
                        <a:cubicBezTo>
                          <a:pt x="53" y="42"/>
                          <a:pt x="56" y="45"/>
                          <a:pt x="59" y="45"/>
                        </a:cubicBezTo>
                        <a:cubicBezTo>
                          <a:pt x="62" y="45"/>
                          <a:pt x="64" y="42"/>
                          <a:pt x="64" y="39"/>
                        </a:cubicBezTo>
                        <a:cubicBezTo>
                          <a:pt x="64" y="38"/>
                          <a:pt x="63" y="36"/>
                          <a:pt x="62" y="35"/>
                        </a:cubicBezTo>
                        <a:cubicBezTo>
                          <a:pt x="62" y="35"/>
                          <a:pt x="62" y="35"/>
                          <a:pt x="62" y="34"/>
                        </a:cubicBezTo>
                        <a:cubicBezTo>
                          <a:pt x="62" y="27"/>
                          <a:pt x="62" y="27"/>
                          <a:pt x="62" y="27"/>
                        </a:cubicBezTo>
                        <a:cubicBezTo>
                          <a:pt x="62" y="26"/>
                          <a:pt x="63" y="26"/>
                          <a:pt x="63" y="26"/>
                        </a:cubicBezTo>
                        <a:cubicBezTo>
                          <a:pt x="80" y="24"/>
                          <a:pt x="94" y="18"/>
                          <a:pt x="101" y="9"/>
                        </a:cubicBezTo>
                        <a:cubicBezTo>
                          <a:pt x="102" y="9"/>
                          <a:pt x="102" y="8"/>
                          <a:pt x="103" y="9"/>
                        </a:cubicBezTo>
                        <a:cubicBezTo>
                          <a:pt x="107" y="13"/>
                          <a:pt x="107" y="13"/>
                          <a:pt x="107" y="13"/>
                        </a:cubicBezTo>
                        <a:cubicBezTo>
                          <a:pt x="108" y="14"/>
                          <a:pt x="108" y="14"/>
                          <a:pt x="108" y="15"/>
                        </a:cubicBezTo>
                        <a:cubicBezTo>
                          <a:pt x="108" y="15"/>
                          <a:pt x="108" y="15"/>
                          <a:pt x="108" y="15"/>
                        </a:cubicBezTo>
                        <a:cubicBezTo>
                          <a:pt x="108" y="18"/>
                          <a:pt x="110" y="20"/>
                          <a:pt x="113" y="20"/>
                        </a:cubicBezTo>
                        <a:cubicBezTo>
                          <a:pt x="116" y="20"/>
                          <a:pt x="119" y="18"/>
                          <a:pt x="119" y="15"/>
                        </a:cubicBezTo>
                        <a:cubicBezTo>
                          <a:pt x="119" y="12"/>
                          <a:pt x="116" y="9"/>
                          <a:pt x="113" y="9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67" name="Group 53"/>
                <p:cNvGrpSpPr/>
                <p:nvPr/>
              </p:nvGrpSpPr>
              <p:grpSpPr>
                <a:xfrm>
                  <a:off x="2131543" y="903197"/>
                  <a:ext cx="1640076" cy="807113"/>
                  <a:chOff x="5045337" y="3845152"/>
                  <a:chExt cx="2186768" cy="1076150"/>
                </a:xfrm>
              </p:grpSpPr>
              <p:sp>
                <p:nvSpPr>
                  <p:cNvPr id="68" name="TextBox 54"/>
                  <p:cNvSpPr txBox="1"/>
                  <p:nvPr/>
                </p:nvSpPr>
                <p:spPr>
                  <a:xfrm>
                    <a:off x="5045337" y="3845152"/>
                    <a:ext cx="2186768" cy="4901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anchor="b" anchorCtr="1">
                    <a:normAutofit/>
                  </a:bodyPr>
                  <a:lstStyle/>
                  <a:p>
                    <a:pPr algn="ctr"/>
                    <a:r>
                      <a:rPr lang="zh-CN" altLang="en-US" sz="18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69" name="TextBox 55"/>
                  <p:cNvSpPr txBox="1"/>
                  <p:nvPr/>
                </p:nvSpPr>
                <p:spPr>
                  <a:xfrm>
                    <a:off x="5045337" y="4335294"/>
                    <a:ext cx="2186768" cy="586008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anchor="t" anchorCtr="1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 </a:t>
                    </a:r>
                    <a:br>
                      <a:rPr lang="zh-CN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</a:br>
                    <a:r>
                      <a:rPr lang="zh-CN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（建议使用主题字体）</a:t>
                    </a:r>
                  </a:p>
                </p:txBody>
              </p:sp>
            </p:grpSp>
          </p:grpSp>
        </p:grpSp>
        <p:grpSp>
          <p:nvGrpSpPr>
            <p:cNvPr id="70" name="组合 69"/>
            <p:cNvGrpSpPr/>
            <p:nvPr/>
          </p:nvGrpSpPr>
          <p:grpSpPr>
            <a:xfrm>
              <a:off x="8419" y="1422"/>
              <a:ext cx="2584" cy="5315"/>
              <a:chOff x="5345899" y="903197"/>
              <a:chExt cx="1640544" cy="3374777"/>
            </a:xfrm>
          </p:grpSpPr>
          <p:sp>
            <p:nvSpPr>
              <p:cNvPr id="71" name="Flowchart: Punched Tape 12"/>
              <p:cNvSpPr/>
              <p:nvPr/>
            </p:nvSpPr>
            <p:spPr>
              <a:xfrm rot="14948415" flipV="1">
                <a:off x="5386243" y="1947403"/>
                <a:ext cx="1600200" cy="1600200"/>
              </a:xfrm>
              <a:prstGeom prst="flowChartPunchedTap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TextBox 14"/>
              <p:cNvSpPr txBox="1"/>
              <p:nvPr/>
            </p:nvSpPr>
            <p:spPr>
              <a:xfrm flipH="1">
                <a:off x="5937509" y="4031801"/>
                <a:ext cx="456856" cy="24617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normAutofit/>
              </a:bodyPr>
              <a:lstStyle/>
              <a:p>
                <a:pPr rtl="1">
                  <a:spcBef>
                    <a:spcPct val="0"/>
                  </a:spcBef>
                  <a:defRPr/>
                </a:pP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</a:p>
            </p:txBody>
          </p:sp>
          <p:grpSp>
            <p:nvGrpSpPr>
              <p:cNvPr id="73" name="Group 37"/>
              <p:cNvGrpSpPr/>
              <p:nvPr/>
            </p:nvGrpSpPr>
            <p:grpSpPr>
              <a:xfrm>
                <a:off x="5939159" y="2841037"/>
                <a:ext cx="502122" cy="490307"/>
                <a:chOff x="1501776" y="1187450"/>
                <a:chExt cx="269875" cy="263526"/>
              </a:xfrm>
              <a:solidFill>
                <a:schemeClr val="bg1"/>
              </a:solidFill>
            </p:grpSpPr>
            <p:grpSp>
              <p:nvGrpSpPr>
                <p:cNvPr id="74" name="Group 38"/>
                <p:cNvGrpSpPr/>
                <p:nvPr/>
              </p:nvGrpSpPr>
              <p:grpSpPr>
                <a:xfrm>
                  <a:off x="1522413" y="1243013"/>
                  <a:ext cx="233363" cy="207963"/>
                  <a:chOff x="1522413" y="1416049"/>
                  <a:chExt cx="233363" cy="207963"/>
                </a:xfrm>
                <a:grpFill/>
              </p:grpSpPr>
              <p:sp>
                <p:nvSpPr>
                  <p:cNvPr id="75" name="Oval 40"/>
                  <p:cNvSpPr/>
                  <p:nvPr/>
                </p:nvSpPr>
                <p:spPr bwMode="auto">
                  <a:xfrm>
                    <a:off x="1625601" y="1539874"/>
                    <a:ext cx="22225" cy="22225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6" name="Oval 41"/>
                  <p:cNvSpPr/>
                  <p:nvPr/>
                </p:nvSpPr>
                <p:spPr bwMode="auto">
                  <a:xfrm>
                    <a:off x="1620838" y="1416049"/>
                    <a:ext cx="92075" cy="90488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7" name="Freeform: Shape 42"/>
                  <p:cNvSpPr/>
                  <p:nvPr/>
                </p:nvSpPr>
                <p:spPr bwMode="auto">
                  <a:xfrm>
                    <a:off x="1577976" y="1522411"/>
                    <a:ext cx="177800" cy="101600"/>
                  </a:xfrm>
                  <a:custGeom>
                    <a:avLst/>
                    <a:gdLst/>
                    <a:ahLst/>
                    <a:cxnLst>
                      <a:cxn ang="0">
                        <a:pos x="77" y="42"/>
                      </a:cxn>
                      <a:cxn ang="0">
                        <a:pos x="64" y="7"/>
                      </a:cxn>
                      <a:cxn ang="0">
                        <a:pos x="55" y="0"/>
                      </a:cxn>
                      <a:cxn ang="0">
                        <a:pos x="23" y="0"/>
                      </a:cxn>
                      <a:cxn ang="0">
                        <a:pos x="22" y="0"/>
                      </a:cxn>
                      <a:cxn ang="0">
                        <a:pos x="14" y="7"/>
                      </a:cxn>
                      <a:cxn ang="0">
                        <a:pos x="0" y="42"/>
                      </a:cxn>
                      <a:cxn ang="0">
                        <a:pos x="2" y="44"/>
                      </a:cxn>
                      <a:cxn ang="0">
                        <a:pos x="12" y="44"/>
                      </a:cxn>
                      <a:cxn ang="0">
                        <a:pos x="14" y="42"/>
                      </a:cxn>
                      <a:cxn ang="0">
                        <a:pos x="21" y="25"/>
                      </a:cxn>
                      <a:cxn ang="0">
                        <a:pos x="22" y="25"/>
                      </a:cxn>
                      <a:cxn ang="0">
                        <a:pos x="22" y="42"/>
                      </a:cxn>
                      <a:cxn ang="0">
                        <a:pos x="23" y="44"/>
                      </a:cxn>
                      <a:cxn ang="0">
                        <a:pos x="56" y="44"/>
                      </a:cxn>
                      <a:cxn ang="0">
                        <a:pos x="58" y="41"/>
                      </a:cxn>
                      <a:cxn ang="0">
                        <a:pos x="58" y="25"/>
                      </a:cxn>
                      <a:cxn ang="0">
                        <a:pos x="59" y="25"/>
                      </a:cxn>
                      <a:cxn ang="0">
                        <a:pos x="65" y="42"/>
                      </a:cxn>
                      <a:cxn ang="0">
                        <a:pos x="67" y="44"/>
                      </a:cxn>
                      <a:cxn ang="0">
                        <a:pos x="76" y="44"/>
                      </a:cxn>
                      <a:cxn ang="0">
                        <a:pos x="77" y="42"/>
                      </a:cxn>
                    </a:cxnLst>
                    <a:rect l="0" t="0" r="r" b="b"/>
                    <a:pathLst>
                      <a:path w="78" h="44">
                        <a:moveTo>
                          <a:pt x="77" y="42"/>
                        </a:moveTo>
                        <a:cubicBezTo>
                          <a:pt x="64" y="7"/>
                          <a:pt x="64" y="7"/>
                          <a:pt x="64" y="7"/>
                        </a:cubicBezTo>
                        <a:cubicBezTo>
                          <a:pt x="64" y="6"/>
                          <a:pt x="61" y="0"/>
                          <a:pt x="55" y="0"/>
                        </a:cubicBezTo>
                        <a:cubicBezTo>
                          <a:pt x="54" y="0"/>
                          <a:pt x="24" y="0"/>
                          <a:pt x="23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6" y="0"/>
                          <a:pt x="14" y="6"/>
                          <a:pt x="14" y="7"/>
                        </a:cubicBezTo>
                        <a:cubicBezTo>
                          <a:pt x="0" y="42"/>
                          <a:pt x="0" y="42"/>
                          <a:pt x="0" y="42"/>
                        </a:cubicBezTo>
                        <a:cubicBezTo>
                          <a:pt x="0" y="43"/>
                          <a:pt x="0" y="44"/>
                          <a:pt x="2" y="44"/>
                        </a:cubicBezTo>
                        <a:cubicBezTo>
                          <a:pt x="12" y="44"/>
                          <a:pt x="12" y="44"/>
                          <a:pt x="12" y="44"/>
                        </a:cubicBezTo>
                        <a:cubicBezTo>
                          <a:pt x="14" y="44"/>
                          <a:pt x="14" y="42"/>
                          <a:pt x="14" y="42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ubicBezTo>
                          <a:pt x="21" y="25"/>
                          <a:pt x="22" y="23"/>
                          <a:pt x="22" y="25"/>
                        </a:cubicBezTo>
                        <a:cubicBezTo>
                          <a:pt x="22" y="29"/>
                          <a:pt x="22" y="37"/>
                          <a:pt x="22" y="42"/>
                        </a:cubicBezTo>
                        <a:cubicBezTo>
                          <a:pt x="22" y="43"/>
                          <a:pt x="22" y="44"/>
                          <a:pt x="23" y="44"/>
                        </a:cubicBezTo>
                        <a:cubicBezTo>
                          <a:pt x="56" y="44"/>
                          <a:pt x="56" y="44"/>
                          <a:pt x="56" y="44"/>
                        </a:cubicBezTo>
                        <a:cubicBezTo>
                          <a:pt x="58" y="44"/>
                          <a:pt x="58" y="43"/>
                          <a:pt x="58" y="41"/>
                        </a:cubicBezTo>
                        <a:cubicBezTo>
                          <a:pt x="58" y="37"/>
                          <a:pt x="58" y="28"/>
                          <a:pt x="58" y="25"/>
                        </a:cubicBezTo>
                        <a:cubicBezTo>
                          <a:pt x="58" y="24"/>
                          <a:pt x="59" y="25"/>
                          <a:pt x="59" y="25"/>
                        </a:cubicBezTo>
                        <a:cubicBezTo>
                          <a:pt x="65" y="42"/>
                          <a:pt x="65" y="42"/>
                          <a:pt x="65" y="42"/>
                        </a:cubicBezTo>
                        <a:cubicBezTo>
                          <a:pt x="65" y="42"/>
                          <a:pt x="65" y="44"/>
                          <a:pt x="67" y="44"/>
                        </a:cubicBezTo>
                        <a:cubicBezTo>
                          <a:pt x="76" y="44"/>
                          <a:pt x="76" y="44"/>
                          <a:pt x="76" y="44"/>
                        </a:cubicBezTo>
                        <a:cubicBezTo>
                          <a:pt x="77" y="44"/>
                          <a:pt x="78" y="43"/>
                          <a:pt x="77" y="42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8" name="Freeform: Shape 43"/>
                  <p:cNvSpPr/>
                  <p:nvPr/>
                </p:nvSpPr>
                <p:spPr bwMode="auto">
                  <a:xfrm>
                    <a:off x="1522413" y="1587499"/>
                    <a:ext cx="47625" cy="36513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13"/>
                      </a:cxn>
                      <a:cxn ang="0">
                        <a:pos x="2" y="16"/>
                      </a:cxn>
                      <a:cxn ang="0">
                        <a:pos x="13" y="16"/>
                      </a:cxn>
                      <a:cxn ang="0">
                        <a:pos x="16" y="13"/>
                      </a:cxn>
                      <a:cxn ang="0">
                        <a:pos x="20" y="2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21" h="16">
                        <a:moveTo>
                          <a:pt x="18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5"/>
                          <a:pt x="1" y="16"/>
                          <a:pt x="2" y="16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5" y="16"/>
                          <a:pt x="16" y="13"/>
                          <a:pt x="16" y="13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0" y="2"/>
                          <a:pt x="21" y="0"/>
                          <a:pt x="18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79" name="Freeform: Shape 39"/>
                <p:cNvSpPr/>
                <p:nvPr/>
              </p:nvSpPr>
              <p:spPr bwMode="auto">
                <a:xfrm>
                  <a:off x="1501776" y="1187450"/>
                  <a:ext cx="269875" cy="212725"/>
                </a:xfrm>
                <a:custGeom>
                  <a:avLst/>
                  <a:gdLst/>
                  <a:ahLst/>
                  <a:cxnLst>
                    <a:cxn ang="0">
                      <a:pos x="36" y="74"/>
                    </a:cxn>
                    <a:cxn ang="0">
                      <a:pos x="12" y="74"/>
                    </a:cxn>
                    <a:cxn ang="0">
                      <a:pos x="7" y="69"/>
                    </a:cxn>
                    <a:cxn ang="0">
                      <a:pos x="7" y="13"/>
                    </a:cxn>
                    <a:cxn ang="0">
                      <a:pos x="12" y="8"/>
                    </a:cxn>
                    <a:cxn ang="0">
                      <a:pos x="106" y="8"/>
                    </a:cxn>
                    <a:cxn ang="0">
                      <a:pos x="111" y="13"/>
                    </a:cxn>
                    <a:cxn ang="0">
                      <a:pos x="111" y="69"/>
                    </a:cxn>
                    <a:cxn ang="0">
                      <a:pos x="108" y="74"/>
                    </a:cxn>
                    <a:cxn ang="0">
                      <a:pos x="106" y="76"/>
                    </a:cxn>
                    <a:cxn ang="0">
                      <a:pos x="112" y="92"/>
                    </a:cxn>
                    <a:cxn ang="0">
                      <a:pos x="114" y="93"/>
                    </a:cxn>
                    <a:cxn ang="0">
                      <a:pos x="118" y="88"/>
                    </a:cxn>
                    <a:cxn ang="0">
                      <a:pos x="118" y="5"/>
                    </a:cxn>
                    <a:cxn ang="0">
                      <a:pos x="113" y="0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0" y="88"/>
                    </a:cxn>
                    <a:cxn ang="0">
                      <a:pos x="4" y="93"/>
                    </a:cxn>
                    <a:cxn ang="0">
                      <a:pos x="29" y="93"/>
                    </a:cxn>
                    <a:cxn ang="0">
                      <a:pos x="32" y="92"/>
                    </a:cxn>
                    <a:cxn ang="0">
                      <a:pos x="38" y="76"/>
                    </a:cxn>
                    <a:cxn ang="0">
                      <a:pos x="36" y="74"/>
                    </a:cxn>
                  </a:cxnLst>
                  <a:rect l="0" t="0" r="r" b="b"/>
                  <a:pathLst>
                    <a:path w="118" h="93">
                      <a:moveTo>
                        <a:pt x="36" y="74"/>
                      </a:move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9" y="74"/>
                        <a:pt x="7" y="72"/>
                        <a:pt x="7" y="69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0"/>
                        <a:pt x="9" y="8"/>
                        <a:pt x="12" y="8"/>
                      </a:cubicBezTo>
                      <a:cubicBezTo>
                        <a:pt x="106" y="8"/>
                        <a:pt x="106" y="8"/>
                        <a:pt x="106" y="8"/>
                      </a:cubicBezTo>
                      <a:cubicBezTo>
                        <a:pt x="109" y="8"/>
                        <a:pt x="111" y="10"/>
                        <a:pt x="111" y="13"/>
                      </a:cubicBezTo>
                      <a:cubicBezTo>
                        <a:pt x="111" y="69"/>
                        <a:pt x="111" y="69"/>
                        <a:pt x="111" y="69"/>
                      </a:cubicBezTo>
                      <a:cubicBezTo>
                        <a:pt x="111" y="72"/>
                        <a:pt x="110" y="73"/>
                        <a:pt x="108" y="74"/>
                      </a:cubicBezTo>
                      <a:cubicBezTo>
                        <a:pt x="106" y="75"/>
                        <a:pt x="106" y="76"/>
                        <a:pt x="106" y="76"/>
                      </a:cubicBezTo>
                      <a:cubicBezTo>
                        <a:pt x="112" y="92"/>
                        <a:pt x="112" y="92"/>
                        <a:pt x="112" y="92"/>
                      </a:cubicBezTo>
                      <a:cubicBezTo>
                        <a:pt x="112" y="92"/>
                        <a:pt x="113" y="93"/>
                        <a:pt x="114" y="93"/>
                      </a:cubicBezTo>
                      <a:cubicBezTo>
                        <a:pt x="117" y="93"/>
                        <a:pt x="118" y="91"/>
                        <a:pt x="118" y="88"/>
                      </a:cubicBezTo>
                      <a:cubicBezTo>
                        <a:pt x="118" y="5"/>
                        <a:pt x="118" y="5"/>
                        <a:pt x="118" y="5"/>
                      </a:cubicBezTo>
                      <a:cubicBezTo>
                        <a:pt x="118" y="2"/>
                        <a:pt x="116" y="0"/>
                        <a:pt x="11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91"/>
                        <a:pt x="2" y="93"/>
                        <a:pt x="4" y="93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31" y="93"/>
                        <a:pt x="32" y="92"/>
                        <a:pt x="32" y="92"/>
                      </a:cubicBezTo>
                      <a:cubicBezTo>
                        <a:pt x="38" y="76"/>
                        <a:pt x="38" y="76"/>
                        <a:pt x="38" y="76"/>
                      </a:cubicBezTo>
                      <a:cubicBezTo>
                        <a:pt x="38" y="76"/>
                        <a:pt x="38" y="74"/>
                        <a:pt x="36" y="7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0" name="Group 56"/>
              <p:cNvGrpSpPr/>
              <p:nvPr/>
            </p:nvGrpSpPr>
            <p:grpSpPr>
              <a:xfrm>
                <a:off x="5345899" y="903197"/>
                <a:ext cx="1640076" cy="807113"/>
                <a:chOff x="5045337" y="3845152"/>
                <a:chExt cx="2186768" cy="1076150"/>
              </a:xfrm>
            </p:grpSpPr>
            <p:sp>
              <p:nvSpPr>
                <p:cNvPr id="81" name="TextBox 57"/>
                <p:cNvSpPr txBox="1"/>
                <p:nvPr/>
              </p:nvSpPr>
              <p:spPr>
                <a:xfrm>
                  <a:off x="5045337" y="3845152"/>
                  <a:ext cx="2186768" cy="4901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1">
                  <a:normAutofit/>
                </a:bodyPr>
                <a:lstStyle/>
                <a:p>
                  <a:pPr algn="ctr"/>
                  <a:r>
                    <a:rPr lang="zh-CN" altLang="en-US" sz="18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82" name="TextBox 58"/>
                <p:cNvSpPr txBox="1"/>
                <p:nvPr/>
              </p:nvSpPr>
              <p:spPr>
                <a:xfrm>
                  <a:off x="5045337" y="4335294"/>
                  <a:ext cx="2186768" cy="586008"/>
                </a:xfrm>
                <a:prstGeom prst="rect">
                  <a:avLst/>
                </a:prstGeom>
              </p:spPr>
              <p:txBody>
                <a:bodyPr vert="horz" wrap="square" lIns="0" tIns="0" rIns="0" bIns="0" anchor="t" anchorCtr="1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608330" y="1553210"/>
            <a:ext cx="11712575" cy="4773295"/>
            <a:chOff x="949" y="1981"/>
            <a:chExt cx="12544" cy="5112"/>
          </a:xfrm>
        </p:grpSpPr>
        <p:grpSp>
          <p:nvGrpSpPr>
            <p:cNvPr id="81" name="组合 80"/>
            <p:cNvGrpSpPr/>
            <p:nvPr/>
          </p:nvGrpSpPr>
          <p:grpSpPr>
            <a:xfrm>
              <a:off x="949" y="1981"/>
              <a:ext cx="12545" cy="1219"/>
              <a:chOff x="602559" y="1257723"/>
              <a:chExt cx="7965885" cy="773963"/>
            </a:xfrm>
          </p:grpSpPr>
          <p:grpSp>
            <p:nvGrpSpPr>
              <p:cNvPr id="10" name="Group 15"/>
              <p:cNvGrpSpPr/>
              <p:nvPr/>
            </p:nvGrpSpPr>
            <p:grpSpPr>
              <a:xfrm>
                <a:off x="4228218" y="1257723"/>
                <a:ext cx="669575" cy="773963"/>
                <a:chOff x="4514509" y="1416532"/>
                <a:chExt cx="1334442" cy="1542484"/>
              </a:xfrm>
            </p:grpSpPr>
            <p:sp>
              <p:nvSpPr>
                <p:cNvPr id="77" name="Parallelogram 16"/>
                <p:cNvSpPr/>
                <p:nvPr/>
              </p:nvSpPr>
              <p:spPr>
                <a:xfrm rot="5400000">
                  <a:off x="4250368" y="2027991"/>
                  <a:ext cx="1198660" cy="663390"/>
                </a:xfrm>
                <a:prstGeom prst="parallelogram">
                  <a:avLst>
                    <a:gd name="adj" fmla="val 48555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Parallelogram 17"/>
                <p:cNvSpPr/>
                <p:nvPr/>
              </p:nvSpPr>
              <p:spPr>
                <a:xfrm rot="5400000" flipV="1">
                  <a:off x="4915865" y="2025930"/>
                  <a:ext cx="1198660" cy="667512"/>
                </a:xfrm>
                <a:prstGeom prst="parallelogram">
                  <a:avLst>
                    <a:gd name="adj" fmla="val 48555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Diamond 18"/>
                <p:cNvSpPr/>
                <p:nvPr/>
              </p:nvSpPr>
              <p:spPr>
                <a:xfrm>
                  <a:off x="4514509" y="1416532"/>
                  <a:ext cx="1333770" cy="695827"/>
                </a:xfrm>
                <a:prstGeom prst="diamond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Group 80"/>
              <p:cNvGrpSpPr/>
              <p:nvPr/>
            </p:nvGrpSpPr>
            <p:grpSpPr>
              <a:xfrm>
                <a:off x="2587222" y="1437119"/>
                <a:ext cx="3969557" cy="426482"/>
                <a:chOff x="3449629" y="1910864"/>
                <a:chExt cx="5292742" cy="568642"/>
              </a:xfrm>
            </p:grpSpPr>
            <p:grpSp>
              <p:nvGrpSpPr>
                <p:cNvPr id="67" name="Group 32"/>
                <p:cNvGrpSpPr/>
                <p:nvPr/>
              </p:nvGrpSpPr>
              <p:grpSpPr>
                <a:xfrm>
                  <a:off x="3449629" y="1910864"/>
                  <a:ext cx="2195645" cy="559057"/>
                  <a:chOff x="2541214" y="1738886"/>
                  <a:chExt cx="1646734" cy="419293"/>
                </a:xfrm>
              </p:grpSpPr>
              <p:sp>
                <p:nvSpPr>
                  <p:cNvPr id="73" name="Freeform: Shape 33"/>
                  <p:cNvSpPr/>
                  <p:nvPr/>
                </p:nvSpPr>
                <p:spPr>
                  <a:xfrm flipH="1">
                    <a:off x="2719632" y="1739841"/>
                    <a:ext cx="1468316" cy="418338"/>
                  </a:xfrm>
                  <a:custGeom>
                    <a:avLst/>
                    <a:gdLst>
                      <a:gd name="connsiteX0" fmla="*/ 0 w 1957755"/>
                      <a:gd name="connsiteY0" fmla="*/ 0 h 635760"/>
                      <a:gd name="connsiteX1" fmla="*/ 1904643 w 1957755"/>
                      <a:gd name="connsiteY1" fmla="*/ 0 h 635760"/>
                      <a:gd name="connsiteX2" fmla="*/ 1957755 w 1957755"/>
                      <a:gd name="connsiteY2" fmla="*/ 317880 h 635760"/>
                      <a:gd name="connsiteX3" fmla="*/ 1904643 w 1957755"/>
                      <a:gd name="connsiteY3" fmla="*/ 635760 h 635760"/>
                      <a:gd name="connsiteX4" fmla="*/ 0 w 1957755"/>
                      <a:gd name="connsiteY4" fmla="*/ 635760 h 635760"/>
                      <a:gd name="connsiteX5" fmla="*/ 0 w 1957755"/>
                      <a:gd name="connsiteY5" fmla="*/ 0 h 63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7755" h="635760">
                        <a:moveTo>
                          <a:pt x="0" y="0"/>
                        </a:moveTo>
                        <a:lnTo>
                          <a:pt x="1904643" y="0"/>
                        </a:lnTo>
                        <a:cubicBezTo>
                          <a:pt x="1933975" y="0"/>
                          <a:pt x="1957755" y="142320"/>
                          <a:pt x="1957755" y="317880"/>
                        </a:cubicBezTo>
                        <a:cubicBezTo>
                          <a:pt x="1957755" y="493440"/>
                          <a:pt x="1933975" y="635760"/>
                          <a:pt x="1904643" y="635760"/>
                        </a:cubicBezTo>
                        <a:lnTo>
                          <a:pt x="0" y="6357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4" name="Oval 34"/>
                  <p:cNvSpPr/>
                  <p:nvPr/>
                </p:nvSpPr>
                <p:spPr>
                  <a:xfrm>
                    <a:off x="2541214" y="1738886"/>
                    <a:ext cx="403266" cy="41833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5" name="TextBox 35"/>
                  <p:cNvSpPr txBox="1"/>
                  <p:nvPr/>
                </p:nvSpPr>
                <p:spPr>
                  <a:xfrm>
                    <a:off x="2989231" y="1827372"/>
                    <a:ext cx="982481" cy="2385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zh-CN" altLang="en-US" sz="1465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76" name="Freeform: Shape 36"/>
                  <p:cNvSpPr/>
                  <p:nvPr/>
                </p:nvSpPr>
                <p:spPr bwMode="auto">
                  <a:xfrm>
                    <a:off x="2653051" y="1832815"/>
                    <a:ext cx="178862" cy="263378"/>
                  </a:xfrm>
                  <a:custGeom>
                    <a:avLst/>
                    <a:gdLst/>
                    <a:ahLst/>
                    <a:cxnLst>
                      <a:cxn ang="0">
                        <a:pos x="37" y="29"/>
                      </a:cxn>
                      <a:cxn ang="0">
                        <a:pos x="31" y="41"/>
                      </a:cxn>
                      <a:cxn ang="0">
                        <a:pos x="33" y="44"/>
                      </a:cxn>
                      <a:cxn ang="0">
                        <a:pos x="32" y="47"/>
                      </a:cxn>
                      <a:cxn ang="0">
                        <a:pos x="33" y="49"/>
                      </a:cxn>
                      <a:cxn ang="0">
                        <a:pos x="31" y="53"/>
                      </a:cxn>
                      <a:cxn ang="0">
                        <a:pos x="31" y="54"/>
                      </a:cxn>
                      <a:cxn ang="0">
                        <a:pos x="27" y="58"/>
                      </a:cxn>
                      <a:cxn ang="0">
                        <a:pos x="21" y="62"/>
                      </a:cxn>
                      <a:cxn ang="0">
                        <a:pos x="15" y="58"/>
                      </a:cxn>
                      <a:cxn ang="0">
                        <a:pos x="11" y="54"/>
                      </a:cxn>
                      <a:cxn ang="0">
                        <a:pos x="11" y="53"/>
                      </a:cxn>
                      <a:cxn ang="0">
                        <a:pos x="9" y="49"/>
                      </a:cxn>
                      <a:cxn ang="0">
                        <a:pos x="10" y="47"/>
                      </a:cxn>
                      <a:cxn ang="0">
                        <a:pos x="9" y="44"/>
                      </a:cxn>
                      <a:cxn ang="0">
                        <a:pos x="11" y="41"/>
                      </a:cxn>
                      <a:cxn ang="0">
                        <a:pos x="5" y="29"/>
                      </a:cxn>
                      <a:cxn ang="0">
                        <a:pos x="0" y="18"/>
                      </a:cxn>
                      <a:cxn ang="0">
                        <a:pos x="21" y="0"/>
                      </a:cxn>
                      <a:cxn ang="0">
                        <a:pos x="42" y="18"/>
                      </a:cxn>
                      <a:cxn ang="0">
                        <a:pos x="37" y="29"/>
                      </a:cxn>
                      <a:cxn ang="0">
                        <a:pos x="21" y="6"/>
                      </a:cxn>
                      <a:cxn ang="0">
                        <a:pos x="6" y="18"/>
                      </a:cxn>
                      <a:cxn ang="0">
                        <a:pos x="8" y="26"/>
                      </a:cxn>
                      <a:cxn ang="0">
                        <a:pos x="11" y="28"/>
                      </a:cxn>
                      <a:cxn ang="0">
                        <a:pos x="16" y="40"/>
                      </a:cxn>
                      <a:cxn ang="0">
                        <a:pos x="26" y="40"/>
                      </a:cxn>
                      <a:cxn ang="0">
                        <a:pos x="31" y="28"/>
                      </a:cxn>
                      <a:cxn ang="0">
                        <a:pos x="34" y="26"/>
                      </a:cxn>
                      <a:cxn ang="0">
                        <a:pos x="36" y="18"/>
                      </a:cxn>
                      <a:cxn ang="0">
                        <a:pos x="21" y="6"/>
                      </a:cxn>
                      <a:cxn ang="0">
                        <a:pos x="29" y="20"/>
                      </a:cxn>
                      <a:cxn ang="0">
                        <a:pos x="27" y="18"/>
                      </a:cxn>
                      <a:cxn ang="0">
                        <a:pos x="21" y="15"/>
                      </a:cxn>
                      <a:cxn ang="0">
                        <a:pos x="20" y="13"/>
                      </a:cxn>
                      <a:cxn ang="0">
                        <a:pos x="21" y="12"/>
                      </a:cxn>
                      <a:cxn ang="0">
                        <a:pos x="30" y="18"/>
                      </a:cxn>
                      <a:cxn ang="0">
                        <a:pos x="29" y="20"/>
                      </a:cxn>
                    </a:cxnLst>
                    <a:rect l="0" t="0" r="r" b="b"/>
                    <a:pathLst>
                      <a:path w="42" h="62">
                        <a:moveTo>
                          <a:pt x="37" y="29"/>
                        </a:moveTo>
                        <a:cubicBezTo>
                          <a:pt x="35" y="32"/>
                          <a:pt x="31" y="37"/>
                          <a:pt x="31" y="41"/>
                        </a:cubicBezTo>
                        <a:cubicBezTo>
                          <a:pt x="32" y="42"/>
                          <a:pt x="33" y="43"/>
                          <a:pt x="33" y="44"/>
                        </a:cubicBezTo>
                        <a:cubicBezTo>
                          <a:pt x="33" y="45"/>
                          <a:pt x="32" y="46"/>
                          <a:pt x="32" y="47"/>
                        </a:cubicBezTo>
                        <a:cubicBezTo>
                          <a:pt x="32" y="47"/>
                          <a:pt x="33" y="48"/>
                          <a:pt x="33" y="49"/>
                        </a:cubicBezTo>
                        <a:cubicBezTo>
                          <a:pt x="33" y="51"/>
                          <a:pt x="32" y="52"/>
                          <a:pt x="31" y="53"/>
                        </a:cubicBezTo>
                        <a:cubicBezTo>
                          <a:pt x="31" y="53"/>
                          <a:pt x="31" y="54"/>
                          <a:pt x="31" y="54"/>
                        </a:cubicBezTo>
                        <a:cubicBezTo>
                          <a:pt x="31" y="57"/>
                          <a:pt x="29" y="58"/>
                          <a:pt x="27" y="58"/>
                        </a:cubicBezTo>
                        <a:cubicBezTo>
                          <a:pt x="26" y="61"/>
                          <a:pt x="24" y="62"/>
                          <a:pt x="21" y="62"/>
                        </a:cubicBezTo>
                        <a:cubicBezTo>
                          <a:pt x="19" y="62"/>
                          <a:pt x="16" y="61"/>
                          <a:pt x="15" y="58"/>
                        </a:cubicBezTo>
                        <a:cubicBezTo>
                          <a:pt x="13" y="58"/>
                          <a:pt x="11" y="57"/>
                          <a:pt x="11" y="54"/>
                        </a:cubicBezTo>
                        <a:cubicBezTo>
                          <a:pt x="11" y="54"/>
                          <a:pt x="11" y="53"/>
                          <a:pt x="11" y="53"/>
                        </a:cubicBezTo>
                        <a:cubicBezTo>
                          <a:pt x="10" y="52"/>
                          <a:pt x="9" y="51"/>
                          <a:pt x="9" y="49"/>
                        </a:cubicBezTo>
                        <a:cubicBezTo>
                          <a:pt x="9" y="48"/>
                          <a:pt x="10" y="47"/>
                          <a:pt x="10" y="47"/>
                        </a:cubicBezTo>
                        <a:cubicBezTo>
                          <a:pt x="10" y="46"/>
                          <a:pt x="9" y="45"/>
                          <a:pt x="9" y="44"/>
                        </a:cubicBezTo>
                        <a:cubicBezTo>
                          <a:pt x="9" y="43"/>
                          <a:pt x="10" y="42"/>
                          <a:pt x="11" y="41"/>
                        </a:cubicBezTo>
                        <a:cubicBezTo>
                          <a:pt x="11" y="37"/>
                          <a:pt x="7" y="32"/>
                          <a:pt x="5" y="29"/>
                        </a:cubicBezTo>
                        <a:cubicBezTo>
                          <a:pt x="2" y="26"/>
                          <a:pt x="0" y="23"/>
                          <a:pt x="0" y="18"/>
                        </a:cubicBezTo>
                        <a:cubicBezTo>
                          <a:pt x="0" y="8"/>
                          <a:pt x="11" y="0"/>
                          <a:pt x="21" y="0"/>
                        </a:cubicBezTo>
                        <a:cubicBezTo>
                          <a:pt x="31" y="0"/>
                          <a:pt x="42" y="8"/>
                          <a:pt x="42" y="18"/>
                        </a:cubicBezTo>
                        <a:cubicBezTo>
                          <a:pt x="42" y="23"/>
                          <a:pt x="40" y="26"/>
                          <a:pt x="37" y="29"/>
                        </a:cubicBezTo>
                        <a:close/>
                        <a:moveTo>
                          <a:pt x="21" y="6"/>
                        </a:moveTo>
                        <a:cubicBezTo>
                          <a:pt x="14" y="6"/>
                          <a:pt x="6" y="10"/>
                          <a:pt x="6" y="18"/>
                        </a:cubicBezTo>
                        <a:cubicBezTo>
                          <a:pt x="6" y="21"/>
                          <a:pt x="7" y="24"/>
                          <a:pt x="8" y="26"/>
                        </a:cubicBezTo>
                        <a:cubicBezTo>
                          <a:pt x="9" y="27"/>
                          <a:pt x="10" y="27"/>
                          <a:pt x="11" y="28"/>
                        </a:cubicBezTo>
                        <a:cubicBezTo>
                          <a:pt x="14" y="32"/>
                          <a:pt x="16" y="36"/>
                          <a:pt x="16" y="40"/>
                        </a:cubicBezTo>
                        <a:cubicBezTo>
                          <a:pt x="26" y="40"/>
                          <a:pt x="26" y="40"/>
                          <a:pt x="26" y="40"/>
                        </a:cubicBezTo>
                        <a:cubicBezTo>
                          <a:pt x="26" y="36"/>
                          <a:pt x="28" y="32"/>
                          <a:pt x="31" y="28"/>
                        </a:cubicBezTo>
                        <a:cubicBezTo>
                          <a:pt x="32" y="27"/>
                          <a:pt x="33" y="27"/>
                          <a:pt x="34" y="26"/>
                        </a:cubicBezTo>
                        <a:cubicBezTo>
                          <a:pt x="35" y="24"/>
                          <a:pt x="36" y="21"/>
                          <a:pt x="36" y="18"/>
                        </a:cubicBezTo>
                        <a:cubicBezTo>
                          <a:pt x="36" y="10"/>
                          <a:pt x="28" y="6"/>
                          <a:pt x="21" y="6"/>
                        </a:cubicBezTo>
                        <a:close/>
                        <a:moveTo>
                          <a:pt x="29" y="20"/>
                        </a:moveTo>
                        <a:cubicBezTo>
                          <a:pt x="28" y="20"/>
                          <a:pt x="27" y="19"/>
                          <a:pt x="27" y="18"/>
                        </a:cubicBezTo>
                        <a:cubicBezTo>
                          <a:pt x="27" y="16"/>
                          <a:pt x="23" y="15"/>
                          <a:pt x="21" y="15"/>
                        </a:cubicBezTo>
                        <a:cubicBezTo>
                          <a:pt x="20" y="15"/>
                          <a:pt x="20" y="14"/>
                          <a:pt x="20" y="13"/>
                        </a:cubicBezTo>
                        <a:cubicBezTo>
                          <a:pt x="20" y="13"/>
                          <a:pt x="20" y="12"/>
                          <a:pt x="21" y="12"/>
                        </a:cubicBezTo>
                        <a:cubicBezTo>
                          <a:pt x="25" y="12"/>
                          <a:pt x="30" y="14"/>
                          <a:pt x="30" y="18"/>
                        </a:cubicBezTo>
                        <a:cubicBezTo>
                          <a:pt x="30" y="19"/>
                          <a:pt x="29" y="20"/>
                          <a:pt x="29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68" name="Group 42"/>
                <p:cNvGrpSpPr/>
                <p:nvPr/>
              </p:nvGrpSpPr>
              <p:grpSpPr>
                <a:xfrm>
                  <a:off x="6528329" y="1919892"/>
                  <a:ext cx="2214042" cy="559614"/>
                  <a:chOff x="4809601" y="1738886"/>
                  <a:chExt cx="1660532" cy="419711"/>
                </a:xfrm>
              </p:grpSpPr>
              <p:sp>
                <p:nvSpPr>
                  <p:cNvPr id="69" name="Freeform: Shape 43"/>
                  <p:cNvSpPr/>
                  <p:nvPr/>
                </p:nvSpPr>
                <p:spPr>
                  <a:xfrm rot="10800000" flipH="1">
                    <a:off x="4809601" y="1740259"/>
                    <a:ext cx="1468316" cy="418338"/>
                  </a:xfrm>
                  <a:custGeom>
                    <a:avLst/>
                    <a:gdLst>
                      <a:gd name="connsiteX0" fmla="*/ 0 w 1957755"/>
                      <a:gd name="connsiteY0" fmla="*/ 0 h 635760"/>
                      <a:gd name="connsiteX1" fmla="*/ 1904643 w 1957755"/>
                      <a:gd name="connsiteY1" fmla="*/ 0 h 635760"/>
                      <a:gd name="connsiteX2" fmla="*/ 1957755 w 1957755"/>
                      <a:gd name="connsiteY2" fmla="*/ 317880 h 635760"/>
                      <a:gd name="connsiteX3" fmla="*/ 1904643 w 1957755"/>
                      <a:gd name="connsiteY3" fmla="*/ 635760 h 635760"/>
                      <a:gd name="connsiteX4" fmla="*/ 0 w 1957755"/>
                      <a:gd name="connsiteY4" fmla="*/ 635760 h 635760"/>
                      <a:gd name="connsiteX5" fmla="*/ 0 w 1957755"/>
                      <a:gd name="connsiteY5" fmla="*/ 0 h 63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7755" h="635760">
                        <a:moveTo>
                          <a:pt x="0" y="0"/>
                        </a:moveTo>
                        <a:lnTo>
                          <a:pt x="1904643" y="0"/>
                        </a:lnTo>
                        <a:cubicBezTo>
                          <a:pt x="1933975" y="0"/>
                          <a:pt x="1957755" y="142320"/>
                          <a:pt x="1957755" y="317880"/>
                        </a:cubicBezTo>
                        <a:cubicBezTo>
                          <a:pt x="1957755" y="493440"/>
                          <a:pt x="1933975" y="635760"/>
                          <a:pt x="1904643" y="635760"/>
                        </a:cubicBezTo>
                        <a:lnTo>
                          <a:pt x="0" y="6357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0" name="Oval 44"/>
                  <p:cNvSpPr/>
                  <p:nvPr/>
                </p:nvSpPr>
                <p:spPr>
                  <a:xfrm>
                    <a:off x="6066867" y="1738886"/>
                    <a:ext cx="403266" cy="41833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1" name="TextBox 45"/>
                  <p:cNvSpPr txBox="1"/>
                  <p:nvPr/>
                </p:nvSpPr>
                <p:spPr>
                  <a:xfrm>
                    <a:off x="4896288" y="1801083"/>
                    <a:ext cx="982481" cy="2385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zh-CN" altLang="en-US" sz="146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72" name="Freeform: Shape 46"/>
                  <p:cNvSpPr/>
                  <p:nvPr/>
                </p:nvSpPr>
                <p:spPr bwMode="auto">
                  <a:xfrm>
                    <a:off x="6209423" y="1811496"/>
                    <a:ext cx="136988" cy="230486"/>
                  </a:xfrm>
                  <a:custGeom>
                    <a:avLst/>
                    <a:gdLst/>
                    <a:ahLst/>
                    <a:cxnLst>
                      <a:cxn ang="0">
                        <a:pos x="29" y="44"/>
                      </a:cxn>
                      <a:cxn ang="0">
                        <a:pos x="24" y="49"/>
                      </a:cxn>
                      <a:cxn ang="0">
                        <a:pos x="5" y="49"/>
                      </a:cxn>
                      <a:cxn ang="0">
                        <a:pos x="0" y="44"/>
                      </a:cxn>
                      <a:cxn ang="0">
                        <a:pos x="0" y="5"/>
                      </a:cxn>
                      <a:cxn ang="0">
                        <a:pos x="5" y="0"/>
                      </a:cxn>
                      <a:cxn ang="0">
                        <a:pos x="24" y="0"/>
                      </a:cxn>
                      <a:cxn ang="0">
                        <a:pos x="29" y="5"/>
                      </a:cxn>
                      <a:cxn ang="0">
                        <a:pos x="29" y="44"/>
                      </a:cxn>
                      <a:cxn ang="0">
                        <a:pos x="25" y="11"/>
                      </a:cxn>
                      <a:cxn ang="0">
                        <a:pos x="24" y="10"/>
                      </a:cxn>
                      <a:cxn ang="0">
                        <a:pos x="5" y="10"/>
                      </a:cxn>
                      <a:cxn ang="0">
                        <a:pos x="3" y="11"/>
                      </a:cxn>
                      <a:cxn ang="0">
                        <a:pos x="3" y="38"/>
                      </a:cxn>
                      <a:cxn ang="0">
                        <a:pos x="5" y="39"/>
                      </a:cxn>
                      <a:cxn ang="0">
                        <a:pos x="24" y="39"/>
                      </a:cxn>
                      <a:cxn ang="0">
                        <a:pos x="25" y="38"/>
                      </a:cxn>
                      <a:cxn ang="0">
                        <a:pos x="25" y="11"/>
                      </a:cxn>
                      <a:cxn ang="0">
                        <a:pos x="17" y="5"/>
                      </a:cxn>
                      <a:cxn ang="0">
                        <a:pos x="11" y="5"/>
                      </a:cxn>
                      <a:cxn ang="0">
                        <a:pos x="11" y="6"/>
                      </a:cxn>
                      <a:cxn ang="0">
                        <a:pos x="11" y="6"/>
                      </a:cxn>
                      <a:cxn ang="0">
                        <a:pos x="17" y="6"/>
                      </a:cxn>
                      <a:cxn ang="0">
                        <a:pos x="18" y="6"/>
                      </a:cxn>
                      <a:cxn ang="0">
                        <a:pos x="17" y="5"/>
                      </a:cxn>
                      <a:cxn ang="0">
                        <a:pos x="14" y="41"/>
                      </a:cxn>
                      <a:cxn ang="0">
                        <a:pos x="11" y="44"/>
                      </a:cxn>
                      <a:cxn ang="0">
                        <a:pos x="14" y="47"/>
                      </a:cxn>
                      <a:cxn ang="0">
                        <a:pos x="17" y="44"/>
                      </a:cxn>
                      <a:cxn ang="0">
                        <a:pos x="14" y="41"/>
                      </a:cxn>
                    </a:cxnLst>
                    <a:rect l="0" t="0" r="r" b="b"/>
                    <a:pathLst>
                      <a:path w="29" h="49">
                        <a:moveTo>
                          <a:pt x="29" y="44"/>
                        </a:moveTo>
                        <a:cubicBezTo>
                          <a:pt x="29" y="47"/>
                          <a:pt x="27" y="49"/>
                          <a:pt x="24" y="49"/>
                        </a:cubicBezTo>
                        <a:cubicBezTo>
                          <a:pt x="5" y="49"/>
                          <a:pt x="5" y="49"/>
                          <a:pt x="5" y="49"/>
                        </a:cubicBezTo>
                        <a:cubicBezTo>
                          <a:pt x="2" y="49"/>
                          <a:pt x="0" y="47"/>
                          <a:pt x="0" y="4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3"/>
                          <a:pt x="2" y="0"/>
                          <a:pt x="5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7" y="0"/>
                          <a:pt x="29" y="3"/>
                          <a:pt x="29" y="5"/>
                        </a:cubicBezTo>
                        <a:lnTo>
                          <a:pt x="29" y="44"/>
                        </a:lnTo>
                        <a:close/>
                        <a:moveTo>
                          <a:pt x="25" y="11"/>
                        </a:moveTo>
                        <a:cubicBezTo>
                          <a:pt x="25" y="11"/>
                          <a:pt x="25" y="10"/>
                          <a:pt x="24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4" y="10"/>
                          <a:pt x="3" y="11"/>
                          <a:pt x="3" y="11"/>
                        </a:cubicBezTo>
                        <a:cubicBezTo>
                          <a:pt x="3" y="38"/>
                          <a:pt x="3" y="38"/>
                          <a:pt x="3" y="38"/>
                        </a:cubicBezTo>
                        <a:cubicBezTo>
                          <a:pt x="3" y="39"/>
                          <a:pt x="4" y="39"/>
                          <a:pt x="5" y="39"/>
                        </a:cubicBezTo>
                        <a:cubicBezTo>
                          <a:pt x="24" y="39"/>
                          <a:pt x="24" y="39"/>
                          <a:pt x="24" y="39"/>
                        </a:cubicBezTo>
                        <a:cubicBezTo>
                          <a:pt x="25" y="39"/>
                          <a:pt x="25" y="39"/>
                          <a:pt x="25" y="38"/>
                        </a:cubicBezTo>
                        <a:lnTo>
                          <a:pt x="25" y="11"/>
                        </a:lnTo>
                        <a:close/>
                        <a:moveTo>
                          <a:pt x="17" y="5"/>
                        </a:move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5"/>
                          <a:pt x="11" y="6"/>
                          <a:pt x="11" y="6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7" y="6"/>
                          <a:pt x="17" y="6"/>
                          <a:pt x="17" y="6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18" y="6"/>
                          <a:pt x="18" y="5"/>
                          <a:pt x="17" y="5"/>
                        </a:cubicBezTo>
                        <a:close/>
                        <a:moveTo>
                          <a:pt x="14" y="41"/>
                        </a:moveTo>
                        <a:cubicBezTo>
                          <a:pt x="13" y="41"/>
                          <a:pt x="11" y="42"/>
                          <a:pt x="11" y="44"/>
                        </a:cubicBezTo>
                        <a:cubicBezTo>
                          <a:pt x="11" y="46"/>
                          <a:pt x="13" y="47"/>
                          <a:pt x="14" y="47"/>
                        </a:cubicBezTo>
                        <a:cubicBezTo>
                          <a:pt x="16" y="47"/>
                          <a:pt x="17" y="46"/>
                          <a:pt x="17" y="44"/>
                        </a:cubicBezTo>
                        <a:cubicBezTo>
                          <a:pt x="17" y="42"/>
                          <a:pt x="16" y="41"/>
                          <a:pt x="14" y="4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13" name="TextBox 68"/>
              <p:cNvSpPr txBox="1"/>
              <p:nvPr/>
            </p:nvSpPr>
            <p:spPr>
              <a:xfrm>
                <a:off x="602560" y="1267083"/>
                <a:ext cx="1984662" cy="291170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6" name="TextBox 69"/>
              <p:cNvSpPr txBox="1"/>
              <p:nvPr/>
            </p:nvSpPr>
            <p:spPr>
              <a:xfrm>
                <a:off x="602559" y="1558252"/>
                <a:ext cx="1984662" cy="464075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7" name="TextBox 71"/>
              <p:cNvSpPr txBox="1"/>
              <p:nvPr/>
            </p:nvSpPr>
            <p:spPr>
              <a:xfrm>
                <a:off x="6556779" y="1267083"/>
                <a:ext cx="2011665" cy="29117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8" name="TextBox 72"/>
              <p:cNvSpPr txBox="1"/>
              <p:nvPr/>
            </p:nvSpPr>
            <p:spPr>
              <a:xfrm>
                <a:off x="6556779" y="1558252"/>
                <a:ext cx="2011665" cy="464075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949" y="3289"/>
              <a:ext cx="12545" cy="1209"/>
              <a:chOff x="602559" y="2088315"/>
              <a:chExt cx="7965885" cy="767682"/>
            </a:xfrm>
          </p:grpSpPr>
          <p:grpSp>
            <p:nvGrpSpPr>
              <p:cNvPr id="24" name="Group 11"/>
              <p:cNvGrpSpPr/>
              <p:nvPr/>
            </p:nvGrpSpPr>
            <p:grpSpPr>
              <a:xfrm>
                <a:off x="4221894" y="2088315"/>
                <a:ext cx="669576" cy="767682"/>
                <a:chOff x="4514508" y="1429050"/>
                <a:chExt cx="1334443" cy="1529966"/>
              </a:xfrm>
            </p:grpSpPr>
            <p:sp>
              <p:nvSpPr>
                <p:cNvPr id="64" name="Parallelogram 12"/>
                <p:cNvSpPr/>
                <p:nvPr/>
              </p:nvSpPr>
              <p:spPr>
                <a:xfrm rot="5400000">
                  <a:off x="4250368" y="2027991"/>
                  <a:ext cx="1198660" cy="663390"/>
                </a:xfrm>
                <a:prstGeom prst="parallelogram">
                  <a:avLst>
                    <a:gd name="adj" fmla="val 48555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Parallelogram 13"/>
                <p:cNvSpPr/>
                <p:nvPr/>
              </p:nvSpPr>
              <p:spPr>
                <a:xfrm rot="5400000" flipV="1">
                  <a:off x="4915865" y="2025930"/>
                  <a:ext cx="1198660" cy="667512"/>
                </a:xfrm>
                <a:prstGeom prst="parallelogram">
                  <a:avLst>
                    <a:gd name="adj" fmla="val 48555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Diamond 14"/>
                <p:cNvSpPr/>
                <p:nvPr/>
              </p:nvSpPr>
              <p:spPr>
                <a:xfrm>
                  <a:off x="4514508" y="1429050"/>
                  <a:ext cx="1333770" cy="695827"/>
                </a:xfrm>
                <a:prstGeom prst="diamond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5" name="Group 73"/>
              <p:cNvGrpSpPr/>
              <p:nvPr/>
            </p:nvGrpSpPr>
            <p:grpSpPr>
              <a:xfrm>
                <a:off x="2598086" y="2260726"/>
                <a:ext cx="3928421" cy="426047"/>
                <a:chOff x="3464114" y="2996036"/>
                <a:chExt cx="5237895" cy="568062"/>
              </a:xfrm>
            </p:grpSpPr>
            <p:grpSp>
              <p:nvGrpSpPr>
                <p:cNvPr id="54" name="Group 27"/>
                <p:cNvGrpSpPr/>
                <p:nvPr/>
              </p:nvGrpSpPr>
              <p:grpSpPr>
                <a:xfrm>
                  <a:off x="3464114" y="3006314"/>
                  <a:ext cx="2177840" cy="557784"/>
                  <a:chOff x="2538532" y="2254736"/>
                  <a:chExt cx="1633380" cy="418338"/>
                </a:xfrm>
              </p:grpSpPr>
              <p:sp>
                <p:nvSpPr>
                  <p:cNvPr id="60" name="Freeform: Shape 28"/>
                  <p:cNvSpPr/>
                  <p:nvPr/>
                </p:nvSpPr>
                <p:spPr>
                  <a:xfrm flipH="1">
                    <a:off x="2703596" y="2254736"/>
                    <a:ext cx="1468316" cy="418338"/>
                  </a:xfrm>
                  <a:custGeom>
                    <a:avLst/>
                    <a:gdLst>
                      <a:gd name="connsiteX0" fmla="*/ 0 w 1957755"/>
                      <a:gd name="connsiteY0" fmla="*/ 0 h 635760"/>
                      <a:gd name="connsiteX1" fmla="*/ 1904643 w 1957755"/>
                      <a:gd name="connsiteY1" fmla="*/ 0 h 635760"/>
                      <a:gd name="connsiteX2" fmla="*/ 1957755 w 1957755"/>
                      <a:gd name="connsiteY2" fmla="*/ 317880 h 635760"/>
                      <a:gd name="connsiteX3" fmla="*/ 1904643 w 1957755"/>
                      <a:gd name="connsiteY3" fmla="*/ 635760 h 635760"/>
                      <a:gd name="connsiteX4" fmla="*/ 0 w 1957755"/>
                      <a:gd name="connsiteY4" fmla="*/ 635760 h 635760"/>
                      <a:gd name="connsiteX5" fmla="*/ 0 w 1957755"/>
                      <a:gd name="connsiteY5" fmla="*/ 0 h 63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7755" h="635760">
                        <a:moveTo>
                          <a:pt x="0" y="0"/>
                        </a:moveTo>
                        <a:lnTo>
                          <a:pt x="1904643" y="0"/>
                        </a:lnTo>
                        <a:cubicBezTo>
                          <a:pt x="1933975" y="0"/>
                          <a:pt x="1957755" y="142320"/>
                          <a:pt x="1957755" y="317880"/>
                        </a:cubicBezTo>
                        <a:cubicBezTo>
                          <a:pt x="1957755" y="493440"/>
                          <a:pt x="1933975" y="635760"/>
                          <a:pt x="1904643" y="635760"/>
                        </a:cubicBezTo>
                        <a:lnTo>
                          <a:pt x="0" y="6357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1" name="Oval 29"/>
                  <p:cNvSpPr/>
                  <p:nvPr/>
                </p:nvSpPr>
                <p:spPr>
                  <a:xfrm>
                    <a:off x="2538532" y="2254736"/>
                    <a:ext cx="403266" cy="41833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2" name="TextBox 30"/>
                  <p:cNvSpPr txBox="1"/>
                  <p:nvPr/>
                </p:nvSpPr>
                <p:spPr>
                  <a:xfrm>
                    <a:off x="2989231" y="2315641"/>
                    <a:ext cx="982481" cy="2385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zh-CN" altLang="en-US" sz="1465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63" name="Freeform: Shape 31"/>
                  <p:cNvSpPr/>
                  <p:nvPr/>
                </p:nvSpPr>
                <p:spPr bwMode="auto">
                  <a:xfrm flipH="1">
                    <a:off x="2637180" y="2348922"/>
                    <a:ext cx="198794" cy="215880"/>
                  </a:xfrm>
                  <a:custGeom>
                    <a:avLst/>
                    <a:gdLst/>
                    <a:ahLst/>
                    <a:cxnLst>
                      <a:cxn ang="0">
                        <a:pos x="55" y="64"/>
                      </a:cxn>
                      <a:cxn ang="0">
                        <a:pos x="0" y="59"/>
                      </a:cxn>
                      <a:cxn ang="0">
                        <a:pos x="4" y="9"/>
                      </a:cxn>
                      <a:cxn ang="0">
                        <a:pos x="9" y="5"/>
                      </a:cxn>
                      <a:cxn ang="0">
                        <a:pos x="17" y="0"/>
                      </a:cxn>
                      <a:cxn ang="0">
                        <a:pos x="23" y="9"/>
                      </a:cxn>
                      <a:cxn ang="0">
                        <a:pos x="36" y="5"/>
                      </a:cxn>
                      <a:cxn ang="0">
                        <a:pos x="44" y="0"/>
                      </a:cxn>
                      <a:cxn ang="0">
                        <a:pos x="50" y="9"/>
                      </a:cxn>
                      <a:cxn ang="0">
                        <a:pos x="59" y="13"/>
                      </a:cxn>
                      <a:cxn ang="0">
                        <a:pos x="15" y="33"/>
                      </a:cxn>
                      <a:cxn ang="0">
                        <a:pos x="4" y="23"/>
                      </a:cxn>
                      <a:cxn ang="0">
                        <a:pos x="15" y="33"/>
                      </a:cxn>
                      <a:cxn ang="0">
                        <a:pos x="15" y="35"/>
                      </a:cxn>
                      <a:cxn ang="0">
                        <a:pos x="4" y="47"/>
                      </a:cxn>
                      <a:cxn ang="0">
                        <a:pos x="15" y="59"/>
                      </a:cxn>
                      <a:cxn ang="0">
                        <a:pos x="4" y="49"/>
                      </a:cxn>
                      <a:cxn ang="0">
                        <a:pos x="15" y="59"/>
                      </a:cxn>
                      <a:cxn ang="0">
                        <a:pos x="17" y="4"/>
                      </a:cxn>
                      <a:cxn ang="0">
                        <a:pos x="13" y="5"/>
                      </a:cxn>
                      <a:cxn ang="0">
                        <a:pos x="15" y="17"/>
                      </a:cxn>
                      <a:cxn ang="0">
                        <a:pos x="18" y="16"/>
                      </a:cxn>
                      <a:cxn ang="0">
                        <a:pos x="28" y="33"/>
                      </a:cxn>
                      <a:cxn ang="0">
                        <a:pos x="17" y="23"/>
                      </a:cxn>
                      <a:cxn ang="0">
                        <a:pos x="28" y="33"/>
                      </a:cxn>
                      <a:cxn ang="0">
                        <a:pos x="28" y="35"/>
                      </a:cxn>
                      <a:cxn ang="0">
                        <a:pos x="17" y="47"/>
                      </a:cxn>
                      <a:cxn ang="0">
                        <a:pos x="28" y="59"/>
                      </a:cxn>
                      <a:cxn ang="0">
                        <a:pos x="17" y="49"/>
                      </a:cxn>
                      <a:cxn ang="0">
                        <a:pos x="28" y="59"/>
                      </a:cxn>
                      <a:cxn ang="0">
                        <a:pos x="42" y="23"/>
                      </a:cxn>
                      <a:cxn ang="0">
                        <a:pos x="31" y="33"/>
                      </a:cxn>
                      <a:cxn ang="0">
                        <a:pos x="42" y="47"/>
                      </a:cxn>
                      <a:cxn ang="0">
                        <a:pos x="31" y="35"/>
                      </a:cxn>
                      <a:cxn ang="0">
                        <a:pos x="42" y="47"/>
                      </a:cxn>
                      <a:cxn ang="0">
                        <a:pos x="42" y="49"/>
                      </a:cxn>
                      <a:cxn ang="0">
                        <a:pos x="31" y="59"/>
                      </a:cxn>
                      <a:cxn ang="0">
                        <a:pos x="45" y="5"/>
                      </a:cxn>
                      <a:cxn ang="0">
                        <a:pos x="42" y="4"/>
                      </a:cxn>
                      <a:cxn ang="0">
                        <a:pos x="41" y="16"/>
                      </a:cxn>
                      <a:cxn ang="0">
                        <a:pos x="44" y="17"/>
                      </a:cxn>
                      <a:cxn ang="0">
                        <a:pos x="45" y="5"/>
                      </a:cxn>
                      <a:cxn ang="0">
                        <a:pos x="55" y="23"/>
                      </a:cxn>
                      <a:cxn ang="0">
                        <a:pos x="44" y="33"/>
                      </a:cxn>
                      <a:cxn ang="0">
                        <a:pos x="55" y="47"/>
                      </a:cxn>
                      <a:cxn ang="0">
                        <a:pos x="44" y="35"/>
                      </a:cxn>
                      <a:cxn ang="0">
                        <a:pos x="55" y="47"/>
                      </a:cxn>
                      <a:cxn ang="0">
                        <a:pos x="55" y="49"/>
                      </a:cxn>
                      <a:cxn ang="0">
                        <a:pos x="44" y="59"/>
                      </a:cxn>
                    </a:cxnLst>
                    <a:rect l="0" t="0" r="r" b="b"/>
                    <a:pathLst>
                      <a:path w="59" h="64">
                        <a:moveTo>
                          <a:pt x="59" y="59"/>
                        </a:moveTo>
                        <a:cubicBezTo>
                          <a:pt x="59" y="62"/>
                          <a:pt x="57" y="64"/>
                          <a:pt x="55" y="64"/>
                        </a:cubicBezTo>
                        <a:cubicBezTo>
                          <a:pt x="4" y="64"/>
                          <a:pt x="4" y="64"/>
                          <a:pt x="4" y="64"/>
                        </a:cubicBezTo>
                        <a:cubicBezTo>
                          <a:pt x="2" y="64"/>
                          <a:pt x="0" y="62"/>
                          <a:pt x="0" y="5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1"/>
                          <a:pt x="2" y="9"/>
                          <a:pt x="4" y="9"/>
                        </a:cubicBezTo>
                        <a:cubicBezTo>
                          <a:pt x="9" y="9"/>
                          <a:pt x="9" y="9"/>
                          <a:pt x="9" y="9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9" y="2"/>
                          <a:pt x="11" y="0"/>
                          <a:pt x="15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20" y="0"/>
                          <a:pt x="23" y="2"/>
                          <a:pt x="23" y="5"/>
                        </a:cubicBezTo>
                        <a:cubicBezTo>
                          <a:pt x="23" y="9"/>
                          <a:pt x="23" y="9"/>
                          <a:pt x="23" y="9"/>
                        </a:cubicBezTo>
                        <a:cubicBezTo>
                          <a:pt x="36" y="9"/>
                          <a:pt x="36" y="9"/>
                          <a:pt x="36" y="9"/>
                        </a:cubicBezTo>
                        <a:cubicBezTo>
                          <a:pt x="36" y="5"/>
                          <a:pt x="36" y="5"/>
                          <a:pt x="36" y="5"/>
                        </a:cubicBezTo>
                        <a:cubicBezTo>
                          <a:pt x="36" y="2"/>
                          <a:pt x="39" y="0"/>
                          <a:pt x="42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7" y="0"/>
                          <a:pt x="50" y="2"/>
                          <a:pt x="50" y="5"/>
                        </a:cubicBezTo>
                        <a:cubicBezTo>
                          <a:pt x="50" y="9"/>
                          <a:pt x="50" y="9"/>
                          <a:pt x="50" y="9"/>
                        </a:cubicBezTo>
                        <a:cubicBezTo>
                          <a:pt x="55" y="9"/>
                          <a:pt x="55" y="9"/>
                          <a:pt x="55" y="9"/>
                        </a:cubicBezTo>
                        <a:cubicBezTo>
                          <a:pt x="57" y="9"/>
                          <a:pt x="59" y="11"/>
                          <a:pt x="59" y="13"/>
                        </a:cubicBezTo>
                        <a:lnTo>
                          <a:pt x="59" y="59"/>
                        </a:lnTo>
                        <a:close/>
                        <a:moveTo>
                          <a:pt x="15" y="33"/>
                        </a:moveTo>
                        <a:cubicBezTo>
                          <a:pt x="15" y="23"/>
                          <a:pt x="15" y="23"/>
                          <a:pt x="15" y="23"/>
                        </a:cubicBezTo>
                        <a:cubicBezTo>
                          <a:pt x="4" y="23"/>
                          <a:pt x="4" y="23"/>
                          <a:pt x="4" y="23"/>
                        </a:cubicBezTo>
                        <a:cubicBezTo>
                          <a:pt x="4" y="33"/>
                          <a:pt x="4" y="33"/>
                          <a:pt x="4" y="33"/>
                        </a:cubicBezTo>
                        <a:lnTo>
                          <a:pt x="15" y="33"/>
                        </a:lnTo>
                        <a:close/>
                        <a:moveTo>
                          <a:pt x="15" y="47"/>
                        </a:moveTo>
                        <a:cubicBezTo>
                          <a:pt x="15" y="35"/>
                          <a:pt x="15" y="35"/>
                          <a:pt x="15" y="35"/>
                        </a:cubicBezTo>
                        <a:cubicBezTo>
                          <a:pt x="4" y="35"/>
                          <a:pt x="4" y="35"/>
                          <a:pt x="4" y="35"/>
                        </a:cubicBezTo>
                        <a:cubicBezTo>
                          <a:pt x="4" y="47"/>
                          <a:pt x="4" y="47"/>
                          <a:pt x="4" y="47"/>
                        </a:cubicBezTo>
                        <a:lnTo>
                          <a:pt x="15" y="47"/>
                        </a:lnTo>
                        <a:close/>
                        <a:moveTo>
                          <a:pt x="15" y="59"/>
                        </a:moveTo>
                        <a:cubicBezTo>
                          <a:pt x="15" y="49"/>
                          <a:pt x="15" y="49"/>
                          <a:pt x="15" y="49"/>
                        </a:cubicBezTo>
                        <a:cubicBezTo>
                          <a:pt x="4" y="49"/>
                          <a:pt x="4" y="49"/>
                          <a:pt x="4" y="49"/>
                        </a:cubicBezTo>
                        <a:cubicBezTo>
                          <a:pt x="4" y="59"/>
                          <a:pt x="4" y="59"/>
                          <a:pt x="4" y="59"/>
                        </a:cubicBezTo>
                        <a:lnTo>
                          <a:pt x="15" y="59"/>
                        </a:lnTo>
                        <a:close/>
                        <a:moveTo>
                          <a:pt x="18" y="5"/>
                        </a:moveTo>
                        <a:cubicBezTo>
                          <a:pt x="18" y="5"/>
                          <a:pt x="18" y="4"/>
                          <a:pt x="17" y="4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4" y="4"/>
                          <a:pt x="13" y="5"/>
                          <a:pt x="13" y="5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3" y="16"/>
                          <a:pt x="14" y="17"/>
                          <a:pt x="15" y="17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8" y="17"/>
                          <a:pt x="18" y="16"/>
                          <a:pt x="18" y="16"/>
                        </a:cubicBezTo>
                        <a:lnTo>
                          <a:pt x="18" y="5"/>
                        </a:lnTo>
                        <a:close/>
                        <a:moveTo>
                          <a:pt x="28" y="33"/>
                        </a:moveTo>
                        <a:cubicBezTo>
                          <a:pt x="28" y="23"/>
                          <a:pt x="28" y="23"/>
                          <a:pt x="28" y="23"/>
                        </a:cubicBezTo>
                        <a:cubicBezTo>
                          <a:pt x="17" y="23"/>
                          <a:pt x="17" y="23"/>
                          <a:pt x="17" y="23"/>
                        </a:cubicBezTo>
                        <a:cubicBezTo>
                          <a:pt x="17" y="33"/>
                          <a:pt x="17" y="33"/>
                          <a:pt x="17" y="33"/>
                        </a:cubicBezTo>
                        <a:lnTo>
                          <a:pt x="28" y="33"/>
                        </a:lnTo>
                        <a:close/>
                        <a:moveTo>
                          <a:pt x="28" y="47"/>
                        </a:move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17" y="35"/>
                          <a:pt x="17" y="35"/>
                          <a:pt x="17" y="35"/>
                        </a:cubicBezTo>
                        <a:cubicBezTo>
                          <a:pt x="17" y="47"/>
                          <a:pt x="17" y="47"/>
                          <a:pt x="17" y="47"/>
                        </a:cubicBezTo>
                        <a:lnTo>
                          <a:pt x="28" y="47"/>
                        </a:lnTo>
                        <a:close/>
                        <a:moveTo>
                          <a:pt x="28" y="59"/>
                        </a:moveTo>
                        <a:cubicBezTo>
                          <a:pt x="28" y="49"/>
                          <a:pt x="28" y="49"/>
                          <a:pt x="28" y="49"/>
                        </a:cubicBezTo>
                        <a:cubicBezTo>
                          <a:pt x="17" y="49"/>
                          <a:pt x="17" y="49"/>
                          <a:pt x="17" y="49"/>
                        </a:cubicBezTo>
                        <a:cubicBezTo>
                          <a:pt x="17" y="59"/>
                          <a:pt x="17" y="59"/>
                          <a:pt x="17" y="59"/>
                        </a:cubicBezTo>
                        <a:lnTo>
                          <a:pt x="28" y="59"/>
                        </a:lnTo>
                        <a:close/>
                        <a:moveTo>
                          <a:pt x="42" y="33"/>
                        </a:move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31" y="23"/>
                          <a:pt x="31" y="23"/>
                          <a:pt x="31" y="23"/>
                        </a:cubicBezTo>
                        <a:cubicBezTo>
                          <a:pt x="31" y="33"/>
                          <a:pt x="31" y="33"/>
                          <a:pt x="31" y="33"/>
                        </a:cubicBezTo>
                        <a:lnTo>
                          <a:pt x="42" y="33"/>
                        </a:lnTo>
                        <a:close/>
                        <a:moveTo>
                          <a:pt x="42" y="47"/>
                        </a:move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31" y="35"/>
                          <a:pt x="31" y="35"/>
                          <a:pt x="31" y="35"/>
                        </a:cubicBezTo>
                        <a:cubicBezTo>
                          <a:pt x="31" y="47"/>
                          <a:pt x="31" y="47"/>
                          <a:pt x="31" y="47"/>
                        </a:cubicBezTo>
                        <a:lnTo>
                          <a:pt x="42" y="47"/>
                        </a:lnTo>
                        <a:close/>
                        <a:moveTo>
                          <a:pt x="42" y="59"/>
                        </a:moveTo>
                        <a:cubicBezTo>
                          <a:pt x="42" y="49"/>
                          <a:pt x="42" y="49"/>
                          <a:pt x="42" y="49"/>
                        </a:cubicBezTo>
                        <a:cubicBezTo>
                          <a:pt x="31" y="49"/>
                          <a:pt x="31" y="49"/>
                          <a:pt x="31" y="49"/>
                        </a:cubicBezTo>
                        <a:cubicBezTo>
                          <a:pt x="31" y="59"/>
                          <a:pt x="31" y="59"/>
                          <a:pt x="31" y="59"/>
                        </a:cubicBezTo>
                        <a:lnTo>
                          <a:pt x="42" y="59"/>
                        </a:lnTo>
                        <a:close/>
                        <a:moveTo>
                          <a:pt x="45" y="5"/>
                        </a:moveTo>
                        <a:cubicBezTo>
                          <a:pt x="45" y="5"/>
                          <a:pt x="45" y="4"/>
                          <a:pt x="44" y="4"/>
                        </a:cubicBez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41" y="4"/>
                          <a:pt x="41" y="5"/>
                          <a:pt x="41" y="5"/>
                        </a:cubicBezTo>
                        <a:cubicBezTo>
                          <a:pt x="41" y="16"/>
                          <a:pt x="41" y="16"/>
                          <a:pt x="41" y="16"/>
                        </a:cubicBezTo>
                        <a:cubicBezTo>
                          <a:pt x="41" y="16"/>
                          <a:pt x="41" y="17"/>
                          <a:pt x="42" y="17"/>
                        </a:cubicBezTo>
                        <a:cubicBezTo>
                          <a:pt x="44" y="17"/>
                          <a:pt x="44" y="17"/>
                          <a:pt x="44" y="17"/>
                        </a:cubicBezTo>
                        <a:cubicBezTo>
                          <a:pt x="45" y="17"/>
                          <a:pt x="45" y="16"/>
                          <a:pt x="45" y="16"/>
                        </a:cubicBezTo>
                        <a:lnTo>
                          <a:pt x="45" y="5"/>
                        </a:lnTo>
                        <a:close/>
                        <a:moveTo>
                          <a:pt x="55" y="33"/>
                        </a:moveTo>
                        <a:cubicBezTo>
                          <a:pt x="55" y="23"/>
                          <a:pt x="55" y="23"/>
                          <a:pt x="55" y="23"/>
                        </a:cubicBezTo>
                        <a:cubicBezTo>
                          <a:pt x="44" y="23"/>
                          <a:pt x="44" y="23"/>
                          <a:pt x="44" y="23"/>
                        </a:cubicBezTo>
                        <a:cubicBezTo>
                          <a:pt x="44" y="33"/>
                          <a:pt x="44" y="33"/>
                          <a:pt x="44" y="33"/>
                        </a:cubicBezTo>
                        <a:lnTo>
                          <a:pt x="55" y="33"/>
                        </a:lnTo>
                        <a:close/>
                        <a:moveTo>
                          <a:pt x="55" y="47"/>
                        </a:moveTo>
                        <a:cubicBezTo>
                          <a:pt x="55" y="35"/>
                          <a:pt x="55" y="35"/>
                          <a:pt x="55" y="35"/>
                        </a:cubicBezTo>
                        <a:cubicBezTo>
                          <a:pt x="44" y="35"/>
                          <a:pt x="44" y="35"/>
                          <a:pt x="44" y="35"/>
                        </a:cubicBezTo>
                        <a:cubicBezTo>
                          <a:pt x="44" y="47"/>
                          <a:pt x="44" y="47"/>
                          <a:pt x="44" y="47"/>
                        </a:cubicBezTo>
                        <a:lnTo>
                          <a:pt x="55" y="47"/>
                        </a:lnTo>
                        <a:close/>
                        <a:moveTo>
                          <a:pt x="55" y="59"/>
                        </a:moveTo>
                        <a:cubicBezTo>
                          <a:pt x="55" y="49"/>
                          <a:pt x="55" y="49"/>
                          <a:pt x="55" y="49"/>
                        </a:cubicBezTo>
                        <a:cubicBezTo>
                          <a:pt x="44" y="49"/>
                          <a:pt x="44" y="49"/>
                          <a:pt x="44" y="49"/>
                        </a:cubicBezTo>
                        <a:cubicBezTo>
                          <a:pt x="44" y="59"/>
                          <a:pt x="44" y="59"/>
                          <a:pt x="44" y="59"/>
                        </a:cubicBezTo>
                        <a:lnTo>
                          <a:pt x="55" y="5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5" name="Group 37"/>
                <p:cNvGrpSpPr/>
                <p:nvPr/>
              </p:nvGrpSpPr>
              <p:grpSpPr>
                <a:xfrm>
                  <a:off x="6519510" y="2996036"/>
                  <a:ext cx="2182499" cy="564344"/>
                  <a:chOff x="4830079" y="2239939"/>
                  <a:chExt cx="1636874" cy="423258"/>
                </a:xfrm>
              </p:grpSpPr>
              <p:sp>
                <p:nvSpPr>
                  <p:cNvPr id="56" name="Freeform: Shape 38"/>
                  <p:cNvSpPr/>
                  <p:nvPr/>
                </p:nvSpPr>
                <p:spPr>
                  <a:xfrm rot="10800000" flipH="1">
                    <a:off x="4830079" y="2244859"/>
                    <a:ext cx="1468316" cy="418338"/>
                  </a:xfrm>
                  <a:custGeom>
                    <a:avLst/>
                    <a:gdLst>
                      <a:gd name="connsiteX0" fmla="*/ 0 w 1957755"/>
                      <a:gd name="connsiteY0" fmla="*/ 0 h 635760"/>
                      <a:gd name="connsiteX1" fmla="*/ 1904643 w 1957755"/>
                      <a:gd name="connsiteY1" fmla="*/ 0 h 635760"/>
                      <a:gd name="connsiteX2" fmla="*/ 1957755 w 1957755"/>
                      <a:gd name="connsiteY2" fmla="*/ 317880 h 635760"/>
                      <a:gd name="connsiteX3" fmla="*/ 1904643 w 1957755"/>
                      <a:gd name="connsiteY3" fmla="*/ 635760 h 635760"/>
                      <a:gd name="connsiteX4" fmla="*/ 0 w 1957755"/>
                      <a:gd name="connsiteY4" fmla="*/ 635760 h 635760"/>
                      <a:gd name="connsiteX5" fmla="*/ 0 w 1957755"/>
                      <a:gd name="connsiteY5" fmla="*/ 0 h 63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7755" h="635760">
                        <a:moveTo>
                          <a:pt x="0" y="0"/>
                        </a:moveTo>
                        <a:lnTo>
                          <a:pt x="1904643" y="0"/>
                        </a:lnTo>
                        <a:cubicBezTo>
                          <a:pt x="1933975" y="0"/>
                          <a:pt x="1957755" y="142320"/>
                          <a:pt x="1957755" y="317880"/>
                        </a:cubicBezTo>
                        <a:cubicBezTo>
                          <a:pt x="1957755" y="493440"/>
                          <a:pt x="1933975" y="635760"/>
                          <a:pt x="1904643" y="635760"/>
                        </a:cubicBezTo>
                        <a:lnTo>
                          <a:pt x="0" y="6357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" name="Oval 39"/>
                  <p:cNvSpPr/>
                  <p:nvPr/>
                </p:nvSpPr>
                <p:spPr>
                  <a:xfrm>
                    <a:off x="6063687" y="2239939"/>
                    <a:ext cx="403266" cy="41833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" name="TextBox 40"/>
                  <p:cNvSpPr txBox="1"/>
                  <p:nvPr/>
                </p:nvSpPr>
                <p:spPr>
                  <a:xfrm>
                    <a:off x="4896288" y="2301322"/>
                    <a:ext cx="982480" cy="2385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zh-CN" altLang="en-US" sz="1465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59" name="Freeform: Shape 41"/>
                  <p:cNvSpPr/>
                  <p:nvPr/>
                </p:nvSpPr>
                <p:spPr bwMode="auto">
                  <a:xfrm>
                    <a:off x="6194793" y="2330718"/>
                    <a:ext cx="159391" cy="186078"/>
                  </a:xfrm>
                  <a:custGeom>
                    <a:avLst/>
                    <a:gdLst/>
                    <a:ahLst/>
                    <a:cxnLst>
                      <a:cxn ang="0">
                        <a:pos x="158" y="119"/>
                      </a:cxn>
                      <a:cxn ang="0">
                        <a:pos x="0" y="119"/>
                      </a:cxn>
                      <a:cxn ang="0">
                        <a:pos x="0" y="0"/>
                      </a:cxn>
                      <a:cxn ang="0">
                        <a:pos x="8" y="0"/>
                      </a:cxn>
                      <a:cxn ang="0">
                        <a:pos x="8" y="108"/>
                      </a:cxn>
                      <a:cxn ang="0">
                        <a:pos x="158" y="108"/>
                      </a:cxn>
                      <a:cxn ang="0">
                        <a:pos x="158" y="119"/>
                      </a:cxn>
                      <a:cxn ang="0">
                        <a:pos x="147" y="98"/>
                      </a:cxn>
                      <a:cxn ang="0">
                        <a:pos x="19" y="98"/>
                      </a:cxn>
                      <a:cxn ang="0">
                        <a:pos x="19" y="54"/>
                      </a:cxn>
                      <a:cxn ang="0">
                        <a:pos x="54" y="9"/>
                      </a:cxn>
                      <a:cxn ang="0">
                        <a:pos x="97" y="54"/>
                      </a:cxn>
                      <a:cxn ang="0">
                        <a:pos x="127" y="28"/>
                      </a:cxn>
                      <a:cxn ang="0">
                        <a:pos x="147" y="98"/>
                      </a:cxn>
                    </a:cxnLst>
                    <a:rect l="0" t="0" r="r" b="b"/>
                    <a:pathLst>
                      <a:path w="158" h="119">
                        <a:moveTo>
                          <a:pt x="158" y="119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8" y="108"/>
                        </a:lnTo>
                        <a:lnTo>
                          <a:pt x="158" y="108"/>
                        </a:lnTo>
                        <a:lnTo>
                          <a:pt x="158" y="119"/>
                        </a:lnTo>
                        <a:close/>
                        <a:moveTo>
                          <a:pt x="147" y="98"/>
                        </a:moveTo>
                        <a:lnTo>
                          <a:pt x="19" y="98"/>
                        </a:lnTo>
                        <a:lnTo>
                          <a:pt x="19" y="54"/>
                        </a:lnTo>
                        <a:lnTo>
                          <a:pt x="54" y="9"/>
                        </a:lnTo>
                        <a:lnTo>
                          <a:pt x="97" y="54"/>
                        </a:lnTo>
                        <a:lnTo>
                          <a:pt x="127" y="28"/>
                        </a:lnTo>
                        <a:lnTo>
                          <a:pt x="147" y="9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26" name="TextBox 83"/>
              <p:cNvSpPr txBox="1"/>
              <p:nvPr/>
            </p:nvSpPr>
            <p:spPr>
              <a:xfrm>
                <a:off x="602560" y="2094535"/>
                <a:ext cx="1984662" cy="291170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7" name="TextBox 84"/>
              <p:cNvSpPr txBox="1"/>
              <p:nvPr/>
            </p:nvSpPr>
            <p:spPr>
              <a:xfrm>
                <a:off x="602559" y="2385704"/>
                <a:ext cx="1984662" cy="464075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28" name="TextBox 86"/>
              <p:cNvSpPr txBox="1"/>
              <p:nvPr/>
            </p:nvSpPr>
            <p:spPr>
              <a:xfrm>
                <a:off x="6556779" y="2094535"/>
                <a:ext cx="2011665" cy="29117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7" name="TextBox 87"/>
              <p:cNvSpPr txBox="1"/>
              <p:nvPr/>
            </p:nvSpPr>
            <p:spPr>
              <a:xfrm>
                <a:off x="6556779" y="2385704"/>
                <a:ext cx="2011665" cy="464075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949" y="4587"/>
              <a:ext cx="12545" cy="1209"/>
              <a:chOff x="602559" y="2912626"/>
              <a:chExt cx="7965885" cy="767682"/>
            </a:xfrm>
          </p:grpSpPr>
          <p:grpSp>
            <p:nvGrpSpPr>
              <p:cNvPr id="38" name="Group 7"/>
              <p:cNvGrpSpPr/>
              <p:nvPr/>
            </p:nvGrpSpPr>
            <p:grpSpPr>
              <a:xfrm>
                <a:off x="4226642" y="2912626"/>
                <a:ext cx="669576" cy="767682"/>
                <a:chOff x="4514508" y="1429050"/>
                <a:chExt cx="1334443" cy="1529966"/>
              </a:xfrm>
            </p:grpSpPr>
            <p:sp>
              <p:nvSpPr>
                <p:cNvPr id="39" name="Parallelogram 8"/>
                <p:cNvSpPr/>
                <p:nvPr/>
              </p:nvSpPr>
              <p:spPr>
                <a:xfrm rot="5400000">
                  <a:off x="4250368" y="2027991"/>
                  <a:ext cx="1198660" cy="663390"/>
                </a:xfrm>
                <a:prstGeom prst="parallelogram">
                  <a:avLst>
                    <a:gd name="adj" fmla="val 48555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Parallelogram 9"/>
                <p:cNvSpPr/>
                <p:nvPr/>
              </p:nvSpPr>
              <p:spPr>
                <a:xfrm rot="5400000" flipV="1">
                  <a:off x="4915865" y="2025930"/>
                  <a:ext cx="1198660" cy="667512"/>
                </a:xfrm>
                <a:prstGeom prst="parallelogram">
                  <a:avLst>
                    <a:gd name="adj" fmla="val 4855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Diamond 10"/>
                <p:cNvSpPr/>
                <p:nvPr/>
              </p:nvSpPr>
              <p:spPr>
                <a:xfrm>
                  <a:off x="4514508" y="1429050"/>
                  <a:ext cx="1333770" cy="695827"/>
                </a:xfrm>
                <a:prstGeom prst="diamond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" name="Group 74"/>
              <p:cNvGrpSpPr/>
              <p:nvPr/>
            </p:nvGrpSpPr>
            <p:grpSpPr>
              <a:xfrm>
                <a:off x="2602109" y="3090649"/>
                <a:ext cx="3921218" cy="436941"/>
                <a:chOff x="3469479" y="3700765"/>
                <a:chExt cx="5228291" cy="582588"/>
              </a:xfrm>
            </p:grpSpPr>
            <p:grpSp>
              <p:nvGrpSpPr>
                <p:cNvPr id="43" name="Group 47"/>
                <p:cNvGrpSpPr/>
                <p:nvPr/>
              </p:nvGrpSpPr>
              <p:grpSpPr>
                <a:xfrm>
                  <a:off x="6522407" y="3700765"/>
                  <a:ext cx="2175363" cy="557784"/>
                  <a:chOff x="4832251" y="2775573"/>
                  <a:chExt cx="1631522" cy="418338"/>
                </a:xfrm>
              </p:grpSpPr>
              <p:sp>
                <p:nvSpPr>
                  <p:cNvPr id="80" name="Freeform: Shape 48"/>
                  <p:cNvSpPr/>
                  <p:nvPr/>
                </p:nvSpPr>
                <p:spPr>
                  <a:xfrm rot="10800000" flipH="1">
                    <a:off x="4832251" y="2775573"/>
                    <a:ext cx="1468316" cy="418338"/>
                  </a:xfrm>
                  <a:custGeom>
                    <a:avLst/>
                    <a:gdLst>
                      <a:gd name="connsiteX0" fmla="*/ 0 w 1957755"/>
                      <a:gd name="connsiteY0" fmla="*/ 0 h 635760"/>
                      <a:gd name="connsiteX1" fmla="*/ 1904643 w 1957755"/>
                      <a:gd name="connsiteY1" fmla="*/ 0 h 635760"/>
                      <a:gd name="connsiteX2" fmla="*/ 1957755 w 1957755"/>
                      <a:gd name="connsiteY2" fmla="*/ 317880 h 635760"/>
                      <a:gd name="connsiteX3" fmla="*/ 1904643 w 1957755"/>
                      <a:gd name="connsiteY3" fmla="*/ 635760 h 635760"/>
                      <a:gd name="connsiteX4" fmla="*/ 0 w 1957755"/>
                      <a:gd name="connsiteY4" fmla="*/ 635760 h 635760"/>
                      <a:gd name="connsiteX5" fmla="*/ 0 w 1957755"/>
                      <a:gd name="connsiteY5" fmla="*/ 0 h 63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7755" h="635760">
                        <a:moveTo>
                          <a:pt x="0" y="0"/>
                        </a:moveTo>
                        <a:lnTo>
                          <a:pt x="1904643" y="0"/>
                        </a:lnTo>
                        <a:cubicBezTo>
                          <a:pt x="1933975" y="0"/>
                          <a:pt x="1957755" y="142320"/>
                          <a:pt x="1957755" y="317880"/>
                        </a:cubicBezTo>
                        <a:cubicBezTo>
                          <a:pt x="1957755" y="493440"/>
                          <a:pt x="1933975" y="635760"/>
                          <a:pt x="1904643" y="635760"/>
                        </a:cubicBezTo>
                        <a:lnTo>
                          <a:pt x="0" y="6357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4" name="Oval 49"/>
                  <p:cNvSpPr/>
                  <p:nvPr/>
                </p:nvSpPr>
                <p:spPr>
                  <a:xfrm>
                    <a:off x="6060507" y="2775573"/>
                    <a:ext cx="403266" cy="41833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5" name="TextBox 50"/>
                  <p:cNvSpPr txBox="1"/>
                  <p:nvPr/>
                </p:nvSpPr>
                <p:spPr>
                  <a:xfrm>
                    <a:off x="4896288" y="2855746"/>
                    <a:ext cx="982481" cy="2385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zh-CN" altLang="en-US" sz="1465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86" name="Freeform: Shape 51"/>
                  <p:cNvSpPr>
                    <a:spLocks noChangeAspect="1"/>
                  </p:cNvSpPr>
                  <p:nvPr/>
                </p:nvSpPr>
                <p:spPr bwMode="auto">
                  <a:xfrm>
                    <a:off x="6140725" y="2841039"/>
                    <a:ext cx="243248" cy="281872"/>
                  </a:xfrm>
                  <a:custGeom>
                    <a:avLst/>
                    <a:gdLst/>
                    <a:ahLst/>
                    <a:cxnLst>
                      <a:cxn ang="0">
                        <a:pos x="58" y="33"/>
                      </a:cxn>
                      <a:cxn ang="0">
                        <a:pos x="57" y="34"/>
                      </a:cxn>
                      <a:cxn ang="0">
                        <a:pos x="50" y="35"/>
                      </a:cxn>
                      <a:cxn ang="0">
                        <a:pos x="49" y="39"/>
                      </a:cxn>
                      <a:cxn ang="0">
                        <a:pos x="53" y="44"/>
                      </a:cxn>
                      <a:cxn ang="0">
                        <a:pos x="53" y="45"/>
                      </a:cxn>
                      <a:cxn ang="0">
                        <a:pos x="53" y="46"/>
                      </a:cxn>
                      <a:cxn ang="0">
                        <a:pos x="45" y="53"/>
                      </a:cxn>
                      <a:cxn ang="0">
                        <a:pos x="44" y="52"/>
                      </a:cxn>
                      <a:cxn ang="0">
                        <a:pos x="39" y="48"/>
                      </a:cxn>
                      <a:cxn ang="0">
                        <a:pos x="36" y="50"/>
                      </a:cxn>
                      <a:cxn ang="0">
                        <a:pos x="34" y="57"/>
                      </a:cxn>
                      <a:cxn ang="0">
                        <a:pos x="33" y="58"/>
                      </a:cxn>
                      <a:cxn ang="0">
                        <a:pos x="25" y="58"/>
                      </a:cxn>
                      <a:cxn ang="0">
                        <a:pos x="23" y="57"/>
                      </a:cxn>
                      <a:cxn ang="0">
                        <a:pos x="22" y="50"/>
                      </a:cxn>
                      <a:cxn ang="0">
                        <a:pos x="19" y="48"/>
                      </a:cxn>
                      <a:cxn ang="0">
                        <a:pos x="14" y="52"/>
                      </a:cxn>
                      <a:cxn ang="0">
                        <a:pos x="13" y="53"/>
                      </a:cxn>
                      <a:cxn ang="0">
                        <a:pos x="12" y="52"/>
                      </a:cxn>
                      <a:cxn ang="0">
                        <a:pos x="5" y="46"/>
                      </a:cxn>
                      <a:cxn ang="0">
                        <a:pos x="5" y="45"/>
                      </a:cxn>
                      <a:cxn ang="0">
                        <a:pos x="5" y="44"/>
                      </a:cxn>
                      <a:cxn ang="0">
                        <a:pos x="9" y="39"/>
                      </a:cxn>
                      <a:cxn ang="0">
                        <a:pos x="8" y="35"/>
                      </a:cxn>
                      <a:cxn ang="0">
                        <a:pos x="1" y="34"/>
                      </a:cxn>
                      <a:cxn ang="0">
                        <a:pos x="0" y="33"/>
                      </a:cxn>
                      <a:cxn ang="0">
                        <a:pos x="0" y="24"/>
                      </a:cxn>
                      <a:cxn ang="0">
                        <a:pos x="1" y="23"/>
                      </a:cxn>
                      <a:cxn ang="0">
                        <a:pos x="8" y="22"/>
                      </a:cxn>
                      <a:cxn ang="0">
                        <a:pos x="9" y="18"/>
                      </a:cxn>
                      <a:cxn ang="0">
                        <a:pos x="5" y="13"/>
                      </a:cxn>
                      <a:cxn ang="0">
                        <a:pos x="5" y="12"/>
                      </a:cxn>
                      <a:cxn ang="0">
                        <a:pos x="5" y="11"/>
                      </a:cxn>
                      <a:cxn ang="0">
                        <a:pos x="13" y="5"/>
                      </a:cxn>
                      <a:cxn ang="0">
                        <a:pos x="14" y="5"/>
                      </a:cxn>
                      <a:cxn ang="0">
                        <a:pos x="19" y="9"/>
                      </a:cxn>
                      <a:cxn ang="0">
                        <a:pos x="22" y="8"/>
                      </a:cxn>
                      <a:cxn ang="0">
                        <a:pos x="23" y="1"/>
                      </a:cxn>
                      <a:cxn ang="0">
                        <a:pos x="25" y="0"/>
                      </a:cxn>
                      <a:cxn ang="0">
                        <a:pos x="33" y="0"/>
                      </a:cxn>
                      <a:cxn ang="0">
                        <a:pos x="34" y="1"/>
                      </a:cxn>
                      <a:cxn ang="0">
                        <a:pos x="36" y="8"/>
                      </a:cxn>
                      <a:cxn ang="0">
                        <a:pos x="39" y="9"/>
                      </a:cxn>
                      <a:cxn ang="0">
                        <a:pos x="44" y="5"/>
                      </a:cxn>
                      <a:cxn ang="0">
                        <a:pos x="45" y="5"/>
                      </a:cxn>
                      <a:cxn ang="0">
                        <a:pos x="46" y="5"/>
                      </a:cxn>
                      <a:cxn ang="0">
                        <a:pos x="52" y="12"/>
                      </a:cxn>
                      <a:cxn ang="0">
                        <a:pos x="53" y="12"/>
                      </a:cxn>
                      <a:cxn ang="0">
                        <a:pos x="52" y="13"/>
                      </a:cxn>
                      <a:cxn ang="0">
                        <a:pos x="48" y="18"/>
                      </a:cxn>
                      <a:cxn ang="0">
                        <a:pos x="50" y="22"/>
                      </a:cxn>
                      <a:cxn ang="0">
                        <a:pos x="57" y="23"/>
                      </a:cxn>
                      <a:cxn ang="0">
                        <a:pos x="58" y="25"/>
                      </a:cxn>
                      <a:cxn ang="0">
                        <a:pos x="58" y="33"/>
                      </a:cxn>
                      <a:cxn ang="0">
                        <a:pos x="29" y="19"/>
                      </a:cxn>
                      <a:cxn ang="0">
                        <a:pos x="19" y="29"/>
                      </a:cxn>
                      <a:cxn ang="0">
                        <a:pos x="29" y="38"/>
                      </a:cxn>
                      <a:cxn ang="0">
                        <a:pos x="39" y="29"/>
                      </a:cxn>
                      <a:cxn ang="0">
                        <a:pos x="29" y="19"/>
                      </a:cxn>
                    </a:cxnLst>
                    <a:rect l="0" t="0" r="r" b="b"/>
                    <a:pathLst>
                      <a:path w="58" h="58">
                        <a:moveTo>
                          <a:pt x="58" y="33"/>
                        </a:moveTo>
                        <a:cubicBezTo>
                          <a:pt x="58" y="34"/>
                          <a:pt x="58" y="34"/>
                          <a:pt x="57" y="34"/>
                        </a:cubicBezTo>
                        <a:cubicBezTo>
                          <a:pt x="50" y="35"/>
                          <a:pt x="50" y="35"/>
                          <a:pt x="50" y="35"/>
                        </a:cubicBezTo>
                        <a:cubicBezTo>
                          <a:pt x="50" y="37"/>
                          <a:pt x="49" y="38"/>
                          <a:pt x="49" y="39"/>
                        </a:cubicBezTo>
                        <a:cubicBezTo>
                          <a:pt x="50" y="41"/>
                          <a:pt x="51" y="42"/>
                          <a:pt x="53" y="44"/>
                        </a:cubicBezTo>
                        <a:cubicBezTo>
                          <a:pt x="53" y="44"/>
                          <a:pt x="53" y="45"/>
                          <a:pt x="53" y="45"/>
                        </a:cubicBezTo>
                        <a:cubicBezTo>
                          <a:pt x="53" y="45"/>
                          <a:pt x="53" y="46"/>
                          <a:pt x="53" y="46"/>
                        </a:cubicBezTo>
                        <a:cubicBezTo>
                          <a:pt x="52" y="47"/>
                          <a:pt x="47" y="53"/>
                          <a:pt x="45" y="53"/>
                        </a:cubicBezTo>
                        <a:cubicBezTo>
                          <a:pt x="45" y="53"/>
                          <a:pt x="45" y="53"/>
                          <a:pt x="44" y="52"/>
                        </a:cubicBezTo>
                        <a:cubicBezTo>
                          <a:pt x="39" y="48"/>
                          <a:pt x="39" y="48"/>
                          <a:pt x="39" y="48"/>
                        </a:cubicBezTo>
                        <a:cubicBezTo>
                          <a:pt x="38" y="49"/>
                          <a:pt x="37" y="49"/>
                          <a:pt x="36" y="50"/>
                        </a:cubicBezTo>
                        <a:cubicBezTo>
                          <a:pt x="35" y="52"/>
                          <a:pt x="35" y="55"/>
                          <a:pt x="34" y="57"/>
                        </a:cubicBezTo>
                        <a:cubicBezTo>
                          <a:pt x="34" y="57"/>
                          <a:pt x="34" y="58"/>
                          <a:pt x="33" y="58"/>
                        </a:cubicBezTo>
                        <a:cubicBezTo>
                          <a:pt x="25" y="58"/>
                          <a:pt x="25" y="58"/>
                          <a:pt x="25" y="58"/>
                        </a:cubicBezTo>
                        <a:cubicBezTo>
                          <a:pt x="24" y="58"/>
                          <a:pt x="23" y="57"/>
                          <a:pt x="23" y="57"/>
                        </a:cubicBezTo>
                        <a:cubicBezTo>
                          <a:pt x="22" y="50"/>
                          <a:pt x="22" y="50"/>
                          <a:pt x="22" y="50"/>
                        </a:cubicBezTo>
                        <a:cubicBezTo>
                          <a:pt x="21" y="49"/>
                          <a:pt x="20" y="49"/>
                          <a:pt x="19" y="48"/>
                        </a:cubicBezTo>
                        <a:cubicBezTo>
                          <a:pt x="14" y="52"/>
                          <a:pt x="14" y="52"/>
                          <a:pt x="14" y="52"/>
                        </a:cubicBezTo>
                        <a:cubicBezTo>
                          <a:pt x="13" y="53"/>
                          <a:pt x="13" y="53"/>
                          <a:pt x="13" y="53"/>
                        </a:cubicBezTo>
                        <a:cubicBezTo>
                          <a:pt x="12" y="53"/>
                          <a:pt x="12" y="53"/>
                          <a:pt x="12" y="52"/>
                        </a:cubicBezTo>
                        <a:cubicBezTo>
                          <a:pt x="10" y="50"/>
                          <a:pt x="7" y="48"/>
                          <a:pt x="5" y="46"/>
                        </a:cubicBezTo>
                        <a:cubicBezTo>
                          <a:pt x="5" y="46"/>
                          <a:pt x="5" y="45"/>
                          <a:pt x="5" y="45"/>
                        </a:cubicBezTo>
                        <a:cubicBezTo>
                          <a:pt x="5" y="45"/>
                          <a:pt x="5" y="44"/>
                          <a:pt x="5" y="44"/>
                        </a:cubicBezTo>
                        <a:cubicBezTo>
                          <a:pt x="7" y="42"/>
                          <a:pt x="8" y="41"/>
                          <a:pt x="9" y="39"/>
                        </a:cubicBezTo>
                        <a:cubicBezTo>
                          <a:pt x="9" y="38"/>
                          <a:pt x="8" y="37"/>
                          <a:pt x="8" y="35"/>
                        </a:cubicBezTo>
                        <a:cubicBezTo>
                          <a:pt x="1" y="34"/>
                          <a:pt x="1" y="34"/>
                          <a:pt x="1" y="34"/>
                        </a:cubicBezTo>
                        <a:cubicBezTo>
                          <a:pt x="0" y="34"/>
                          <a:pt x="0" y="33"/>
                          <a:pt x="0" y="33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24"/>
                          <a:pt x="0" y="23"/>
                          <a:pt x="1" y="23"/>
                        </a:cubicBezTo>
                        <a:cubicBezTo>
                          <a:pt x="8" y="22"/>
                          <a:pt x="8" y="22"/>
                          <a:pt x="8" y="22"/>
                        </a:cubicBezTo>
                        <a:cubicBezTo>
                          <a:pt x="8" y="21"/>
                          <a:pt x="9" y="20"/>
                          <a:pt x="9" y="18"/>
                        </a:cubicBezTo>
                        <a:cubicBezTo>
                          <a:pt x="8" y="17"/>
                          <a:pt x="7" y="15"/>
                          <a:pt x="5" y="13"/>
                        </a:cubicBezTo>
                        <a:cubicBezTo>
                          <a:pt x="5" y="13"/>
                          <a:pt x="5" y="13"/>
                          <a:pt x="5" y="12"/>
                        </a:cubicBezTo>
                        <a:cubicBezTo>
                          <a:pt x="5" y="12"/>
                          <a:pt x="5" y="12"/>
                          <a:pt x="5" y="11"/>
                        </a:cubicBezTo>
                        <a:cubicBezTo>
                          <a:pt x="6" y="10"/>
                          <a:pt x="11" y="5"/>
                          <a:pt x="13" y="5"/>
                        </a:cubicBezTo>
                        <a:cubicBezTo>
                          <a:pt x="13" y="5"/>
                          <a:pt x="13" y="5"/>
                          <a:pt x="14" y="5"/>
                        </a:cubicBez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20" y="9"/>
                          <a:pt x="21" y="8"/>
                          <a:pt x="22" y="8"/>
                        </a:cubicBezTo>
                        <a:cubicBezTo>
                          <a:pt x="22" y="5"/>
                          <a:pt x="23" y="3"/>
                          <a:pt x="23" y="1"/>
                        </a:cubicBezTo>
                        <a:cubicBezTo>
                          <a:pt x="23" y="0"/>
                          <a:pt x="24" y="0"/>
                          <a:pt x="25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4" y="0"/>
                          <a:pt x="34" y="0"/>
                          <a:pt x="34" y="1"/>
                        </a:cubicBezTo>
                        <a:cubicBezTo>
                          <a:pt x="36" y="8"/>
                          <a:pt x="36" y="8"/>
                          <a:pt x="36" y="8"/>
                        </a:cubicBezTo>
                        <a:cubicBezTo>
                          <a:pt x="37" y="8"/>
                          <a:pt x="38" y="9"/>
                          <a:pt x="39" y="9"/>
                        </a:cubicBezTo>
                        <a:cubicBezTo>
                          <a:pt x="44" y="5"/>
                          <a:pt x="44" y="5"/>
                          <a:pt x="44" y="5"/>
                        </a:cubicBezTo>
                        <a:cubicBezTo>
                          <a:pt x="45" y="5"/>
                          <a:pt x="45" y="5"/>
                          <a:pt x="45" y="5"/>
                        </a:cubicBezTo>
                        <a:cubicBezTo>
                          <a:pt x="46" y="5"/>
                          <a:pt x="46" y="5"/>
                          <a:pt x="46" y="5"/>
                        </a:cubicBezTo>
                        <a:cubicBezTo>
                          <a:pt x="48" y="7"/>
                          <a:pt x="51" y="9"/>
                          <a:pt x="52" y="12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3" y="13"/>
                          <a:pt x="53" y="13"/>
                          <a:pt x="52" y="13"/>
                        </a:cubicBezTo>
                        <a:cubicBezTo>
                          <a:pt x="51" y="15"/>
                          <a:pt x="50" y="17"/>
                          <a:pt x="48" y="18"/>
                        </a:cubicBezTo>
                        <a:cubicBezTo>
                          <a:pt x="49" y="20"/>
                          <a:pt x="50" y="21"/>
                          <a:pt x="50" y="22"/>
                        </a:cubicBezTo>
                        <a:cubicBezTo>
                          <a:pt x="57" y="23"/>
                          <a:pt x="57" y="23"/>
                          <a:pt x="57" y="23"/>
                        </a:cubicBezTo>
                        <a:cubicBezTo>
                          <a:pt x="58" y="23"/>
                          <a:pt x="58" y="24"/>
                          <a:pt x="58" y="25"/>
                        </a:cubicBezTo>
                        <a:lnTo>
                          <a:pt x="58" y="33"/>
                        </a:lnTo>
                        <a:close/>
                        <a:moveTo>
                          <a:pt x="29" y="19"/>
                        </a:moveTo>
                        <a:cubicBezTo>
                          <a:pt x="24" y="19"/>
                          <a:pt x="19" y="23"/>
                          <a:pt x="19" y="29"/>
                        </a:cubicBezTo>
                        <a:cubicBezTo>
                          <a:pt x="19" y="34"/>
                          <a:pt x="24" y="38"/>
                          <a:pt x="29" y="38"/>
                        </a:cubicBezTo>
                        <a:cubicBezTo>
                          <a:pt x="34" y="38"/>
                          <a:pt x="39" y="34"/>
                          <a:pt x="39" y="29"/>
                        </a:cubicBezTo>
                        <a:cubicBezTo>
                          <a:pt x="39" y="23"/>
                          <a:pt x="34" y="19"/>
                          <a:pt x="29" y="1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1"/>
                    </a:solidFill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87" name="Group 57"/>
                <p:cNvGrpSpPr/>
                <p:nvPr/>
              </p:nvGrpSpPr>
              <p:grpSpPr>
                <a:xfrm>
                  <a:off x="3469479" y="3702297"/>
                  <a:ext cx="2170777" cy="581056"/>
                  <a:chOff x="2542555" y="2776723"/>
                  <a:chExt cx="1628083" cy="435792"/>
                </a:xfrm>
              </p:grpSpPr>
              <p:sp>
                <p:nvSpPr>
                  <p:cNvPr id="88" name="Freeform: Shape 58"/>
                  <p:cNvSpPr/>
                  <p:nvPr/>
                </p:nvSpPr>
                <p:spPr>
                  <a:xfrm flipH="1">
                    <a:off x="2702322" y="2779159"/>
                    <a:ext cx="1468316" cy="418338"/>
                  </a:xfrm>
                  <a:custGeom>
                    <a:avLst/>
                    <a:gdLst>
                      <a:gd name="connsiteX0" fmla="*/ 0 w 1957755"/>
                      <a:gd name="connsiteY0" fmla="*/ 0 h 635760"/>
                      <a:gd name="connsiteX1" fmla="*/ 1904643 w 1957755"/>
                      <a:gd name="connsiteY1" fmla="*/ 0 h 635760"/>
                      <a:gd name="connsiteX2" fmla="*/ 1957755 w 1957755"/>
                      <a:gd name="connsiteY2" fmla="*/ 317880 h 635760"/>
                      <a:gd name="connsiteX3" fmla="*/ 1904643 w 1957755"/>
                      <a:gd name="connsiteY3" fmla="*/ 635760 h 635760"/>
                      <a:gd name="connsiteX4" fmla="*/ 0 w 1957755"/>
                      <a:gd name="connsiteY4" fmla="*/ 635760 h 635760"/>
                      <a:gd name="connsiteX5" fmla="*/ 0 w 1957755"/>
                      <a:gd name="connsiteY5" fmla="*/ 0 h 63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7755" h="635760">
                        <a:moveTo>
                          <a:pt x="0" y="0"/>
                        </a:moveTo>
                        <a:lnTo>
                          <a:pt x="1904643" y="0"/>
                        </a:lnTo>
                        <a:cubicBezTo>
                          <a:pt x="1933975" y="0"/>
                          <a:pt x="1957755" y="142320"/>
                          <a:pt x="1957755" y="317880"/>
                        </a:cubicBezTo>
                        <a:cubicBezTo>
                          <a:pt x="1957755" y="493440"/>
                          <a:pt x="1933975" y="635760"/>
                          <a:pt x="1904643" y="635760"/>
                        </a:cubicBezTo>
                        <a:lnTo>
                          <a:pt x="0" y="6357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9" name="Oval 59"/>
                  <p:cNvSpPr/>
                  <p:nvPr/>
                </p:nvSpPr>
                <p:spPr>
                  <a:xfrm>
                    <a:off x="2542555" y="2776723"/>
                    <a:ext cx="420092" cy="43579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0" name="TextBox 60"/>
                  <p:cNvSpPr txBox="1"/>
                  <p:nvPr/>
                </p:nvSpPr>
                <p:spPr>
                  <a:xfrm>
                    <a:off x="2989231" y="2875581"/>
                    <a:ext cx="982481" cy="2385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zh-CN" altLang="en-US" sz="1465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91" name="Freeform: Shape 61"/>
                  <p:cNvSpPr/>
                  <p:nvPr/>
                </p:nvSpPr>
                <p:spPr bwMode="auto">
                  <a:xfrm>
                    <a:off x="2609499" y="2901509"/>
                    <a:ext cx="205848" cy="207170"/>
                  </a:xfrm>
                  <a:custGeom>
                    <a:avLst/>
                    <a:gdLst>
                      <a:gd name="connsiteX0" fmla="*/ 9825 w 10000"/>
                      <a:gd name="connsiteY0" fmla="*/ 8947 h 10000"/>
                      <a:gd name="connsiteX1" fmla="*/ 8947 w 10000"/>
                      <a:gd name="connsiteY1" fmla="*/ 9649 h 10000"/>
                      <a:gd name="connsiteX2" fmla="*/ 7544 w 10000"/>
                      <a:gd name="connsiteY2" fmla="*/ 10000 h 10000"/>
                      <a:gd name="connsiteX3" fmla="*/ 5789 w 10000"/>
                      <a:gd name="connsiteY3" fmla="*/ 9474 h 10000"/>
                      <a:gd name="connsiteX4" fmla="*/ 4561 w 10000"/>
                      <a:gd name="connsiteY4" fmla="*/ 8947 h 10000"/>
                      <a:gd name="connsiteX5" fmla="*/ 1228 w 10000"/>
                      <a:gd name="connsiteY5" fmla="*/ 5614 h 10000"/>
                      <a:gd name="connsiteX6" fmla="*/ 526 w 10000"/>
                      <a:gd name="connsiteY6" fmla="*/ 4386 h 10000"/>
                      <a:gd name="connsiteX7" fmla="*/ 0 w 10000"/>
                      <a:gd name="connsiteY7" fmla="*/ 2456 h 10000"/>
                      <a:gd name="connsiteX8" fmla="*/ 526 w 10000"/>
                      <a:gd name="connsiteY8" fmla="*/ 1228 h 10000"/>
                      <a:gd name="connsiteX9" fmla="*/ 1228 w 10000"/>
                      <a:gd name="connsiteY9" fmla="*/ 351 h 10000"/>
                      <a:gd name="connsiteX10" fmla="*/ 2105 w 10000"/>
                      <a:gd name="connsiteY10" fmla="*/ 0 h 10000"/>
                      <a:gd name="connsiteX11" fmla="*/ 2281 w 10000"/>
                      <a:gd name="connsiteY11" fmla="*/ 175 h 10000"/>
                      <a:gd name="connsiteX12" fmla="*/ 3333 w 10000"/>
                      <a:gd name="connsiteY12" fmla="*/ 1754 h 10000"/>
                      <a:gd name="connsiteX13" fmla="*/ 3684 w 10000"/>
                      <a:gd name="connsiteY13" fmla="*/ 2456 h 10000"/>
                      <a:gd name="connsiteX14" fmla="*/ 2456 w 10000"/>
                      <a:gd name="connsiteY14" fmla="*/ 3860 h 10000"/>
                      <a:gd name="connsiteX15" fmla="*/ 2632 w 10000"/>
                      <a:gd name="connsiteY15" fmla="*/ 4561 h 10000"/>
                      <a:gd name="connsiteX16" fmla="*/ 5614 w 10000"/>
                      <a:gd name="connsiteY16" fmla="*/ 7368 h 10000"/>
                      <a:gd name="connsiteX17" fmla="*/ 6140 w 10000"/>
                      <a:gd name="connsiteY17" fmla="*/ 7719 h 10000"/>
                      <a:gd name="connsiteX18" fmla="*/ 7544 w 10000"/>
                      <a:gd name="connsiteY18" fmla="*/ 6316 h 10000"/>
                      <a:gd name="connsiteX19" fmla="*/ 8246 w 10000"/>
                      <a:gd name="connsiteY19" fmla="*/ 6667 h 10000"/>
                      <a:gd name="connsiteX20" fmla="*/ 9474 w 10000"/>
                      <a:gd name="connsiteY20" fmla="*/ 7368 h 10000"/>
                      <a:gd name="connsiteX21" fmla="*/ 10000 w 10000"/>
                      <a:gd name="connsiteY21" fmla="*/ 7719 h 10000"/>
                      <a:gd name="connsiteX22" fmla="*/ 10000 w 10000"/>
                      <a:gd name="connsiteY22" fmla="*/ 7895 h 10000"/>
                      <a:gd name="connsiteX23" fmla="*/ 9825 w 10000"/>
                      <a:gd name="connsiteY23" fmla="*/ 8947 h 10000"/>
                      <a:gd name="connsiteX0-1" fmla="*/ 9825 w 10000"/>
                      <a:gd name="connsiteY0-2" fmla="*/ 9017 h 10070"/>
                      <a:gd name="connsiteX1-3" fmla="*/ 8947 w 10000"/>
                      <a:gd name="connsiteY1-4" fmla="*/ 9719 h 10070"/>
                      <a:gd name="connsiteX2-5" fmla="*/ 7544 w 10000"/>
                      <a:gd name="connsiteY2-6" fmla="*/ 10070 h 10070"/>
                      <a:gd name="connsiteX3-7" fmla="*/ 5789 w 10000"/>
                      <a:gd name="connsiteY3-8" fmla="*/ 9544 h 10070"/>
                      <a:gd name="connsiteX4-9" fmla="*/ 4561 w 10000"/>
                      <a:gd name="connsiteY4-10" fmla="*/ 9017 h 10070"/>
                      <a:gd name="connsiteX5-11" fmla="*/ 1228 w 10000"/>
                      <a:gd name="connsiteY5-12" fmla="*/ 5684 h 10070"/>
                      <a:gd name="connsiteX6-13" fmla="*/ 526 w 10000"/>
                      <a:gd name="connsiteY6-14" fmla="*/ 4456 h 10070"/>
                      <a:gd name="connsiteX7-15" fmla="*/ 0 w 10000"/>
                      <a:gd name="connsiteY7-16" fmla="*/ 2526 h 10070"/>
                      <a:gd name="connsiteX8-17" fmla="*/ 526 w 10000"/>
                      <a:gd name="connsiteY8-18" fmla="*/ 1298 h 10070"/>
                      <a:gd name="connsiteX9-19" fmla="*/ 1228 w 10000"/>
                      <a:gd name="connsiteY9-20" fmla="*/ 421 h 10070"/>
                      <a:gd name="connsiteX10-21" fmla="*/ 2105 w 10000"/>
                      <a:gd name="connsiteY10-22" fmla="*/ 70 h 10070"/>
                      <a:gd name="connsiteX11-23" fmla="*/ 3333 w 10000"/>
                      <a:gd name="connsiteY11-24" fmla="*/ 1824 h 10070"/>
                      <a:gd name="connsiteX12-25" fmla="*/ 3684 w 10000"/>
                      <a:gd name="connsiteY12-26" fmla="*/ 2526 h 10070"/>
                      <a:gd name="connsiteX13-27" fmla="*/ 2456 w 10000"/>
                      <a:gd name="connsiteY13-28" fmla="*/ 3930 h 10070"/>
                      <a:gd name="connsiteX14-29" fmla="*/ 2632 w 10000"/>
                      <a:gd name="connsiteY14-30" fmla="*/ 4631 h 10070"/>
                      <a:gd name="connsiteX15-31" fmla="*/ 5614 w 10000"/>
                      <a:gd name="connsiteY15-32" fmla="*/ 7438 h 10070"/>
                      <a:gd name="connsiteX16-33" fmla="*/ 6140 w 10000"/>
                      <a:gd name="connsiteY16-34" fmla="*/ 7789 h 10070"/>
                      <a:gd name="connsiteX17-35" fmla="*/ 7544 w 10000"/>
                      <a:gd name="connsiteY17-36" fmla="*/ 6386 h 10070"/>
                      <a:gd name="connsiteX18-37" fmla="*/ 8246 w 10000"/>
                      <a:gd name="connsiteY18-38" fmla="*/ 6737 h 10070"/>
                      <a:gd name="connsiteX19-39" fmla="*/ 9474 w 10000"/>
                      <a:gd name="connsiteY19-40" fmla="*/ 7438 h 10070"/>
                      <a:gd name="connsiteX20-41" fmla="*/ 10000 w 10000"/>
                      <a:gd name="connsiteY20-42" fmla="*/ 7789 h 10070"/>
                      <a:gd name="connsiteX21-43" fmla="*/ 10000 w 10000"/>
                      <a:gd name="connsiteY21-44" fmla="*/ 7965 h 10070"/>
                      <a:gd name="connsiteX22-45" fmla="*/ 9825 w 10000"/>
                      <a:gd name="connsiteY22-46" fmla="*/ 9017 h 10070"/>
                      <a:gd name="connsiteX0-47" fmla="*/ 9825 w 10000"/>
                      <a:gd name="connsiteY0-48" fmla="*/ 9065 h 10118"/>
                      <a:gd name="connsiteX1-49" fmla="*/ 8947 w 10000"/>
                      <a:gd name="connsiteY1-50" fmla="*/ 9767 h 10118"/>
                      <a:gd name="connsiteX2-51" fmla="*/ 7544 w 10000"/>
                      <a:gd name="connsiteY2-52" fmla="*/ 10118 h 10118"/>
                      <a:gd name="connsiteX3-53" fmla="*/ 5789 w 10000"/>
                      <a:gd name="connsiteY3-54" fmla="*/ 9592 h 10118"/>
                      <a:gd name="connsiteX4-55" fmla="*/ 4561 w 10000"/>
                      <a:gd name="connsiteY4-56" fmla="*/ 9065 h 10118"/>
                      <a:gd name="connsiteX5-57" fmla="*/ 1228 w 10000"/>
                      <a:gd name="connsiteY5-58" fmla="*/ 5732 h 10118"/>
                      <a:gd name="connsiteX6-59" fmla="*/ 526 w 10000"/>
                      <a:gd name="connsiteY6-60" fmla="*/ 4504 h 10118"/>
                      <a:gd name="connsiteX7-61" fmla="*/ 0 w 10000"/>
                      <a:gd name="connsiteY7-62" fmla="*/ 2574 h 10118"/>
                      <a:gd name="connsiteX8-63" fmla="*/ 526 w 10000"/>
                      <a:gd name="connsiteY8-64" fmla="*/ 1346 h 10118"/>
                      <a:gd name="connsiteX9-65" fmla="*/ 1228 w 10000"/>
                      <a:gd name="connsiteY9-66" fmla="*/ 469 h 10118"/>
                      <a:gd name="connsiteX10-67" fmla="*/ 2105 w 10000"/>
                      <a:gd name="connsiteY10-68" fmla="*/ 118 h 10118"/>
                      <a:gd name="connsiteX11-69" fmla="*/ 3684 w 10000"/>
                      <a:gd name="connsiteY11-70" fmla="*/ 2574 h 10118"/>
                      <a:gd name="connsiteX12-71" fmla="*/ 2456 w 10000"/>
                      <a:gd name="connsiteY12-72" fmla="*/ 3978 h 10118"/>
                      <a:gd name="connsiteX13-73" fmla="*/ 2632 w 10000"/>
                      <a:gd name="connsiteY13-74" fmla="*/ 4679 h 10118"/>
                      <a:gd name="connsiteX14-75" fmla="*/ 5614 w 10000"/>
                      <a:gd name="connsiteY14-76" fmla="*/ 7486 h 10118"/>
                      <a:gd name="connsiteX15-77" fmla="*/ 6140 w 10000"/>
                      <a:gd name="connsiteY15-78" fmla="*/ 7837 h 10118"/>
                      <a:gd name="connsiteX16-79" fmla="*/ 7544 w 10000"/>
                      <a:gd name="connsiteY16-80" fmla="*/ 6434 h 10118"/>
                      <a:gd name="connsiteX17-81" fmla="*/ 8246 w 10000"/>
                      <a:gd name="connsiteY17-82" fmla="*/ 6785 h 10118"/>
                      <a:gd name="connsiteX18-83" fmla="*/ 9474 w 10000"/>
                      <a:gd name="connsiteY18-84" fmla="*/ 7486 h 10118"/>
                      <a:gd name="connsiteX19-85" fmla="*/ 10000 w 10000"/>
                      <a:gd name="connsiteY19-86" fmla="*/ 7837 h 10118"/>
                      <a:gd name="connsiteX20-87" fmla="*/ 10000 w 10000"/>
                      <a:gd name="connsiteY20-88" fmla="*/ 8013 h 10118"/>
                      <a:gd name="connsiteX21-89" fmla="*/ 9825 w 10000"/>
                      <a:gd name="connsiteY21-90" fmla="*/ 9065 h 10118"/>
                      <a:gd name="connsiteX0-91" fmla="*/ 9825 w 10000"/>
                      <a:gd name="connsiteY0-92" fmla="*/ 9236 h 10289"/>
                      <a:gd name="connsiteX1-93" fmla="*/ 8947 w 10000"/>
                      <a:gd name="connsiteY1-94" fmla="*/ 9938 h 10289"/>
                      <a:gd name="connsiteX2-95" fmla="*/ 7544 w 10000"/>
                      <a:gd name="connsiteY2-96" fmla="*/ 10289 h 10289"/>
                      <a:gd name="connsiteX3-97" fmla="*/ 5789 w 10000"/>
                      <a:gd name="connsiteY3-98" fmla="*/ 9763 h 10289"/>
                      <a:gd name="connsiteX4-99" fmla="*/ 4561 w 10000"/>
                      <a:gd name="connsiteY4-100" fmla="*/ 9236 h 10289"/>
                      <a:gd name="connsiteX5-101" fmla="*/ 1228 w 10000"/>
                      <a:gd name="connsiteY5-102" fmla="*/ 5903 h 10289"/>
                      <a:gd name="connsiteX6-103" fmla="*/ 526 w 10000"/>
                      <a:gd name="connsiteY6-104" fmla="*/ 4675 h 10289"/>
                      <a:gd name="connsiteX7-105" fmla="*/ 0 w 10000"/>
                      <a:gd name="connsiteY7-106" fmla="*/ 2745 h 10289"/>
                      <a:gd name="connsiteX8-107" fmla="*/ 526 w 10000"/>
                      <a:gd name="connsiteY8-108" fmla="*/ 1517 h 10289"/>
                      <a:gd name="connsiteX9-109" fmla="*/ 1228 w 10000"/>
                      <a:gd name="connsiteY9-110" fmla="*/ 640 h 10289"/>
                      <a:gd name="connsiteX10-111" fmla="*/ 2105 w 10000"/>
                      <a:gd name="connsiteY10-112" fmla="*/ 289 h 10289"/>
                      <a:gd name="connsiteX11-113" fmla="*/ 3684 w 10000"/>
                      <a:gd name="connsiteY11-114" fmla="*/ 2745 h 10289"/>
                      <a:gd name="connsiteX12-115" fmla="*/ 2456 w 10000"/>
                      <a:gd name="connsiteY12-116" fmla="*/ 4149 h 10289"/>
                      <a:gd name="connsiteX13-117" fmla="*/ 2632 w 10000"/>
                      <a:gd name="connsiteY13-118" fmla="*/ 4850 h 10289"/>
                      <a:gd name="connsiteX14-119" fmla="*/ 5614 w 10000"/>
                      <a:gd name="connsiteY14-120" fmla="*/ 7657 h 10289"/>
                      <a:gd name="connsiteX15-121" fmla="*/ 6140 w 10000"/>
                      <a:gd name="connsiteY15-122" fmla="*/ 8008 h 10289"/>
                      <a:gd name="connsiteX16-123" fmla="*/ 7544 w 10000"/>
                      <a:gd name="connsiteY16-124" fmla="*/ 6605 h 10289"/>
                      <a:gd name="connsiteX17-125" fmla="*/ 8246 w 10000"/>
                      <a:gd name="connsiteY17-126" fmla="*/ 6956 h 10289"/>
                      <a:gd name="connsiteX18-127" fmla="*/ 9474 w 10000"/>
                      <a:gd name="connsiteY18-128" fmla="*/ 7657 h 10289"/>
                      <a:gd name="connsiteX19-129" fmla="*/ 10000 w 10000"/>
                      <a:gd name="connsiteY19-130" fmla="*/ 8008 h 10289"/>
                      <a:gd name="connsiteX20-131" fmla="*/ 10000 w 10000"/>
                      <a:gd name="connsiteY20-132" fmla="*/ 8184 h 10289"/>
                      <a:gd name="connsiteX21-133" fmla="*/ 9825 w 10000"/>
                      <a:gd name="connsiteY21-134" fmla="*/ 9236 h 10289"/>
                      <a:gd name="connsiteX0-135" fmla="*/ 9825 w 10000"/>
                      <a:gd name="connsiteY0-136" fmla="*/ 9236 h 10289"/>
                      <a:gd name="connsiteX1-137" fmla="*/ 8947 w 10000"/>
                      <a:gd name="connsiteY1-138" fmla="*/ 9938 h 10289"/>
                      <a:gd name="connsiteX2-139" fmla="*/ 7544 w 10000"/>
                      <a:gd name="connsiteY2-140" fmla="*/ 10289 h 10289"/>
                      <a:gd name="connsiteX3-141" fmla="*/ 5789 w 10000"/>
                      <a:gd name="connsiteY3-142" fmla="*/ 9763 h 10289"/>
                      <a:gd name="connsiteX4-143" fmla="*/ 4561 w 10000"/>
                      <a:gd name="connsiteY4-144" fmla="*/ 9236 h 10289"/>
                      <a:gd name="connsiteX5-145" fmla="*/ 1228 w 10000"/>
                      <a:gd name="connsiteY5-146" fmla="*/ 5903 h 10289"/>
                      <a:gd name="connsiteX6-147" fmla="*/ 526 w 10000"/>
                      <a:gd name="connsiteY6-148" fmla="*/ 4675 h 10289"/>
                      <a:gd name="connsiteX7-149" fmla="*/ 0 w 10000"/>
                      <a:gd name="connsiteY7-150" fmla="*/ 2745 h 10289"/>
                      <a:gd name="connsiteX8-151" fmla="*/ 526 w 10000"/>
                      <a:gd name="connsiteY8-152" fmla="*/ 1517 h 10289"/>
                      <a:gd name="connsiteX9-153" fmla="*/ 1228 w 10000"/>
                      <a:gd name="connsiteY9-154" fmla="*/ 640 h 10289"/>
                      <a:gd name="connsiteX10-155" fmla="*/ 2105 w 10000"/>
                      <a:gd name="connsiteY10-156" fmla="*/ 289 h 10289"/>
                      <a:gd name="connsiteX11-157" fmla="*/ 3684 w 10000"/>
                      <a:gd name="connsiteY11-158" fmla="*/ 2745 h 10289"/>
                      <a:gd name="connsiteX12-159" fmla="*/ 2456 w 10000"/>
                      <a:gd name="connsiteY12-160" fmla="*/ 4149 h 10289"/>
                      <a:gd name="connsiteX13-161" fmla="*/ 2632 w 10000"/>
                      <a:gd name="connsiteY13-162" fmla="*/ 4850 h 10289"/>
                      <a:gd name="connsiteX14-163" fmla="*/ 5614 w 10000"/>
                      <a:gd name="connsiteY14-164" fmla="*/ 7657 h 10289"/>
                      <a:gd name="connsiteX15-165" fmla="*/ 6140 w 10000"/>
                      <a:gd name="connsiteY15-166" fmla="*/ 8008 h 10289"/>
                      <a:gd name="connsiteX16-167" fmla="*/ 7544 w 10000"/>
                      <a:gd name="connsiteY16-168" fmla="*/ 6605 h 10289"/>
                      <a:gd name="connsiteX17-169" fmla="*/ 8246 w 10000"/>
                      <a:gd name="connsiteY17-170" fmla="*/ 6956 h 10289"/>
                      <a:gd name="connsiteX18-171" fmla="*/ 9474 w 10000"/>
                      <a:gd name="connsiteY18-172" fmla="*/ 7657 h 10289"/>
                      <a:gd name="connsiteX19-173" fmla="*/ 10000 w 10000"/>
                      <a:gd name="connsiteY19-174" fmla="*/ 8008 h 10289"/>
                      <a:gd name="connsiteX20-175" fmla="*/ 10000 w 10000"/>
                      <a:gd name="connsiteY20-176" fmla="*/ 8184 h 10289"/>
                      <a:gd name="connsiteX21-177" fmla="*/ 9825 w 10000"/>
                      <a:gd name="connsiteY21-178" fmla="*/ 9236 h 10289"/>
                      <a:gd name="connsiteX0-179" fmla="*/ 9825 w 10000"/>
                      <a:gd name="connsiteY0-180" fmla="*/ 9236 h 10289"/>
                      <a:gd name="connsiteX1-181" fmla="*/ 8947 w 10000"/>
                      <a:gd name="connsiteY1-182" fmla="*/ 9938 h 10289"/>
                      <a:gd name="connsiteX2-183" fmla="*/ 7544 w 10000"/>
                      <a:gd name="connsiteY2-184" fmla="*/ 10289 h 10289"/>
                      <a:gd name="connsiteX3-185" fmla="*/ 5789 w 10000"/>
                      <a:gd name="connsiteY3-186" fmla="*/ 9763 h 10289"/>
                      <a:gd name="connsiteX4-187" fmla="*/ 4561 w 10000"/>
                      <a:gd name="connsiteY4-188" fmla="*/ 9236 h 10289"/>
                      <a:gd name="connsiteX5-189" fmla="*/ 1228 w 10000"/>
                      <a:gd name="connsiteY5-190" fmla="*/ 5903 h 10289"/>
                      <a:gd name="connsiteX6-191" fmla="*/ 526 w 10000"/>
                      <a:gd name="connsiteY6-192" fmla="*/ 4675 h 10289"/>
                      <a:gd name="connsiteX7-193" fmla="*/ 0 w 10000"/>
                      <a:gd name="connsiteY7-194" fmla="*/ 2745 h 10289"/>
                      <a:gd name="connsiteX8-195" fmla="*/ 526 w 10000"/>
                      <a:gd name="connsiteY8-196" fmla="*/ 1517 h 10289"/>
                      <a:gd name="connsiteX9-197" fmla="*/ 1228 w 10000"/>
                      <a:gd name="connsiteY9-198" fmla="*/ 640 h 10289"/>
                      <a:gd name="connsiteX10-199" fmla="*/ 2105 w 10000"/>
                      <a:gd name="connsiteY10-200" fmla="*/ 289 h 10289"/>
                      <a:gd name="connsiteX11-201" fmla="*/ 3684 w 10000"/>
                      <a:gd name="connsiteY11-202" fmla="*/ 2745 h 10289"/>
                      <a:gd name="connsiteX12-203" fmla="*/ 2456 w 10000"/>
                      <a:gd name="connsiteY12-204" fmla="*/ 4149 h 10289"/>
                      <a:gd name="connsiteX13-205" fmla="*/ 2632 w 10000"/>
                      <a:gd name="connsiteY13-206" fmla="*/ 4850 h 10289"/>
                      <a:gd name="connsiteX14-207" fmla="*/ 5614 w 10000"/>
                      <a:gd name="connsiteY14-208" fmla="*/ 7657 h 10289"/>
                      <a:gd name="connsiteX15-209" fmla="*/ 6140 w 10000"/>
                      <a:gd name="connsiteY15-210" fmla="*/ 8008 h 10289"/>
                      <a:gd name="connsiteX16-211" fmla="*/ 7544 w 10000"/>
                      <a:gd name="connsiteY16-212" fmla="*/ 6605 h 10289"/>
                      <a:gd name="connsiteX17-213" fmla="*/ 8246 w 10000"/>
                      <a:gd name="connsiteY17-214" fmla="*/ 6956 h 10289"/>
                      <a:gd name="connsiteX18-215" fmla="*/ 9474 w 10000"/>
                      <a:gd name="connsiteY18-216" fmla="*/ 7657 h 10289"/>
                      <a:gd name="connsiteX19-217" fmla="*/ 10000 w 10000"/>
                      <a:gd name="connsiteY19-218" fmla="*/ 8008 h 10289"/>
                      <a:gd name="connsiteX20-219" fmla="*/ 10000 w 10000"/>
                      <a:gd name="connsiteY20-220" fmla="*/ 8184 h 10289"/>
                      <a:gd name="connsiteX21-221" fmla="*/ 9825 w 10000"/>
                      <a:gd name="connsiteY21-222" fmla="*/ 9236 h 10289"/>
                      <a:gd name="connsiteX0-223" fmla="*/ 9825 w 10000"/>
                      <a:gd name="connsiteY0-224" fmla="*/ 9038 h 10091"/>
                      <a:gd name="connsiteX1-225" fmla="*/ 8947 w 10000"/>
                      <a:gd name="connsiteY1-226" fmla="*/ 9740 h 10091"/>
                      <a:gd name="connsiteX2-227" fmla="*/ 7544 w 10000"/>
                      <a:gd name="connsiteY2-228" fmla="*/ 10091 h 10091"/>
                      <a:gd name="connsiteX3-229" fmla="*/ 5789 w 10000"/>
                      <a:gd name="connsiteY3-230" fmla="*/ 9565 h 10091"/>
                      <a:gd name="connsiteX4-231" fmla="*/ 4561 w 10000"/>
                      <a:gd name="connsiteY4-232" fmla="*/ 9038 h 10091"/>
                      <a:gd name="connsiteX5-233" fmla="*/ 1228 w 10000"/>
                      <a:gd name="connsiteY5-234" fmla="*/ 5705 h 10091"/>
                      <a:gd name="connsiteX6-235" fmla="*/ 526 w 10000"/>
                      <a:gd name="connsiteY6-236" fmla="*/ 4477 h 10091"/>
                      <a:gd name="connsiteX7-237" fmla="*/ 0 w 10000"/>
                      <a:gd name="connsiteY7-238" fmla="*/ 2547 h 10091"/>
                      <a:gd name="connsiteX8-239" fmla="*/ 526 w 10000"/>
                      <a:gd name="connsiteY8-240" fmla="*/ 1319 h 10091"/>
                      <a:gd name="connsiteX9-241" fmla="*/ 1228 w 10000"/>
                      <a:gd name="connsiteY9-242" fmla="*/ 442 h 10091"/>
                      <a:gd name="connsiteX10-243" fmla="*/ 2105 w 10000"/>
                      <a:gd name="connsiteY10-244" fmla="*/ 91 h 10091"/>
                      <a:gd name="connsiteX11-245" fmla="*/ 3684 w 10000"/>
                      <a:gd name="connsiteY11-246" fmla="*/ 2547 h 10091"/>
                      <a:gd name="connsiteX12-247" fmla="*/ 2456 w 10000"/>
                      <a:gd name="connsiteY12-248" fmla="*/ 3951 h 10091"/>
                      <a:gd name="connsiteX13-249" fmla="*/ 2632 w 10000"/>
                      <a:gd name="connsiteY13-250" fmla="*/ 4652 h 10091"/>
                      <a:gd name="connsiteX14-251" fmla="*/ 5614 w 10000"/>
                      <a:gd name="connsiteY14-252" fmla="*/ 7459 h 10091"/>
                      <a:gd name="connsiteX15-253" fmla="*/ 6140 w 10000"/>
                      <a:gd name="connsiteY15-254" fmla="*/ 7810 h 10091"/>
                      <a:gd name="connsiteX16-255" fmla="*/ 7544 w 10000"/>
                      <a:gd name="connsiteY16-256" fmla="*/ 6407 h 10091"/>
                      <a:gd name="connsiteX17-257" fmla="*/ 8246 w 10000"/>
                      <a:gd name="connsiteY17-258" fmla="*/ 6758 h 10091"/>
                      <a:gd name="connsiteX18-259" fmla="*/ 9474 w 10000"/>
                      <a:gd name="connsiteY18-260" fmla="*/ 7459 h 10091"/>
                      <a:gd name="connsiteX19-261" fmla="*/ 10000 w 10000"/>
                      <a:gd name="connsiteY19-262" fmla="*/ 7810 h 10091"/>
                      <a:gd name="connsiteX20-263" fmla="*/ 10000 w 10000"/>
                      <a:gd name="connsiteY20-264" fmla="*/ 7986 h 10091"/>
                      <a:gd name="connsiteX21-265" fmla="*/ 9825 w 10000"/>
                      <a:gd name="connsiteY21-266" fmla="*/ 9038 h 10091"/>
                      <a:gd name="connsiteX0-267" fmla="*/ 9825 w 10000"/>
                      <a:gd name="connsiteY0-268" fmla="*/ 9038 h 10091"/>
                      <a:gd name="connsiteX1-269" fmla="*/ 8947 w 10000"/>
                      <a:gd name="connsiteY1-270" fmla="*/ 9740 h 10091"/>
                      <a:gd name="connsiteX2-271" fmla="*/ 7544 w 10000"/>
                      <a:gd name="connsiteY2-272" fmla="*/ 10091 h 10091"/>
                      <a:gd name="connsiteX3-273" fmla="*/ 5789 w 10000"/>
                      <a:gd name="connsiteY3-274" fmla="*/ 9565 h 10091"/>
                      <a:gd name="connsiteX4-275" fmla="*/ 4561 w 10000"/>
                      <a:gd name="connsiteY4-276" fmla="*/ 9038 h 10091"/>
                      <a:gd name="connsiteX5-277" fmla="*/ 1228 w 10000"/>
                      <a:gd name="connsiteY5-278" fmla="*/ 5705 h 10091"/>
                      <a:gd name="connsiteX6-279" fmla="*/ 526 w 10000"/>
                      <a:gd name="connsiteY6-280" fmla="*/ 4477 h 10091"/>
                      <a:gd name="connsiteX7-281" fmla="*/ 0 w 10000"/>
                      <a:gd name="connsiteY7-282" fmla="*/ 2547 h 10091"/>
                      <a:gd name="connsiteX8-283" fmla="*/ 526 w 10000"/>
                      <a:gd name="connsiteY8-284" fmla="*/ 1319 h 10091"/>
                      <a:gd name="connsiteX9-285" fmla="*/ 1228 w 10000"/>
                      <a:gd name="connsiteY9-286" fmla="*/ 442 h 10091"/>
                      <a:gd name="connsiteX10-287" fmla="*/ 2105 w 10000"/>
                      <a:gd name="connsiteY10-288" fmla="*/ 91 h 10091"/>
                      <a:gd name="connsiteX11-289" fmla="*/ 3684 w 10000"/>
                      <a:gd name="connsiteY11-290" fmla="*/ 2547 h 10091"/>
                      <a:gd name="connsiteX12-291" fmla="*/ 2456 w 10000"/>
                      <a:gd name="connsiteY12-292" fmla="*/ 3951 h 10091"/>
                      <a:gd name="connsiteX13-293" fmla="*/ 2632 w 10000"/>
                      <a:gd name="connsiteY13-294" fmla="*/ 4652 h 10091"/>
                      <a:gd name="connsiteX14-295" fmla="*/ 5614 w 10000"/>
                      <a:gd name="connsiteY14-296" fmla="*/ 7459 h 10091"/>
                      <a:gd name="connsiteX15-297" fmla="*/ 6140 w 10000"/>
                      <a:gd name="connsiteY15-298" fmla="*/ 7810 h 10091"/>
                      <a:gd name="connsiteX16-299" fmla="*/ 7544 w 10000"/>
                      <a:gd name="connsiteY16-300" fmla="*/ 6407 h 10091"/>
                      <a:gd name="connsiteX17-301" fmla="*/ 8246 w 10000"/>
                      <a:gd name="connsiteY17-302" fmla="*/ 6758 h 10091"/>
                      <a:gd name="connsiteX18-303" fmla="*/ 9474 w 10000"/>
                      <a:gd name="connsiteY18-304" fmla="*/ 7459 h 10091"/>
                      <a:gd name="connsiteX19-305" fmla="*/ 10000 w 10000"/>
                      <a:gd name="connsiteY19-306" fmla="*/ 7810 h 10091"/>
                      <a:gd name="connsiteX20-307" fmla="*/ 10000 w 10000"/>
                      <a:gd name="connsiteY20-308" fmla="*/ 7986 h 10091"/>
                      <a:gd name="connsiteX21-309" fmla="*/ 9825 w 10000"/>
                      <a:gd name="connsiteY21-310" fmla="*/ 9038 h 10091"/>
                      <a:gd name="connsiteX0-311" fmla="*/ 9825 w 10000"/>
                      <a:gd name="connsiteY0-312" fmla="*/ 9038 h 10091"/>
                      <a:gd name="connsiteX1-313" fmla="*/ 8947 w 10000"/>
                      <a:gd name="connsiteY1-314" fmla="*/ 9740 h 10091"/>
                      <a:gd name="connsiteX2-315" fmla="*/ 7544 w 10000"/>
                      <a:gd name="connsiteY2-316" fmla="*/ 10091 h 10091"/>
                      <a:gd name="connsiteX3-317" fmla="*/ 5789 w 10000"/>
                      <a:gd name="connsiteY3-318" fmla="*/ 9565 h 10091"/>
                      <a:gd name="connsiteX4-319" fmla="*/ 4561 w 10000"/>
                      <a:gd name="connsiteY4-320" fmla="*/ 9038 h 10091"/>
                      <a:gd name="connsiteX5-321" fmla="*/ 1228 w 10000"/>
                      <a:gd name="connsiteY5-322" fmla="*/ 5705 h 10091"/>
                      <a:gd name="connsiteX6-323" fmla="*/ 526 w 10000"/>
                      <a:gd name="connsiteY6-324" fmla="*/ 4477 h 10091"/>
                      <a:gd name="connsiteX7-325" fmla="*/ 0 w 10000"/>
                      <a:gd name="connsiteY7-326" fmla="*/ 2547 h 10091"/>
                      <a:gd name="connsiteX8-327" fmla="*/ 526 w 10000"/>
                      <a:gd name="connsiteY8-328" fmla="*/ 1319 h 10091"/>
                      <a:gd name="connsiteX9-329" fmla="*/ 1228 w 10000"/>
                      <a:gd name="connsiteY9-330" fmla="*/ 442 h 10091"/>
                      <a:gd name="connsiteX10-331" fmla="*/ 2105 w 10000"/>
                      <a:gd name="connsiteY10-332" fmla="*/ 91 h 10091"/>
                      <a:gd name="connsiteX11-333" fmla="*/ 3684 w 10000"/>
                      <a:gd name="connsiteY11-334" fmla="*/ 2547 h 10091"/>
                      <a:gd name="connsiteX12-335" fmla="*/ 2456 w 10000"/>
                      <a:gd name="connsiteY12-336" fmla="*/ 3951 h 10091"/>
                      <a:gd name="connsiteX13-337" fmla="*/ 2632 w 10000"/>
                      <a:gd name="connsiteY13-338" fmla="*/ 4652 h 10091"/>
                      <a:gd name="connsiteX14-339" fmla="*/ 5614 w 10000"/>
                      <a:gd name="connsiteY14-340" fmla="*/ 7459 h 10091"/>
                      <a:gd name="connsiteX15-341" fmla="*/ 6140 w 10000"/>
                      <a:gd name="connsiteY15-342" fmla="*/ 7810 h 10091"/>
                      <a:gd name="connsiteX16-343" fmla="*/ 7544 w 10000"/>
                      <a:gd name="connsiteY16-344" fmla="*/ 6407 h 10091"/>
                      <a:gd name="connsiteX17-345" fmla="*/ 8246 w 10000"/>
                      <a:gd name="connsiteY17-346" fmla="*/ 6758 h 10091"/>
                      <a:gd name="connsiteX18-347" fmla="*/ 9474 w 10000"/>
                      <a:gd name="connsiteY18-348" fmla="*/ 7459 h 10091"/>
                      <a:gd name="connsiteX19-349" fmla="*/ 10000 w 10000"/>
                      <a:gd name="connsiteY19-350" fmla="*/ 7810 h 10091"/>
                      <a:gd name="connsiteX20-351" fmla="*/ 10000 w 10000"/>
                      <a:gd name="connsiteY20-352" fmla="*/ 7986 h 10091"/>
                      <a:gd name="connsiteX21-353" fmla="*/ 9825 w 10000"/>
                      <a:gd name="connsiteY21-354" fmla="*/ 9038 h 10091"/>
                      <a:gd name="connsiteX0-355" fmla="*/ 9825 w 10000"/>
                      <a:gd name="connsiteY0-356" fmla="*/ 9038 h 10091"/>
                      <a:gd name="connsiteX1-357" fmla="*/ 8947 w 10000"/>
                      <a:gd name="connsiteY1-358" fmla="*/ 9740 h 10091"/>
                      <a:gd name="connsiteX2-359" fmla="*/ 7544 w 10000"/>
                      <a:gd name="connsiteY2-360" fmla="*/ 10091 h 10091"/>
                      <a:gd name="connsiteX3-361" fmla="*/ 5789 w 10000"/>
                      <a:gd name="connsiteY3-362" fmla="*/ 9565 h 10091"/>
                      <a:gd name="connsiteX4-363" fmla="*/ 4561 w 10000"/>
                      <a:gd name="connsiteY4-364" fmla="*/ 9038 h 10091"/>
                      <a:gd name="connsiteX5-365" fmla="*/ 1228 w 10000"/>
                      <a:gd name="connsiteY5-366" fmla="*/ 5705 h 10091"/>
                      <a:gd name="connsiteX6-367" fmla="*/ 526 w 10000"/>
                      <a:gd name="connsiteY6-368" fmla="*/ 4477 h 10091"/>
                      <a:gd name="connsiteX7-369" fmla="*/ 0 w 10000"/>
                      <a:gd name="connsiteY7-370" fmla="*/ 2547 h 10091"/>
                      <a:gd name="connsiteX8-371" fmla="*/ 526 w 10000"/>
                      <a:gd name="connsiteY8-372" fmla="*/ 1319 h 10091"/>
                      <a:gd name="connsiteX9-373" fmla="*/ 1228 w 10000"/>
                      <a:gd name="connsiteY9-374" fmla="*/ 442 h 10091"/>
                      <a:gd name="connsiteX10-375" fmla="*/ 2105 w 10000"/>
                      <a:gd name="connsiteY10-376" fmla="*/ 91 h 10091"/>
                      <a:gd name="connsiteX11-377" fmla="*/ 3684 w 10000"/>
                      <a:gd name="connsiteY11-378" fmla="*/ 2547 h 10091"/>
                      <a:gd name="connsiteX12-379" fmla="*/ 2456 w 10000"/>
                      <a:gd name="connsiteY12-380" fmla="*/ 3951 h 10091"/>
                      <a:gd name="connsiteX13-381" fmla="*/ 2632 w 10000"/>
                      <a:gd name="connsiteY13-382" fmla="*/ 4652 h 10091"/>
                      <a:gd name="connsiteX14-383" fmla="*/ 5614 w 10000"/>
                      <a:gd name="connsiteY14-384" fmla="*/ 7459 h 10091"/>
                      <a:gd name="connsiteX15-385" fmla="*/ 6140 w 10000"/>
                      <a:gd name="connsiteY15-386" fmla="*/ 7810 h 10091"/>
                      <a:gd name="connsiteX16-387" fmla="*/ 7544 w 10000"/>
                      <a:gd name="connsiteY16-388" fmla="*/ 6407 h 10091"/>
                      <a:gd name="connsiteX17-389" fmla="*/ 8246 w 10000"/>
                      <a:gd name="connsiteY17-390" fmla="*/ 6758 h 10091"/>
                      <a:gd name="connsiteX18-391" fmla="*/ 9474 w 10000"/>
                      <a:gd name="connsiteY18-392" fmla="*/ 7459 h 10091"/>
                      <a:gd name="connsiteX19-393" fmla="*/ 10000 w 10000"/>
                      <a:gd name="connsiteY19-394" fmla="*/ 7810 h 10091"/>
                      <a:gd name="connsiteX20-395" fmla="*/ 10000 w 10000"/>
                      <a:gd name="connsiteY20-396" fmla="*/ 7986 h 10091"/>
                      <a:gd name="connsiteX21-397" fmla="*/ 9825 w 10000"/>
                      <a:gd name="connsiteY21-398" fmla="*/ 9038 h 10091"/>
                      <a:gd name="connsiteX0-399" fmla="*/ 9825 w 10000"/>
                      <a:gd name="connsiteY0-400" fmla="*/ 9038 h 10091"/>
                      <a:gd name="connsiteX1-401" fmla="*/ 8947 w 10000"/>
                      <a:gd name="connsiteY1-402" fmla="*/ 9740 h 10091"/>
                      <a:gd name="connsiteX2-403" fmla="*/ 7544 w 10000"/>
                      <a:gd name="connsiteY2-404" fmla="*/ 10091 h 10091"/>
                      <a:gd name="connsiteX3-405" fmla="*/ 5789 w 10000"/>
                      <a:gd name="connsiteY3-406" fmla="*/ 9565 h 10091"/>
                      <a:gd name="connsiteX4-407" fmla="*/ 4561 w 10000"/>
                      <a:gd name="connsiteY4-408" fmla="*/ 9038 h 10091"/>
                      <a:gd name="connsiteX5-409" fmla="*/ 1228 w 10000"/>
                      <a:gd name="connsiteY5-410" fmla="*/ 5705 h 10091"/>
                      <a:gd name="connsiteX6-411" fmla="*/ 526 w 10000"/>
                      <a:gd name="connsiteY6-412" fmla="*/ 4477 h 10091"/>
                      <a:gd name="connsiteX7-413" fmla="*/ 0 w 10000"/>
                      <a:gd name="connsiteY7-414" fmla="*/ 2547 h 10091"/>
                      <a:gd name="connsiteX8-415" fmla="*/ 526 w 10000"/>
                      <a:gd name="connsiteY8-416" fmla="*/ 1319 h 10091"/>
                      <a:gd name="connsiteX9-417" fmla="*/ 1228 w 10000"/>
                      <a:gd name="connsiteY9-418" fmla="*/ 442 h 10091"/>
                      <a:gd name="connsiteX10-419" fmla="*/ 2105 w 10000"/>
                      <a:gd name="connsiteY10-420" fmla="*/ 91 h 10091"/>
                      <a:gd name="connsiteX11-421" fmla="*/ 3684 w 10000"/>
                      <a:gd name="connsiteY11-422" fmla="*/ 2547 h 10091"/>
                      <a:gd name="connsiteX12-423" fmla="*/ 2456 w 10000"/>
                      <a:gd name="connsiteY12-424" fmla="*/ 3951 h 10091"/>
                      <a:gd name="connsiteX13-425" fmla="*/ 2632 w 10000"/>
                      <a:gd name="connsiteY13-426" fmla="*/ 4652 h 10091"/>
                      <a:gd name="connsiteX14-427" fmla="*/ 6140 w 10000"/>
                      <a:gd name="connsiteY14-428" fmla="*/ 7810 h 10091"/>
                      <a:gd name="connsiteX15-429" fmla="*/ 7544 w 10000"/>
                      <a:gd name="connsiteY15-430" fmla="*/ 6407 h 10091"/>
                      <a:gd name="connsiteX16-431" fmla="*/ 8246 w 10000"/>
                      <a:gd name="connsiteY16-432" fmla="*/ 6758 h 10091"/>
                      <a:gd name="connsiteX17-433" fmla="*/ 9474 w 10000"/>
                      <a:gd name="connsiteY17-434" fmla="*/ 7459 h 10091"/>
                      <a:gd name="connsiteX18-435" fmla="*/ 10000 w 10000"/>
                      <a:gd name="connsiteY18-436" fmla="*/ 7810 h 10091"/>
                      <a:gd name="connsiteX19-437" fmla="*/ 10000 w 10000"/>
                      <a:gd name="connsiteY19-438" fmla="*/ 7986 h 10091"/>
                      <a:gd name="connsiteX20-439" fmla="*/ 9825 w 10000"/>
                      <a:gd name="connsiteY20-440" fmla="*/ 9038 h 10091"/>
                      <a:gd name="connsiteX0-441" fmla="*/ 9825 w 10000"/>
                      <a:gd name="connsiteY0-442" fmla="*/ 9038 h 10091"/>
                      <a:gd name="connsiteX1-443" fmla="*/ 8947 w 10000"/>
                      <a:gd name="connsiteY1-444" fmla="*/ 9740 h 10091"/>
                      <a:gd name="connsiteX2-445" fmla="*/ 7544 w 10000"/>
                      <a:gd name="connsiteY2-446" fmla="*/ 10091 h 10091"/>
                      <a:gd name="connsiteX3-447" fmla="*/ 5789 w 10000"/>
                      <a:gd name="connsiteY3-448" fmla="*/ 9565 h 10091"/>
                      <a:gd name="connsiteX4-449" fmla="*/ 4561 w 10000"/>
                      <a:gd name="connsiteY4-450" fmla="*/ 9038 h 10091"/>
                      <a:gd name="connsiteX5-451" fmla="*/ 1228 w 10000"/>
                      <a:gd name="connsiteY5-452" fmla="*/ 5705 h 10091"/>
                      <a:gd name="connsiteX6-453" fmla="*/ 526 w 10000"/>
                      <a:gd name="connsiteY6-454" fmla="*/ 4477 h 10091"/>
                      <a:gd name="connsiteX7-455" fmla="*/ 0 w 10000"/>
                      <a:gd name="connsiteY7-456" fmla="*/ 2547 h 10091"/>
                      <a:gd name="connsiteX8-457" fmla="*/ 526 w 10000"/>
                      <a:gd name="connsiteY8-458" fmla="*/ 1319 h 10091"/>
                      <a:gd name="connsiteX9-459" fmla="*/ 1228 w 10000"/>
                      <a:gd name="connsiteY9-460" fmla="*/ 442 h 10091"/>
                      <a:gd name="connsiteX10-461" fmla="*/ 2105 w 10000"/>
                      <a:gd name="connsiteY10-462" fmla="*/ 91 h 10091"/>
                      <a:gd name="connsiteX11-463" fmla="*/ 3684 w 10000"/>
                      <a:gd name="connsiteY11-464" fmla="*/ 2547 h 10091"/>
                      <a:gd name="connsiteX12-465" fmla="*/ 2456 w 10000"/>
                      <a:gd name="connsiteY12-466" fmla="*/ 3951 h 10091"/>
                      <a:gd name="connsiteX13-467" fmla="*/ 6140 w 10000"/>
                      <a:gd name="connsiteY13-468" fmla="*/ 7810 h 10091"/>
                      <a:gd name="connsiteX14-469" fmla="*/ 7544 w 10000"/>
                      <a:gd name="connsiteY14-470" fmla="*/ 6407 h 10091"/>
                      <a:gd name="connsiteX15-471" fmla="*/ 8246 w 10000"/>
                      <a:gd name="connsiteY15-472" fmla="*/ 6758 h 10091"/>
                      <a:gd name="connsiteX16-473" fmla="*/ 9474 w 10000"/>
                      <a:gd name="connsiteY16-474" fmla="*/ 7459 h 10091"/>
                      <a:gd name="connsiteX17-475" fmla="*/ 10000 w 10000"/>
                      <a:gd name="connsiteY17-476" fmla="*/ 7810 h 10091"/>
                      <a:gd name="connsiteX18-477" fmla="*/ 10000 w 10000"/>
                      <a:gd name="connsiteY18-478" fmla="*/ 7986 h 10091"/>
                      <a:gd name="connsiteX19-479" fmla="*/ 9825 w 10000"/>
                      <a:gd name="connsiteY19-480" fmla="*/ 9038 h 10091"/>
                      <a:gd name="connsiteX0-481" fmla="*/ 9825 w 10000"/>
                      <a:gd name="connsiteY0-482" fmla="*/ 9038 h 10091"/>
                      <a:gd name="connsiteX1-483" fmla="*/ 8947 w 10000"/>
                      <a:gd name="connsiteY1-484" fmla="*/ 9740 h 10091"/>
                      <a:gd name="connsiteX2-485" fmla="*/ 7544 w 10000"/>
                      <a:gd name="connsiteY2-486" fmla="*/ 10091 h 10091"/>
                      <a:gd name="connsiteX3-487" fmla="*/ 5789 w 10000"/>
                      <a:gd name="connsiteY3-488" fmla="*/ 9565 h 10091"/>
                      <a:gd name="connsiteX4-489" fmla="*/ 4561 w 10000"/>
                      <a:gd name="connsiteY4-490" fmla="*/ 9038 h 10091"/>
                      <a:gd name="connsiteX5-491" fmla="*/ 1228 w 10000"/>
                      <a:gd name="connsiteY5-492" fmla="*/ 5705 h 10091"/>
                      <a:gd name="connsiteX6-493" fmla="*/ 526 w 10000"/>
                      <a:gd name="connsiteY6-494" fmla="*/ 4477 h 10091"/>
                      <a:gd name="connsiteX7-495" fmla="*/ 0 w 10000"/>
                      <a:gd name="connsiteY7-496" fmla="*/ 2547 h 10091"/>
                      <a:gd name="connsiteX8-497" fmla="*/ 526 w 10000"/>
                      <a:gd name="connsiteY8-498" fmla="*/ 1319 h 10091"/>
                      <a:gd name="connsiteX9-499" fmla="*/ 1228 w 10000"/>
                      <a:gd name="connsiteY9-500" fmla="*/ 442 h 10091"/>
                      <a:gd name="connsiteX10-501" fmla="*/ 2105 w 10000"/>
                      <a:gd name="connsiteY10-502" fmla="*/ 91 h 10091"/>
                      <a:gd name="connsiteX11-503" fmla="*/ 3684 w 10000"/>
                      <a:gd name="connsiteY11-504" fmla="*/ 2547 h 10091"/>
                      <a:gd name="connsiteX12-505" fmla="*/ 2456 w 10000"/>
                      <a:gd name="connsiteY12-506" fmla="*/ 3951 h 10091"/>
                      <a:gd name="connsiteX13-507" fmla="*/ 6140 w 10000"/>
                      <a:gd name="connsiteY13-508" fmla="*/ 7810 h 10091"/>
                      <a:gd name="connsiteX14-509" fmla="*/ 7544 w 10000"/>
                      <a:gd name="connsiteY14-510" fmla="*/ 6407 h 10091"/>
                      <a:gd name="connsiteX15-511" fmla="*/ 8246 w 10000"/>
                      <a:gd name="connsiteY15-512" fmla="*/ 6758 h 10091"/>
                      <a:gd name="connsiteX16-513" fmla="*/ 9474 w 10000"/>
                      <a:gd name="connsiteY16-514" fmla="*/ 7459 h 10091"/>
                      <a:gd name="connsiteX17-515" fmla="*/ 10000 w 10000"/>
                      <a:gd name="connsiteY17-516" fmla="*/ 7810 h 10091"/>
                      <a:gd name="connsiteX18-517" fmla="*/ 9825 w 10000"/>
                      <a:gd name="connsiteY18-518" fmla="*/ 9038 h 10091"/>
                      <a:gd name="connsiteX0-519" fmla="*/ 9825 w 10000"/>
                      <a:gd name="connsiteY0-520" fmla="*/ 9038 h 10091"/>
                      <a:gd name="connsiteX1-521" fmla="*/ 8947 w 10000"/>
                      <a:gd name="connsiteY1-522" fmla="*/ 9740 h 10091"/>
                      <a:gd name="connsiteX2-523" fmla="*/ 7544 w 10000"/>
                      <a:gd name="connsiteY2-524" fmla="*/ 10091 h 10091"/>
                      <a:gd name="connsiteX3-525" fmla="*/ 5789 w 10000"/>
                      <a:gd name="connsiteY3-526" fmla="*/ 9565 h 10091"/>
                      <a:gd name="connsiteX4-527" fmla="*/ 4561 w 10000"/>
                      <a:gd name="connsiteY4-528" fmla="*/ 9038 h 10091"/>
                      <a:gd name="connsiteX5-529" fmla="*/ 1228 w 10000"/>
                      <a:gd name="connsiteY5-530" fmla="*/ 5705 h 10091"/>
                      <a:gd name="connsiteX6-531" fmla="*/ 526 w 10000"/>
                      <a:gd name="connsiteY6-532" fmla="*/ 4477 h 10091"/>
                      <a:gd name="connsiteX7-533" fmla="*/ 0 w 10000"/>
                      <a:gd name="connsiteY7-534" fmla="*/ 2547 h 10091"/>
                      <a:gd name="connsiteX8-535" fmla="*/ 526 w 10000"/>
                      <a:gd name="connsiteY8-536" fmla="*/ 1319 h 10091"/>
                      <a:gd name="connsiteX9-537" fmla="*/ 1228 w 10000"/>
                      <a:gd name="connsiteY9-538" fmla="*/ 442 h 10091"/>
                      <a:gd name="connsiteX10-539" fmla="*/ 2105 w 10000"/>
                      <a:gd name="connsiteY10-540" fmla="*/ 91 h 10091"/>
                      <a:gd name="connsiteX11-541" fmla="*/ 3684 w 10000"/>
                      <a:gd name="connsiteY11-542" fmla="*/ 2547 h 10091"/>
                      <a:gd name="connsiteX12-543" fmla="*/ 2456 w 10000"/>
                      <a:gd name="connsiteY12-544" fmla="*/ 3951 h 10091"/>
                      <a:gd name="connsiteX13-545" fmla="*/ 6140 w 10000"/>
                      <a:gd name="connsiteY13-546" fmla="*/ 7810 h 10091"/>
                      <a:gd name="connsiteX14-547" fmla="*/ 7544 w 10000"/>
                      <a:gd name="connsiteY14-548" fmla="*/ 6407 h 10091"/>
                      <a:gd name="connsiteX15-549" fmla="*/ 8246 w 10000"/>
                      <a:gd name="connsiteY15-550" fmla="*/ 6758 h 10091"/>
                      <a:gd name="connsiteX16-551" fmla="*/ 9474 w 10000"/>
                      <a:gd name="connsiteY16-552" fmla="*/ 7459 h 10091"/>
                      <a:gd name="connsiteX17-553" fmla="*/ 10000 w 10000"/>
                      <a:gd name="connsiteY17-554" fmla="*/ 7810 h 10091"/>
                      <a:gd name="connsiteX18-555" fmla="*/ 9825 w 10000"/>
                      <a:gd name="connsiteY18-556" fmla="*/ 9038 h 10091"/>
                      <a:gd name="connsiteX0-557" fmla="*/ 9825 w 10040"/>
                      <a:gd name="connsiteY0-558" fmla="*/ 9038 h 10091"/>
                      <a:gd name="connsiteX1-559" fmla="*/ 8947 w 10040"/>
                      <a:gd name="connsiteY1-560" fmla="*/ 9740 h 10091"/>
                      <a:gd name="connsiteX2-561" fmla="*/ 7544 w 10040"/>
                      <a:gd name="connsiteY2-562" fmla="*/ 10091 h 10091"/>
                      <a:gd name="connsiteX3-563" fmla="*/ 5789 w 10040"/>
                      <a:gd name="connsiteY3-564" fmla="*/ 9565 h 10091"/>
                      <a:gd name="connsiteX4-565" fmla="*/ 4561 w 10040"/>
                      <a:gd name="connsiteY4-566" fmla="*/ 9038 h 10091"/>
                      <a:gd name="connsiteX5-567" fmla="*/ 1228 w 10040"/>
                      <a:gd name="connsiteY5-568" fmla="*/ 5705 h 10091"/>
                      <a:gd name="connsiteX6-569" fmla="*/ 526 w 10040"/>
                      <a:gd name="connsiteY6-570" fmla="*/ 4477 h 10091"/>
                      <a:gd name="connsiteX7-571" fmla="*/ 0 w 10040"/>
                      <a:gd name="connsiteY7-572" fmla="*/ 2547 h 10091"/>
                      <a:gd name="connsiteX8-573" fmla="*/ 526 w 10040"/>
                      <a:gd name="connsiteY8-574" fmla="*/ 1319 h 10091"/>
                      <a:gd name="connsiteX9-575" fmla="*/ 1228 w 10040"/>
                      <a:gd name="connsiteY9-576" fmla="*/ 442 h 10091"/>
                      <a:gd name="connsiteX10-577" fmla="*/ 2105 w 10040"/>
                      <a:gd name="connsiteY10-578" fmla="*/ 91 h 10091"/>
                      <a:gd name="connsiteX11-579" fmla="*/ 3684 w 10040"/>
                      <a:gd name="connsiteY11-580" fmla="*/ 2547 h 10091"/>
                      <a:gd name="connsiteX12-581" fmla="*/ 2456 w 10040"/>
                      <a:gd name="connsiteY12-582" fmla="*/ 3951 h 10091"/>
                      <a:gd name="connsiteX13-583" fmla="*/ 6140 w 10040"/>
                      <a:gd name="connsiteY13-584" fmla="*/ 7810 h 10091"/>
                      <a:gd name="connsiteX14-585" fmla="*/ 7544 w 10040"/>
                      <a:gd name="connsiteY14-586" fmla="*/ 6407 h 10091"/>
                      <a:gd name="connsiteX15-587" fmla="*/ 8246 w 10040"/>
                      <a:gd name="connsiteY15-588" fmla="*/ 6758 h 10091"/>
                      <a:gd name="connsiteX16-589" fmla="*/ 9474 w 10040"/>
                      <a:gd name="connsiteY16-590" fmla="*/ 7459 h 10091"/>
                      <a:gd name="connsiteX17-591" fmla="*/ 10000 w 10040"/>
                      <a:gd name="connsiteY17-592" fmla="*/ 7810 h 10091"/>
                      <a:gd name="connsiteX18-593" fmla="*/ 9825 w 10040"/>
                      <a:gd name="connsiteY18-594" fmla="*/ 9038 h 10091"/>
                      <a:gd name="connsiteX0-595" fmla="*/ 9825 w 10040"/>
                      <a:gd name="connsiteY0-596" fmla="*/ 9038 h 10091"/>
                      <a:gd name="connsiteX1-597" fmla="*/ 8947 w 10040"/>
                      <a:gd name="connsiteY1-598" fmla="*/ 9740 h 10091"/>
                      <a:gd name="connsiteX2-599" fmla="*/ 7544 w 10040"/>
                      <a:gd name="connsiteY2-600" fmla="*/ 10091 h 10091"/>
                      <a:gd name="connsiteX3-601" fmla="*/ 5789 w 10040"/>
                      <a:gd name="connsiteY3-602" fmla="*/ 9565 h 10091"/>
                      <a:gd name="connsiteX4-603" fmla="*/ 4561 w 10040"/>
                      <a:gd name="connsiteY4-604" fmla="*/ 9038 h 10091"/>
                      <a:gd name="connsiteX5-605" fmla="*/ 1228 w 10040"/>
                      <a:gd name="connsiteY5-606" fmla="*/ 5705 h 10091"/>
                      <a:gd name="connsiteX6-607" fmla="*/ 526 w 10040"/>
                      <a:gd name="connsiteY6-608" fmla="*/ 4477 h 10091"/>
                      <a:gd name="connsiteX7-609" fmla="*/ 0 w 10040"/>
                      <a:gd name="connsiteY7-610" fmla="*/ 2547 h 10091"/>
                      <a:gd name="connsiteX8-611" fmla="*/ 526 w 10040"/>
                      <a:gd name="connsiteY8-612" fmla="*/ 1319 h 10091"/>
                      <a:gd name="connsiteX9-613" fmla="*/ 1228 w 10040"/>
                      <a:gd name="connsiteY9-614" fmla="*/ 442 h 10091"/>
                      <a:gd name="connsiteX10-615" fmla="*/ 2105 w 10040"/>
                      <a:gd name="connsiteY10-616" fmla="*/ 91 h 10091"/>
                      <a:gd name="connsiteX11-617" fmla="*/ 3684 w 10040"/>
                      <a:gd name="connsiteY11-618" fmla="*/ 2547 h 10091"/>
                      <a:gd name="connsiteX12-619" fmla="*/ 2456 w 10040"/>
                      <a:gd name="connsiteY12-620" fmla="*/ 3951 h 10091"/>
                      <a:gd name="connsiteX13-621" fmla="*/ 6140 w 10040"/>
                      <a:gd name="connsiteY13-622" fmla="*/ 7810 h 10091"/>
                      <a:gd name="connsiteX14-623" fmla="*/ 7544 w 10040"/>
                      <a:gd name="connsiteY14-624" fmla="*/ 6407 h 10091"/>
                      <a:gd name="connsiteX15-625" fmla="*/ 8246 w 10040"/>
                      <a:gd name="connsiteY15-626" fmla="*/ 6758 h 10091"/>
                      <a:gd name="connsiteX16-627" fmla="*/ 8173 w 10040"/>
                      <a:gd name="connsiteY16-628" fmla="*/ 6778 h 10091"/>
                      <a:gd name="connsiteX17-629" fmla="*/ 9474 w 10040"/>
                      <a:gd name="connsiteY17-630" fmla="*/ 7459 h 10091"/>
                      <a:gd name="connsiteX18-631" fmla="*/ 10000 w 10040"/>
                      <a:gd name="connsiteY18-632" fmla="*/ 7810 h 10091"/>
                      <a:gd name="connsiteX19-633" fmla="*/ 9825 w 10040"/>
                      <a:gd name="connsiteY19-634" fmla="*/ 9038 h 10091"/>
                      <a:gd name="connsiteX0-635" fmla="*/ 9825 w 10040"/>
                      <a:gd name="connsiteY0-636" fmla="*/ 9038 h 10091"/>
                      <a:gd name="connsiteX1-637" fmla="*/ 8947 w 10040"/>
                      <a:gd name="connsiteY1-638" fmla="*/ 9740 h 10091"/>
                      <a:gd name="connsiteX2-639" fmla="*/ 7544 w 10040"/>
                      <a:gd name="connsiteY2-640" fmla="*/ 10091 h 10091"/>
                      <a:gd name="connsiteX3-641" fmla="*/ 5789 w 10040"/>
                      <a:gd name="connsiteY3-642" fmla="*/ 9565 h 10091"/>
                      <a:gd name="connsiteX4-643" fmla="*/ 4561 w 10040"/>
                      <a:gd name="connsiteY4-644" fmla="*/ 9038 h 10091"/>
                      <a:gd name="connsiteX5-645" fmla="*/ 1228 w 10040"/>
                      <a:gd name="connsiteY5-646" fmla="*/ 5705 h 10091"/>
                      <a:gd name="connsiteX6-647" fmla="*/ 526 w 10040"/>
                      <a:gd name="connsiteY6-648" fmla="*/ 4477 h 10091"/>
                      <a:gd name="connsiteX7-649" fmla="*/ 0 w 10040"/>
                      <a:gd name="connsiteY7-650" fmla="*/ 2547 h 10091"/>
                      <a:gd name="connsiteX8-651" fmla="*/ 526 w 10040"/>
                      <a:gd name="connsiteY8-652" fmla="*/ 1319 h 10091"/>
                      <a:gd name="connsiteX9-653" fmla="*/ 1228 w 10040"/>
                      <a:gd name="connsiteY9-654" fmla="*/ 442 h 10091"/>
                      <a:gd name="connsiteX10-655" fmla="*/ 2105 w 10040"/>
                      <a:gd name="connsiteY10-656" fmla="*/ 91 h 10091"/>
                      <a:gd name="connsiteX11-657" fmla="*/ 3684 w 10040"/>
                      <a:gd name="connsiteY11-658" fmla="*/ 2547 h 10091"/>
                      <a:gd name="connsiteX12-659" fmla="*/ 2456 w 10040"/>
                      <a:gd name="connsiteY12-660" fmla="*/ 3951 h 10091"/>
                      <a:gd name="connsiteX13-661" fmla="*/ 6140 w 10040"/>
                      <a:gd name="connsiteY13-662" fmla="*/ 7810 h 10091"/>
                      <a:gd name="connsiteX14-663" fmla="*/ 7544 w 10040"/>
                      <a:gd name="connsiteY14-664" fmla="*/ 6407 h 10091"/>
                      <a:gd name="connsiteX15-665" fmla="*/ 8246 w 10040"/>
                      <a:gd name="connsiteY15-666" fmla="*/ 6758 h 10091"/>
                      <a:gd name="connsiteX16-667" fmla="*/ 9474 w 10040"/>
                      <a:gd name="connsiteY16-668" fmla="*/ 7459 h 10091"/>
                      <a:gd name="connsiteX17-669" fmla="*/ 10000 w 10040"/>
                      <a:gd name="connsiteY17-670" fmla="*/ 7810 h 10091"/>
                      <a:gd name="connsiteX18-671" fmla="*/ 9825 w 10040"/>
                      <a:gd name="connsiteY18-672" fmla="*/ 9038 h 10091"/>
                      <a:gd name="connsiteX0-673" fmla="*/ 9825 w 10040"/>
                      <a:gd name="connsiteY0-674" fmla="*/ 9038 h 10091"/>
                      <a:gd name="connsiteX1-675" fmla="*/ 8947 w 10040"/>
                      <a:gd name="connsiteY1-676" fmla="*/ 9740 h 10091"/>
                      <a:gd name="connsiteX2-677" fmla="*/ 7544 w 10040"/>
                      <a:gd name="connsiteY2-678" fmla="*/ 10091 h 10091"/>
                      <a:gd name="connsiteX3-679" fmla="*/ 5789 w 10040"/>
                      <a:gd name="connsiteY3-680" fmla="*/ 9565 h 10091"/>
                      <a:gd name="connsiteX4-681" fmla="*/ 4561 w 10040"/>
                      <a:gd name="connsiteY4-682" fmla="*/ 9038 h 10091"/>
                      <a:gd name="connsiteX5-683" fmla="*/ 1228 w 10040"/>
                      <a:gd name="connsiteY5-684" fmla="*/ 5705 h 10091"/>
                      <a:gd name="connsiteX6-685" fmla="*/ 526 w 10040"/>
                      <a:gd name="connsiteY6-686" fmla="*/ 4477 h 10091"/>
                      <a:gd name="connsiteX7-687" fmla="*/ 0 w 10040"/>
                      <a:gd name="connsiteY7-688" fmla="*/ 2547 h 10091"/>
                      <a:gd name="connsiteX8-689" fmla="*/ 526 w 10040"/>
                      <a:gd name="connsiteY8-690" fmla="*/ 1319 h 10091"/>
                      <a:gd name="connsiteX9-691" fmla="*/ 1228 w 10040"/>
                      <a:gd name="connsiteY9-692" fmla="*/ 442 h 10091"/>
                      <a:gd name="connsiteX10-693" fmla="*/ 2105 w 10040"/>
                      <a:gd name="connsiteY10-694" fmla="*/ 91 h 10091"/>
                      <a:gd name="connsiteX11-695" fmla="*/ 3684 w 10040"/>
                      <a:gd name="connsiteY11-696" fmla="*/ 2547 h 10091"/>
                      <a:gd name="connsiteX12-697" fmla="*/ 2456 w 10040"/>
                      <a:gd name="connsiteY12-698" fmla="*/ 3951 h 10091"/>
                      <a:gd name="connsiteX13-699" fmla="*/ 6140 w 10040"/>
                      <a:gd name="connsiteY13-700" fmla="*/ 7810 h 10091"/>
                      <a:gd name="connsiteX14-701" fmla="*/ 7544 w 10040"/>
                      <a:gd name="connsiteY14-702" fmla="*/ 6407 h 10091"/>
                      <a:gd name="connsiteX15-703" fmla="*/ 9474 w 10040"/>
                      <a:gd name="connsiteY15-704" fmla="*/ 7459 h 10091"/>
                      <a:gd name="connsiteX16-705" fmla="*/ 10000 w 10040"/>
                      <a:gd name="connsiteY16-706" fmla="*/ 7810 h 10091"/>
                      <a:gd name="connsiteX17-707" fmla="*/ 9825 w 10040"/>
                      <a:gd name="connsiteY17-708" fmla="*/ 9038 h 10091"/>
                      <a:gd name="connsiteX0-709" fmla="*/ 9825 w 10040"/>
                      <a:gd name="connsiteY0-710" fmla="*/ 9038 h 10091"/>
                      <a:gd name="connsiteX1-711" fmla="*/ 8947 w 10040"/>
                      <a:gd name="connsiteY1-712" fmla="*/ 9740 h 10091"/>
                      <a:gd name="connsiteX2-713" fmla="*/ 7544 w 10040"/>
                      <a:gd name="connsiteY2-714" fmla="*/ 10091 h 10091"/>
                      <a:gd name="connsiteX3-715" fmla="*/ 5789 w 10040"/>
                      <a:gd name="connsiteY3-716" fmla="*/ 9565 h 10091"/>
                      <a:gd name="connsiteX4-717" fmla="*/ 4561 w 10040"/>
                      <a:gd name="connsiteY4-718" fmla="*/ 9038 h 10091"/>
                      <a:gd name="connsiteX5-719" fmla="*/ 1228 w 10040"/>
                      <a:gd name="connsiteY5-720" fmla="*/ 5705 h 10091"/>
                      <a:gd name="connsiteX6-721" fmla="*/ 526 w 10040"/>
                      <a:gd name="connsiteY6-722" fmla="*/ 4477 h 10091"/>
                      <a:gd name="connsiteX7-723" fmla="*/ 0 w 10040"/>
                      <a:gd name="connsiteY7-724" fmla="*/ 2547 h 10091"/>
                      <a:gd name="connsiteX8-725" fmla="*/ 526 w 10040"/>
                      <a:gd name="connsiteY8-726" fmla="*/ 1319 h 10091"/>
                      <a:gd name="connsiteX9-727" fmla="*/ 1228 w 10040"/>
                      <a:gd name="connsiteY9-728" fmla="*/ 442 h 10091"/>
                      <a:gd name="connsiteX10-729" fmla="*/ 2105 w 10040"/>
                      <a:gd name="connsiteY10-730" fmla="*/ 91 h 10091"/>
                      <a:gd name="connsiteX11-731" fmla="*/ 3684 w 10040"/>
                      <a:gd name="connsiteY11-732" fmla="*/ 2547 h 10091"/>
                      <a:gd name="connsiteX12-733" fmla="*/ 2456 w 10040"/>
                      <a:gd name="connsiteY12-734" fmla="*/ 3951 h 10091"/>
                      <a:gd name="connsiteX13-735" fmla="*/ 6140 w 10040"/>
                      <a:gd name="connsiteY13-736" fmla="*/ 7810 h 10091"/>
                      <a:gd name="connsiteX14-737" fmla="*/ 7544 w 10040"/>
                      <a:gd name="connsiteY14-738" fmla="*/ 6407 h 10091"/>
                      <a:gd name="connsiteX15-739" fmla="*/ 10000 w 10040"/>
                      <a:gd name="connsiteY15-740" fmla="*/ 7810 h 10091"/>
                      <a:gd name="connsiteX16-741" fmla="*/ 9825 w 10040"/>
                      <a:gd name="connsiteY16-742" fmla="*/ 9038 h 10091"/>
                      <a:gd name="connsiteX0-743" fmla="*/ 9825 w 10040"/>
                      <a:gd name="connsiteY0-744" fmla="*/ 9038 h 10091"/>
                      <a:gd name="connsiteX1-745" fmla="*/ 8947 w 10040"/>
                      <a:gd name="connsiteY1-746" fmla="*/ 9740 h 10091"/>
                      <a:gd name="connsiteX2-747" fmla="*/ 7544 w 10040"/>
                      <a:gd name="connsiteY2-748" fmla="*/ 10091 h 10091"/>
                      <a:gd name="connsiteX3-749" fmla="*/ 5789 w 10040"/>
                      <a:gd name="connsiteY3-750" fmla="*/ 9565 h 10091"/>
                      <a:gd name="connsiteX4-751" fmla="*/ 4561 w 10040"/>
                      <a:gd name="connsiteY4-752" fmla="*/ 9038 h 10091"/>
                      <a:gd name="connsiteX5-753" fmla="*/ 1228 w 10040"/>
                      <a:gd name="connsiteY5-754" fmla="*/ 5705 h 10091"/>
                      <a:gd name="connsiteX6-755" fmla="*/ 526 w 10040"/>
                      <a:gd name="connsiteY6-756" fmla="*/ 4477 h 10091"/>
                      <a:gd name="connsiteX7-757" fmla="*/ 0 w 10040"/>
                      <a:gd name="connsiteY7-758" fmla="*/ 2547 h 10091"/>
                      <a:gd name="connsiteX8-759" fmla="*/ 526 w 10040"/>
                      <a:gd name="connsiteY8-760" fmla="*/ 1319 h 10091"/>
                      <a:gd name="connsiteX9-761" fmla="*/ 1228 w 10040"/>
                      <a:gd name="connsiteY9-762" fmla="*/ 442 h 10091"/>
                      <a:gd name="connsiteX10-763" fmla="*/ 2105 w 10040"/>
                      <a:gd name="connsiteY10-764" fmla="*/ 91 h 10091"/>
                      <a:gd name="connsiteX11-765" fmla="*/ 3684 w 10040"/>
                      <a:gd name="connsiteY11-766" fmla="*/ 2547 h 10091"/>
                      <a:gd name="connsiteX12-767" fmla="*/ 2456 w 10040"/>
                      <a:gd name="connsiteY12-768" fmla="*/ 3951 h 10091"/>
                      <a:gd name="connsiteX13-769" fmla="*/ 6140 w 10040"/>
                      <a:gd name="connsiteY13-770" fmla="*/ 7810 h 10091"/>
                      <a:gd name="connsiteX14-771" fmla="*/ 7544 w 10040"/>
                      <a:gd name="connsiteY14-772" fmla="*/ 6407 h 10091"/>
                      <a:gd name="connsiteX15-773" fmla="*/ 10000 w 10040"/>
                      <a:gd name="connsiteY15-774" fmla="*/ 7810 h 10091"/>
                      <a:gd name="connsiteX16-775" fmla="*/ 9825 w 10040"/>
                      <a:gd name="connsiteY16-776" fmla="*/ 9038 h 10091"/>
                      <a:gd name="connsiteX0-777" fmla="*/ 9825 w 10040"/>
                      <a:gd name="connsiteY0-778" fmla="*/ 9038 h 10091"/>
                      <a:gd name="connsiteX1-779" fmla="*/ 8947 w 10040"/>
                      <a:gd name="connsiteY1-780" fmla="*/ 9740 h 10091"/>
                      <a:gd name="connsiteX2-781" fmla="*/ 7544 w 10040"/>
                      <a:gd name="connsiteY2-782" fmla="*/ 10091 h 10091"/>
                      <a:gd name="connsiteX3-783" fmla="*/ 5789 w 10040"/>
                      <a:gd name="connsiteY3-784" fmla="*/ 9565 h 10091"/>
                      <a:gd name="connsiteX4-785" fmla="*/ 4561 w 10040"/>
                      <a:gd name="connsiteY4-786" fmla="*/ 9038 h 10091"/>
                      <a:gd name="connsiteX5-787" fmla="*/ 1228 w 10040"/>
                      <a:gd name="connsiteY5-788" fmla="*/ 5705 h 10091"/>
                      <a:gd name="connsiteX6-789" fmla="*/ 526 w 10040"/>
                      <a:gd name="connsiteY6-790" fmla="*/ 4477 h 10091"/>
                      <a:gd name="connsiteX7-791" fmla="*/ 0 w 10040"/>
                      <a:gd name="connsiteY7-792" fmla="*/ 2547 h 10091"/>
                      <a:gd name="connsiteX8-793" fmla="*/ 526 w 10040"/>
                      <a:gd name="connsiteY8-794" fmla="*/ 1319 h 10091"/>
                      <a:gd name="connsiteX9-795" fmla="*/ 1228 w 10040"/>
                      <a:gd name="connsiteY9-796" fmla="*/ 442 h 10091"/>
                      <a:gd name="connsiteX10-797" fmla="*/ 2105 w 10040"/>
                      <a:gd name="connsiteY10-798" fmla="*/ 91 h 10091"/>
                      <a:gd name="connsiteX11-799" fmla="*/ 3684 w 10040"/>
                      <a:gd name="connsiteY11-800" fmla="*/ 2547 h 10091"/>
                      <a:gd name="connsiteX12-801" fmla="*/ 2456 w 10040"/>
                      <a:gd name="connsiteY12-802" fmla="*/ 3951 h 10091"/>
                      <a:gd name="connsiteX13-803" fmla="*/ 6140 w 10040"/>
                      <a:gd name="connsiteY13-804" fmla="*/ 7810 h 10091"/>
                      <a:gd name="connsiteX14-805" fmla="*/ 7544 w 10040"/>
                      <a:gd name="connsiteY14-806" fmla="*/ 6407 h 10091"/>
                      <a:gd name="connsiteX15-807" fmla="*/ 10000 w 10040"/>
                      <a:gd name="connsiteY15-808" fmla="*/ 7810 h 10091"/>
                      <a:gd name="connsiteX16-809" fmla="*/ 9825 w 10040"/>
                      <a:gd name="connsiteY16-810" fmla="*/ 9038 h 10091"/>
                      <a:gd name="connsiteX0-811" fmla="*/ 9825 w 10040"/>
                      <a:gd name="connsiteY0-812" fmla="*/ 9038 h 10117"/>
                      <a:gd name="connsiteX1-813" fmla="*/ 8947 w 10040"/>
                      <a:gd name="connsiteY1-814" fmla="*/ 9740 h 10117"/>
                      <a:gd name="connsiteX2-815" fmla="*/ 7544 w 10040"/>
                      <a:gd name="connsiteY2-816" fmla="*/ 10091 h 10117"/>
                      <a:gd name="connsiteX3-817" fmla="*/ 4561 w 10040"/>
                      <a:gd name="connsiteY3-818" fmla="*/ 9038 h 10117"/>
                      <a:gd name="connsiteX4-819" fmla="*/ 1228 w 10040"/>
                      <a:gd name="connsiteY4-820" fmla="*/ 5705 h 10117"/>
                      <a:gd name="connsiteX5-821" fmla="*/ 526 w 10040"/>
                      <a:gd name="connsiteY5-822" fmla="*/ 4477 h 10117"/>
                      <a:gd name="connsiteX6-823" fmla="*/ 0 w 10040"/>
                      <a:gd name="connsiteY6-824" fmla="*/ 2547 h 10117"/>
                      <a:gd name="connsiteX7-825" fmla="*/ 526 w 10040"/>
                      <a:gd name="connsiteY7-826" fmla="*/ 1319 h 10117"/>
                      <a:gd name="connsiteX8-827" fmla="*/ 1228 w 10040"/>
                      <a:gd name="connsiteY8-828" fmla="*/ 442 h 10117"/>
                      <a:gd name="connsiteX9-829" fmla="*/ 2105 w 10040"/>
                      <a:gd name="connsiteY9-830" fmla="*/ 91 h 10117"/>
                      <a:gd name="connsiteX10-831" fmla="*/ 3684 w 10040"/>
                      <a:gd name="connsiteY10-832" fmla="*/ 2547 h 10117"/>
                      <a:gd name="connsiteX11-833" fmla="*/ 2456 w 10040"/>
                      <a:gd name="connsiteY11-834" fmla="*/ 3951 h 10117"/>
                      <a:gd name="connsiteX12-835" fmla="*/ 6140 w 10040"/>
                      <a:gd name="connsiteY12-836" fmla="*/ 7810 h 10117"/>
                      <a:gd name="connsiteX13-837" fmla="*/ 7544 w 10040"/>
                      <a:gd name="connsiteY13-838" fmla="*/ 6407 h 10117"/>
                      <a:gd name="connsiteX14-839" fmla="*/ 10000 w 10040"/>
                      <a:gd name="connsiteY14-840" fmla="*/ 7810 h 10117"/>
                      <a:gd name="connsiteX15-841" fmla="*/ 9825 w 10040"/>
                      <a:gd name="connsiteY15-842" fmla="*/ 9038 h 10117"/>
                      <a:gd name="connsiteX0-843" fmla="*/ 9825 w 10040"/>
                      <a:gd name="connsiteY0-844" fmla="*/ 9038 h 10091"/>
                      <a:gd name="connsiteX1-845" fmla="*/ 7544 w 10040"/>
                      <a:gd name="connsiteY1-846" fmla="*/ 10091 h 10091"/>
                      <a:gd name="connsiteX2-847" fmla="*/ 4561 w 10040"/>
                      <a:gd name="connsiteY2-848" fmla="*/ 9038 h 10091"/>
                      <a:gd name="connsiteX3-849" fmla="*/ 1228 w 10040"/>
                      <a:gd name="connsiteY3-850" fmla="*/ 5705 h 10091"/>
                      <a:gd name="connsiteX4-851" fmla="*/ 526 w 10040"/>
                      <a:gd name="connsiteY4-852" fmla="*/ 4477 h 10091"/>
                      <a:gd name="connsiteX5-853" fmla="*/ 0 w 10040"/>
                      <a:gd name="connsiteY5-854" fmla="*/ 2547 h 10091"/>
                      <a:gd name="connsiteX6-855" fmla="*/ 526 w 10040"/>
                      <a:gd name="connsiteY6-856" fmla="*/ 1319 h 10091"/>
                      <a:gd name="connsiteX7-857" fmla="*/ 1228 w 10040"/>
                      <a:gd name="connsiteY7-858" fmla="*/ 442 h 10091"/>
                      <a:gd name="connsiteX8-859" fmla="*/ 2105 w 10040"/>
                      <a:gd name="connsiteY8-860" fmla="*/ 91 h 10091"/>
                      <a:gd name="connsiteX9-861" fmla="*/ 3684 w 10040"/>
                      <a:gd name="connsiteY9-862" fmla="*/ 2547 h 10091"/>
                      <a:gd name="connsiteX10-863" fmla="*/ 2456 w 10040"/>
                      <a:gd name="connsiteY10-864" fmla="*/ 3951 h 10091"/>
                      <a:gd name="connsiteX11-865" fmla="*/ 6140 w 10040"/>
                      <a:gd name="connsiteY11-866" fmla="*/ 7810 h 10091"/>
                      <a:gd name="connsiteX12-867" fmla="*/ 7544 w 10040"/>
                      <a:gd name="connsiteY12-868" fmla="*/ 6407 h 10091"/>
                      <a:gd name="connsiteX13-869" fmla="*/ 10000 w 10040"/>
                      <a:gd name="connsiteY13-870" fmla="*/ 7810 h 10091"/>
                      <a:gd name="connsiteX14-871" fmla="*/ 9825 w 10040"/>
                      <a:gd name="connsiteY14-872" fmla="*/ 9038 h 10091"/>
                      <a:gd name="connsiteX0-873" fmla="*/ 9825 w 10040"/>
                      <a:gd name="connsiteY0-874" fmla="*/ 9038 h 10293"/>
                      <a:gd name="connsiteX1-875" fmla="*/ 7625 w 10040"/>
                      <a:gd name="connsiteY1-876" fmla="*/ 10293 h 10293"/>
                      <a:gd name="connsiteX2-877" fmla="*/ 4561 w 10040"/>
                      <a:gd name="connsiteY2-878" fmla="*/ 9038 h 10293"/>
                      <a:gd name="connsiteX3-879" fmla="*/ 1228 w 10040"/>
                      <a:gd name="connsiteY3-880" fmla="*/ 5705 h 10293"/>
                      <a:gd name="connsiteX4-881" fmla="*/ 526 w 10040"/>
                      <a:gd name="connsiteY4-882" fmla="*/ 4477 h 10293"/>
                      <a:gd name="connsiteX5-883" fmla="*/ 0 w 10040"/>
                      <a:gd name="connsiteY5-884" fmla="*/ 2547 h 10293"/>
                      <a:gd name="connsiteX6-885" fmla="*/ 526 w 10040"/>
                      <a:gd name="connsiteY6-886" fmla="*/ 1319 h 10293"/>
                      <a:gd name="connsiteX7-887" fmla="*/ 1228 w 10040"/>
                      <a:gd name="connsiteY7-888" fmla="*/ 442 h 10293"/>
                      <a:gd name="connsiteX8-889" fmla="*/ 2105 w 10040"/>
                      <a:gd name="connsiteY8-890" fmla="*/ 91 h 10293"/>
                      <a:gd name="connsiteX9-891" fmla="*/ 3684 w 10040"/>
                      <a:gd name="connsiteY9-892" fmla="*/ 2547 h 10293"/>
                      <a:gd name="connsiteX10-893" fmla="*/ 2456 w 10040"/>
                      <a:gd name="connsiteY10-894" fmla="*/ 3951 h 10293"/>
                      <a:gd name="connsiteX11-895" fmla="*/ 6140 w 10040"/>
                      <a:gd name="connsiteY11-896" fmla="*/ 7810 h 10293"/>
                      <a:gd name="connsiteX12-897" fmla="*/ 7544 w 10040"/>
                      <a:gd name="connsiteY12-898" fmla="*/ 6407 h 10293"/>
                      <a:gd name="connsiteX13-899" fmla="*/ 10000 w 10040"/>
                      <a:gd name="connsiteY13-900" fmla="*/ 7810 h 10293"/>
                      <a:gd name="connsiteX14-901" fmla="*/ 9825 w 10040"/>
                      <a:gd name="connsiteY14-902" fmla="*/ 9038 h 10293"/>
                      <a:gd name="connsiteX0-903" fmla="*/ 9542 w 10009"/>
                      <a:gd name="connsiteY0-904" fmla="*/ 9442 h 10298"/>
                      <a:gd name="connsiteX1-905" fmla="*/ 7625 w 10009"/>
                      <a:gd name="connsiteY1-906" fmla="*/ 10293 h 10298"/>
                      <a:gd name="connsiteX2-907" fmla="*/ 4561 w 10009"/>
                      <a:gd name="connsiteY2-908" fmla="*/ 9038 h 10298"/>
                      <a:gd name="connsiteX3-909" fmla="*/ 1228 w 10009"/>
                      <a:gd name="connsiteY3-910" fmla="*/ 5705 h 10298"/>
                      <a:gd name="connsiteX4-911" fmla="*/ 526 w 10009"/>
                      <a:gd name="connsiteY4-912" fmla="*/ 4477 h 10298"/>
                      <a:gd name="connsiteX5-913" fmla="*/ 0 w 10009"/>
                      <a:gd name="connsiteY5-914" fmla="*/ 2547 h 10298"/>
                      <a:gd name="connsiteX6-915" fmla="*/ 526 w 10009"/>
                      <a:gd name="connsiteY6-916" fmla="*/ 1319 h 10298"/>
                      <a:gd name="connsiteX7-917" fmla="*/ 1228 w 10009"/>
                      <a:gd name="connsiteY7-918" fmla="*/ 442 h 10298"/>
                      <a:gd name="connsiteX8-919" fmla="*/ 2105 w 10009"/>
                      <a:gd name="connsiteY8-920" fmla="*/ 91 h 10298"/>
                      <a:gd name="connsiteX9-921" fmla="*/ 3684 w 10009"/>
                      <a:gd name="connsiteY9-922" fmla="*/ 2547 h 10298"/>
                      <a:gd name="connsiteX10-923" fmla="*/ 2456 w 10009"/>
                      <a:gd name="connsiteY10-924" fmla="*/ 3951 h 10298"/>
                      <a:gd name="connsiteX11-925" fmla="*/ 6140 w 10009"/>
                      <a:gd name="connsiteY11-926" fmla="*/ 7810 h 10298"/>
                      <a:gd name="connsiteX12-927" fmla="*/ 7544 w 10009"/>
                      <a:gd name="connsiteY12-928" fmla="*/ 6407 h 10298"/>
                      <a:gd name="connsiteX13-929" fmla="*/ 10000 w 10009"/>
                      <a:gd name="connsiteY13-930" fmla="*/ 7810 h 10298"/>
                      <a:gd name="connsiteX14-931" fmla="*/ 9542 w 10009"/>
                      <a:gd name="connsiteY14-932" fmla="*/ 9442 h 10298"/>
                      <a:gd name="connsiteX0-933" fmla="*/ 9562 w 10029"/>
                      <a:gd name="connsiteY0-934" fmla="*/ 9442 h 10298"/>
                      <a:gd name="connsiteX1-935" fmla="*/ 7645 w 10029"/>
                      <a:gd name="connsiteY1-936" fmla="*/ 10293 h 10298"/>
                      <a:gd name="connsiteX2-937" fmla="*/ 4581 w 10029"/>
                      <a:gd name="connsiteY2-938" fmla="*/ 9038 h 10298"/>
                      <a:gd name="connsiteX3-939" fmla="*/ 1248 w 10029"/>
                      <a:gd name="connsiteY3-940" fmla="*/ 5705 h 10298"/>
                      <a:gd name="connsiteX4-941" fmla="*/ 546 w 10029"/>
                      <a:gd name="connsiteY4-942" fmla="*/ 4477 h 10298"/>
                      <a:gd name="connsiteX5-943" fmla="*/ 20 w 10029"/>
                      <a:gd name="connsiteY5-944" fmla="*/ 2547 h 10298"/>
                      <a:gd name="connsiteX6-945" fmla="*/ 203 w 10029"/>
                      <a:gd name="connsiteY6-946" fmla="*/ 1541 h 10298"/>
                      <a:gd name="connsiteX7-947" fmla="*/ 1248 w 10029"/>
                      <a:gd name="connsiteY7-948" fmla="*/ 442 h 10298"/>
                      <a:gd name="connsiteX8-949" fmla="*/ 2125 w 10029"/>
                      <a:gd name="connsiteY8-950" fmla="*/ 91 h 10298"/>
                      <a:gd name="connsiteX9-951" fmla="*/ 3704 w 10029"/>
                      <a:gd name="connsiteY9-952" fmla="*/ 2547 h 10298"/>
                      <a:gd name="connsiteX10-953" fmla="*/ 2476 w 10029"/>
                      <a:gd name="connsiteY10-954" fmla="*/ 3951 h 10298"/>
                      <a:gd name="connsiteX11-955" fmla="*/ 6160 w 10029"/>
                      <a:gd name="connsiteY11-956" fmla="*/ 7810 h 10298"/>
                      <a:gd name="connsiteX12-957" fmla="*/ 7564 w 10029"/>
                      <a:gd name="connsiteY12-958" fmla="*/ 6407 h 10298"/>
                      <a:gd name="connsiteX13-959" fmla="*/ 10020 w 10029"/>
                      <a:gd name="connsiteY13-960" fmla="*/ 7810 h 10298"/>
                      <a:gd name="connsiteX14-961" fmla="*/ 9562 w 10029"/>
                      <a:gd name="connsiteY14-962" fmla="*/ 9442 h 10298"/>
                      <a:gd name="connsiteX0-963" fmla="*/ 9387 w 9854"/>
                      <a:gd name="connsiteY0-964" fmla="*/ 9442 h 10298"/>
                      <a:gd name="connsiteX1-965" fmla="*/ 7470 w 9854"/>
                      <a:gd name="connsiteY1-966" fmla="*/ 10293 h 10298"/>
                      <a:gd name="connsiteX2-967" fmla="*/ 4406 w 9854"/>
                      <a:gd name="connsiteY2-968" fmla="*/ 9038 h 10298"/>
                      <a:gd name="connsiteX3-969" fmla="*/ 1073 w 9854"/>
                      <a:gd name="connsiteY3-970" fmla="*/ 5705 h 10298"/>
                      <a:gd name="connsiteX4-971" fmla="*/ 371 w 9854"/>
                      <a:gd name="connsiteY4-972" fmla="*/ 4477 h 10298"/>
                      <a:gd name="connsiteX5-973" fmla="*/ 28 w 9854"/>
                      <a:gd name="connsiteY5-974" fmla="*/ 1541 h 10298"/>
                      <a:gd name="connsiteX6-975" fmla="*/ 1073 w 9854"/>
                      <a:gd name="connsiteY6-976" fmla="*/ 442 h 10298"/>
                      <a:gd name="connsiteX7-977" fmla="*/ 1950 w 9854"/>
                      <a:gd name="connsiteY7-978" fmla="*/ 91 h 10298"/>
                      <a:gd name="connsiteX8-979" fmla="*/ 3529 w 9854"/>
                      <a:gd name="connsiteY8-980" fmla="*/ 2547 h 10298"/>
                      <a:gd name="connsiteX9-981" fmla="*/ 2301 w 9854"/>
                      <a:gd name="connsiteY9-982" fmla="*/ 3951 h 10298"/>
                      <a:gd name="connsiteX10-983" fmla="*/ 5985 w 9854"/>
                      <a:gd name="connsiteY10-984" fmla="*/ 7810 h 10298"/>
                      <a:gd name="connsiteX11-985" fmla="*/ 7389 w 9854"/>
                      <a:gd name="connsiteY11-986" fmla="*/ 6407 h 10298"/>
                      <a:gd name="connsiteX12-987" fmla="*/ 9845 w 9854"/>
                      <a:gd name="connsiteY12-988" fmla="*/ 7810 h 10298"/>
                      <a:gd name="connsiteX13-989" fmla="*/ 9387 w 9854"/>
                      <a:gd name="connsiteY13-990" fmla="*/ 9442 h 10298"/>
                      <a:gd name="connsiteX0-991" fmla="*/ 9672 w 10146"/>
                      <a:gd name="connsiteY0-992" fmla="*/ 9169 h 10000"/>
                      <a:gd name="connsiteX1-993" fmla="*/ 7727 w 10146"/>
                      <a:gd name="connsiteY1-994" fmla="*/ 9995 h 10000"/>
                      <a:gd name="connsiteX2-995" fmla="*/ 4617 w 10146"/>
                      <a:gd name="connsiteY2-996" fmla="*/ 8776 h 10000"/>
                      <a:gd name="connsiteX3-997" fmla="*/ 1235 w 10146"/>
                      <a:gd name="connsiteY3-998" fmla="*/ 5540 h 10000"/>
                      <a:gd name="connsiteX4-999" fmla="*/ 522 w 10146"/>
                      <a:gd name="connsiteY4-1000" fmla="*/ 4347 h 10000"/>
                      <a:gd name="connsiteX5-1001" fmla="*/ 174 w 10146"/>
                      <a:gd name="connsiteY5-1002" fmla="*/ 1496 h 10000"/>
                      <a:gd name="connsiteX6-1003" fmla="*/ 1235 w 10146"/>
                      <a:gd name="connsiteY6-1004" fmla="*/ 429 h 10000"/>
                      <a:gd name="connsiteX7-1005" fmla="*/ 2125 w 10146"/>
                      <a:gd name="connsiteY7-1006" fmla="*/ 88 h 10000"/>
                      <a:gd name="connsiteX8-1007" fmla="*/ 3727 w 10146"/>
                      <a:gd name="connsiteY8-1008" fmla="*/ 2473 h 10000"/>
                      <a:gd name="connsiteX9-1009" fmla="*/ 2481 w 10146"/>
                      <a:gd name="connsiteY9-1010" fmla="*/ 3837 h 10000"/>
                      <a:gd name="connsiteX10-1011" fmla="*/ 6220 w 10146"/>
                      <a:gd name="connsiteY10-1012" fmla="*/ 7584 h 10000"/>
                      <a:gd name="connsiteX11-1013" fmla="*/ 7644 w 10146"/>
                      <a:gd name="connsiteY11-1014" fmla="*/ 6222 h 10000"/>
                      <a:gd name="connsiteX12-1015" fmla="*/ 10137 w 10146"/>
                      <a:gd name="connsiteY12-1016" fmla="*/ 7584 h 10000"/>
                      <a:gd name="connsiteX13-1017" fmla="*/ 9672 w 10146"/>
                      <a:gd name="connsiteY13-1018" fmla="*/ 9169 h 10000"/>
                      <a:gd name="connsiteX0-1019" fmla="*/ 9777 w 10251"/>
                      <a:gd name="connsiteY0-1020" fmla="*/ 9169 h 10000"/>
                      <a:gd name="connsiteX1-1021" fmla="*/ 7832 w 10251"/>
                      <a:gd name="connsiteY1-1022" fmla="*/ 9995 h 10000"/>
                      <a:gd name="connsiteX2-1023" fmla="*/ 4722 w 10251"/>
                      <a:gd name="connsiteY2-1024" fmla="*/ 8776 h 10000"/>
                      <a:gd name="connsiteX3-1025" fmla="*/ 1340 w 10251"/>
                      <a:gd name="connsiteY3-1026" fmla="*/ 5540 h 10000"/>
                      <a:gd name="connsiteX4-1027" fmla="*/ 627 w 10251"/>
                      <a:gd name="connsiteY4-1028" fmla="*/ 4347 h 10000"/>
                      <a:gd name="connsiteX5-1029" fmla="*/ 279 w 10251"/>
                      <a:gd name="connsiteY5-1030" fmla="*/ 1496 h 10000"/>
                      <a:gd name="connsiteX6-1031" fmla="*/ 1340 w 10251"/>
                      <a:gd name="connsiteY6-1032" fmla="*/ 429 h 10000"/>
                      <a:gd name="connsiteX7-1033" fmla="*/ 2230 w 10251"/>
                      <a:gd name="connsiteY7-1034" fmla="*/ 88 h 10000"/>
                      <a:gd name="connsiteX8-1035" fmla="*/ 3832 w 10251"/>
                      <a:gd name="connsiteY8-1036" fmla="*/ 2473 h 10000"/>
                      <a:gd name="connsiteX9-1037" fmla="*/ 2586 w 10251"/>
                      <a:gd name="connsiteY9-1038" fmla="*/ 3837 h 10000"/>
                      <a:gd name="connsiteX10-1039" fmla="*/ 6325 w 10251"/>
                      <a:gd name="connsiteY10-1040" fmla="*/ 7584 h 10000"/>
                      <a:gd name="connsiteX11-1041" fmla="*/ 7749 w 10251"/>
                      <a:gd name="connsiteY11-1042" fmla="*/ 6222 h 10000"/>
                      <a:gd name="connsiteX12-1043" fmla="*/ 10242 w 10251"/>
                      <a:gd name="connsiteY12-1044" fmla="*/ 7584 h 10000"/>
                      <a:gd name="connsiteX13-1045" fmla="*/ 9777 w 10251"/>
                      <a:gd name="connsiteY13-1046" fmla="*/ 9169 h 100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10251" h="10000">
                        <a:moveTo>
                          <a:pt x="9777" y="9169"/>
                        </a:moveTo>
                        <a:cubicBezTo>
                          <a:pt x="9362" y="9538"/>
                          <a:pt x="8674" y="10060"/>
                          <a:pt x="7832" y="9995"/>
                        </a:cubicBezTo>
                        <a:cubicBezTo>
                          <a:pt x="6989" y="9930"/>
                          <a:pt x="5791" y="9486"/>
                          <a:pt x="4722" y="8776"/>
                        </a:cubicBezTo>
                        <a:cubicBezTo>
                          <a:pt x="3476" y="8096"/>
                          <a:pt x="2052" y="6562"/>
                          <a:pt x="1340" y="5540"/>
                        </a:cubicBezTo>
                        <a:cubicBezTo>
                          <a:pt x="984" y="5029"/>
                          <a:pt x="806" y="4688"/>
                          <a:pt x="627" y="4347"/>
                        </a:cubicBezTo>
                        <a:cubicBezTo>
                          <a:pt x="-184" y="3047"/>
                          <a:pt x="-105" y="2423"/>
                          <a:pt x="279" y="1496"/>
                        </a:cubicBezTo>
                        <a:cubicBezTo>
                          <a:pt x="458" y="1156"/>
                          <a:pt x="984" y="599"/>
                          <a:pt x="1340" y="429"/>
                        </a:cubicBezTo>
                        <a:cubicBezTo>
                          <a:pt x="1519" y="258"/>
                          <a:pt x="2423" y="-188"/>
                          <a:pt x="2230" y="88"/>
                        </a:cubicBezTo>
                        <a:cubicBezTo>
                          <a:pt x="2721" y="1839"/>
                          <a:pt x="2991" y="1603"/>
                          <a:pt x="3832" y="2473"/>
                        </a:cubicBezTo>
                        <a:cubicBezTo>
                          <a:pt x="3832" y="2984"/>
                          <a:pt x="2586" y="3496"/>
                          <a:pt x="2586" y="3837"/>
                        </a:cubicBezTo>
                        <a:cubicBezTo>
                          <a:pt x="3001" y="4688"/>
                          <a:pt x="5464" y="7187"/>
                          <a:pt x="6325" y="7584"/>
                        </a:cubicBezTo>
                        <a:cubicBezTo>
                          <a:pt x="7185" y="7981"/>
                          <a:pt x="7097" y="6222"/>
                          <a:pt x="7749" y="6222"/>
                        </a:cubicBezTo>
                        <a:cubicBezTo>
                          <a:pt x="8464" y="6457"/>
                          <a:pt x="9877" y="7237"/>
                          <a:pt x="10242" y="7584"/>
                        </a:cubicBezTo>
                        <a:cubicBezTo>
                          <a:pt x="10306" y="7981"/>
                          <a:pt x="10041" y="8772"/>
                          <a:pt x="9777" y="91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92" name="TextBox 89"/>
              <p:cNvSpPr txBox="1"/>
              <p:nvPr/>
            </p:nvSpPr>
            <p:spPr>
              <a:xfrm>
                <a:off x="602560" y="2918846"/>
                <a:ext cx="1984662" cy="291170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93" name="TextBox 90"/>
              <p:cNvSpPr txBox="1"/>
              <p:nvPr/>
            </p:nvSpPr>
            <p:spPr>
              <a:xfrm>
                <a:off x="602559" y="3210014"/>
                <a:ext cx="1984662" cy="464075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94" name="TextBox 92"/>
              <p:cNvSpPr txBox="1"/>
              <p:nvPr/>
            </p:nvSpPr>
            <p:spPr>
              <a:xfrm>
                <a:off x="6556779" y="2918846"/>
                <a:ext cx="2011665" cy="29117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95" name="TextBox 93"/>
              <p:cNvSpPr txBox="1"/>
              <p:nvPr/>
            </p:nvSpPr>
            <p:spPr>
              <a:xfrm>
                <a:off x="6556779" y="3210014"/>
                <a:ext cx="2011665" cy="464075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949" y="5885"/>
              <a:ext cx="12545" cy="1209"/>
              <a:chOff x="602559" y="3736936"/>
              <a:chExt cx="7965885" cy="767682"/>
            </a:xfrm>
          </p:grpSpPr>
          <p:grpSp>
            <p:nvGrpSpPr>
              <p:cNvPr id="97" name="Group 3"/>
              <p:cNvGrpSpPr/>
              <p:nvPr/>
            </p:nvGrpSpPr>
            <p:grpSpPr>
              <a:xfrm>
                <a:off x="4246912" y="3736936"/>
                <a:ext cx="669576" cy="767682"/>
                <a:chOff x="4514508" y="1429050"/>
                <a:chExt cx="1334443" cy="1529966"/>
              </a:xfrm>
            </p:grpSpPr>
            <p:sp>
              <p:nvSpPr>
                <p:cNvPr id="98" name="Parallelogram 4"/>
                <p:cNvSpPr/>
                <p:nvPr/>
              </p:nvSpPr>
              <p:spPr>
                <a:xfrm rot="5400000">
                  <a:off x="4250368" y="2027991"/>
                  <a:ext cx="1198660" cy="663390"/>
                </a:xfrm>
                <a:prstGeom prst="parallelogram">
                  <a:avLst>
                    <a:gd name="adj" fmla="val 48555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Parallelogram 5"/>
                <p:cNvSpPr/>
                <p:nvPr/>
              </p:nvSpPr>
              <p:spPr>
                <a:xfrm rot="5400000" flipV="1">
                  <a:off x="4915865" y="2025930"/>
                  <a:ext cx="1198660" cy="667512"/>
                </a:xfrm>
                <a:prstGeom prst="parallelogram">
                  <a:avLst>
                    <a:gd name="adj" fmla="val 4855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Diamond 6"/>
                <p:cNvSpPr/>
                <p:nvPr/>
              </p:nvSpPr>
              <p:spPr>
                <a:xfrm>
                  <a:off x="4514508" y="1429050"/>
                  <a:ext cx="1333770" cy="695827"/>
                </a:xfrm>
                <a:prstGeom prst="diamond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1" name="Group 75"/>
              <p:cNvGrpSpPr/>
              <p:nvPr/>
            </p:nvGrpSpPr>
            <p:grpSpPr>
              <a:xfrm>
                <a:off x="2599427" y="3905915"/>
                <a:ext cx="3920720" cy="434756"/>
                <a:chOff x="3465903" y="4386305"/>
                <a:chExt cx="5227627" cy="579675"/>
              </a:xfrm>
            </p:grpSpPr>
            <p:grpSp>
              <p:nvGrpSpPr>
                <p:cNvPr id="102" name="Group 52"/>
                <p:cNvGrpSpPr/>
                <p:nvPr/>
              </p:nvGrpSpPr>
              <p:grpSpPr>
                <a:xfrm>
                  <a:off x="6555019" y="4406775"/>
                  <a:ext cx="2138511" cy="559205"/>
                  <a:chOff x="4856710" y="3305082"/>
                  <a:chExt cx="1603883" cy="419404"/>
                </a:xfrm>
              </p:grpSpPr>
              <p:sp>
                <p:nvSpPr>
                  <p:cNvPr id="103" name="Freeform: Shape 53"/>
                  <p:cNvSpPr/>
                  <p:nvPr/>
                </p:nvSpPr>
                <p:spPr>
                  <a:xfrm rot="10800000" flipH="1">
                    <a:off x="4856710" y="3305082"/>
                    <a:ext cx="1468316" cy="418338"/>
                  </a:xfrm>
                  <a:custGeom>
                    <a:avLst/>
                    <a:gdLst>
                      <a:gd name="connsiteX0" fmla="*/ 0 w 1957755"/>
                      <a:gd name="connsiteY0" fmla="*/ 0 h 635760"/>
                      <a:gd name="connsiteX1" fmla="*/ 1904643 w 1957755"/>
                      <a:gd name="connsiteY1" fmla="*/ 0 h 635760"/>
                      <a:gd name="connsiteX2" fmla="*/ 1957755 w 1957755"/>
                      <a:gd name="connsiteY2" fmla="*/ 317880 h 635760"/>
                      <a:gd name="connsiteX3" fmla="*/ 1904643 w 1957755"/>
                      <a:gd name="connsiteY3" fmla="*/ 635760 h 635760"/>
                      <a:gd name="connsiteX4" fmla="*/ 0 w 1957755"/>
                      <a:gd name="connsiteY4" fmla="*/ 635760 h 635760"/>
                      <a:gd name="connsiteX5" fmla="*/ 0 w 1957755"/>
                      <a:gd name="connsiteY5" fmla="*/ 0 h 63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7755" h="635760">
                        <a:moveTo>
                          <a:pt x="0" y="0"/>
                        </a:moveTo>
                        <a:lnTo>
                          <a:pt x="1904643" y="0"/>
                        </a:lnTo>
                        <a:cubicBezTo>
                          <a:pt x="1933975" y="0"/>
                          <a:pt x="1957755" y="142320"/>
                          <a:pt x="1957755" y="317880"/>
                        </a:cubicBezTo>
                        <a:cubicBezTo>
                          <a:pt x="1957755" y="493440"/>
                          <a:pt x="1933975" y="635760"/>
                          <a:pt x="1904643" y="635760"/>
                        </a:cubicBezTo>
                        <a:lnTo>
                          <a:pt x="0" y="6357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4" name="Oval 54"/>
                  <p:cNvSpPr/>
                  <p:nvPr/>
                </p:nvSpPr>
                <p:spPr>
                  <a:xfrm>
                    <a:off x="6057327" y="3306148"/>
                    <a:ext cx="403266" cy="41833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5" name="TextBox 55"/>
                  <p:cNvSpPr txBox="1"/>
                  <p:nvPr/>
                </p:nvSpPr>
                <p:spPr>
                  <a:xfrm>
                    <a:off x="4896287" y="3346003"/>
                    <a:ext cx="982480" cy="2385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zh-CN" altLang="en-US" sz="1465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106" name="Freeform: Shape 56"/>
                  <p:cNvSpPr/>
                  <p:nvPr/>
                </p:nvSpPr>
                <p:spPr>
                  <a:xfrm rot="21162830">
                    <a:off x="6159203" y="3408655"/>
                    <a:ext cx="212234" cy="211194"/>
                  </a:xfrm>
                  <a:custGeom>
                    <a:avLst/>
                    <a:gdLst>
                      <a:gd name="connsiteX0" fmla="*/ 507598 w 1016126"/>
                      <a:gd name="connsiteY0" fmla="*/ 380368 h 1011148"/>
                      <a:gd name="connsiteX1" fmla="*/ 685217 w 1016126"/>
                      <a:gd name="connsiteY1" fmla="*/ 478224 h 1011148"/>
                      <a:gd name="connsiteX2" fmla="*/ 617372 w 1016126"/>
                      <a:gd name="connsiteY2" fmla="*/ 636559 h 1011148"/>
                      <a:gd name="connsiteX3" fmla="*/ 397824 w 1016126"/>
                      <a:gd name="connsiteY3" fmla="*/ 636559 h 1011148"/>
                      <a:gd name="connsiteX4" fmla="*/ 329979 w 1016126"/>
                      <a:gd name="connsiteY4" fmla="*/ 478224 h 1011148"/>
                      <a:gd name="connsiteX5" fmla="*/ 673151 w 1016126"/>
                      <a:gd name="connsiteY5" fmla="*/ 82982 h 1011148"/>
                      <a:gd name="connsiteX6" fmla="*/ 720125 w 1016126"/>
                      <a:gd name="connsiteY6" fmla="*/ 247796 h 1011148"/>
                      <a:gd name="connsiteX7" fmla="*/ 531530 w 1016126"/>
                      <a:gd name="connsiteY7" fmla="*/ 322336 h 1011148"/>
                      <a:gd name="connsiteX8" fmla="*/ 367756 w 1016126"/>
                      <a:gd name="connsiteY8" fmla="*/ 202743 h 1011148"/>
                      <a:gd name="connsiteX9" fmla="*/ 454686 w 1016126"/>
                      <a:gd name="connsiteY9" fmla="*/ 55050 h 1011148"/>
                      <a:gd name="connsiteX10" fmla="*/ 384048 w 1016126"/>
                      <a:gd name="connsiteY10" fmla="*/ 67453 h 1011148"/>
                      <a:gd name="connsiteX11" fmla="*/ 110847 w 1016126"/>
                      <a:gd name="connsiteY11" fmla="*/ 278712 h 1011148"/>
                      <a:gd name="connsiteX12" fmla="*/ 80116 w 1016126"/>
                      <a:gd name="connsiteY12" fmla="*/ 346046 h 1011148"/>
                      <a:gd name="connsiteX13" fmla="*/ 244826 w 1016126"/>
                      <a:gd name="connsiteY13" fmla="*/ 299102 h 1011148"/>
                      <a:gd name="connsiteX14" fmla="*/ 319366 w 1016126"/>
                      <a:gd name="connsiteY14" fmla="*/ 487697 h 1011148"/>
                      <a:gd name="connsiteX15" fmla="*/ 199773 w 1016126"/>
                      <a:gd name="connsiteY15" fmla="*/ 651471 h 1011148"/>
                      <a:gd name="connsiteX16" fmla="*/ 53674 w 1016126"/>
                      <a:gd name="connsiteY16" fmla="*/ 565478 h 1011148"/>
                      <a:gd name="connsiteX17" fmla="*/ 65541 w 1016126"/>
                      <a:gd name="connsiteY17" fmla="*/ 633060 h 1011148"/>
                      <a:gd name="connsiteX18" fmla="*/ 358850 w 1016126"/>
                      <a:gd name="connsiteY18" fmla="*/ 943707 h 1011148"/>
                      <a:gd name="connsiteX19" fmla="*/ 399205 w 1016126"/>
                      <a:gd name="connsiteY19" fmla="*/ 953056 h 1011148"/>
                      <a:gd name="connsiteX20" fmla="*/ 355048 w 1016126"/>
                      <a:gd name="connsiteY20" fmla="*/ 938516 h 1011148"/>
                      <a:gd name="connsiteX21" fmla="*/ 307833 w 1016126"/>
                      <a:gd name="connsiteY21" fmla="*/ 772855 h 1011148"/>
                      <a:gd name="connsiteX22" fmla="*/ 496428 w 1016126"/>
                      <a:gd name="connsiteY22" fmla="*/ 698316 h 1011148"/>
                      <a:gd name="connsiteX23" fmla="*/ 660203 w 1016126"/>
                      <a:gd name="connsiteY23" fmla="*/ 817908 h 1011148"/>
                      <a:gd name="connsiteX24" fmla="*/ 575815 w 1016126"/>
                      <a:gd name="connsiteY24" fmla="*/ 961283 h 1011148"/>
                      <a:gd name="connsiteX25" fmla="*/ 631148 w 1016126"/>
                      <a:gd name="connsiteY25" fmla="*/ 951567 h 1011148"/>
                      <a:gd name="connsiteX26" fmla="*/ 904349 w 1016126"/>
                      <a:gd name="connsiteY26" fmla="*/ 740308 h 1011148"/>
                      <a:gd name="connsiteX27" fmla="*/ 936319 w 1016126"/>
                      <a:gd name="connsiteY27" fmla="*/ 670258 h 1011148"/>
                      <a:gd name="connsiteX28" fmla="*/ 772080 w 1016126"/>
                      <a:gd name="connsiteY28" fmla="*/ 717069 h 1011148"/>
                      <a:gd name="connsiteX29" fmla="*/ 697541 w 1016126"/>
                      <a:gd name="connsiteY29" fmla="*/ 528474 h 1011148"/>
                      <a:gd name="connsiteX30" fmla="*/ 817133 w 1016126"/>
                      <a:gd name="connsiteY30" fmla="*/ 364699 h 1011148"/>
                      <a:gd name="connsiteX31" fmla="*/ 960766 w 1016126"/>
                      <a:gd name="connsiteY31" fmla="*/ 449240 h 1011148"/>
                      <a:gd name="connsiteX32" fmla="*/ 949656 w 1016126"/>
                      <a:gd name="connsiteY32" fmla="*/ 385960 h 1011148"/>
                      <a:gd name="connsiteX33" fmla="*/ 738396 w 1016126"/>
                      <a:gd name="connsiteY33" fmla="*/ 112759 h 1011148"/>
                      <a:gd name="connsiteX34" fmla="*/ 572170 w 1016126"/>
                      <a:gd name="connsiteY34" fmla="*/ 4178 h 1011148"/>
                      <a:gd name="connsiteX35" fmla="*/ 1012010 w 1016126"/>
                      <a:gd name="connsiteY35" fmla="*/ 570007 h 1011148"/>
                      <a:gd name="connsiteX36" fmla="*/ 443955 w 1016126"/>
                      <a:gd name="connsiteY36" fmla="*/ 1006970 h 1011148"/>
                      <a:gd name="connsiteX37" fmla="*/ 4115 w 1016126"/>
                      <a:gd name="connsiteY37" fmla="*/ 441140 h 1011148"/>
                      <a:gd name="connsiteX38" fmla="*/ 572170 w 1016126"/>
                      <a:gd name="connsiteY38" fmla="*/ 4178 h 1011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6126" h="1011148">
                        <a:moveTo>
                          <a:pt x="507598" y="380368"/>
                        </a:moveTo>
                        <a:lnTo>
                          <a:pt x="685217" y="478224"/>
                        </a:lnTo>
                        <a:lnTo>
                          <a:pt x="617372" y="636559"/>
                        </a:lnTo>
                        <a:cubicBezTo>
                          <a:pt x="534772" y="637489"/>
                          <a:pt x="470355" y="640764"/>
                          <a:pt x="397824" y="636559"/>
                        </a:cubicBezTo>
                        <a:lnTo>
                          <a:pt x="329979" y="478224"/>
                        </a:lnTo>
                        <a:close/>
                        <a:moveTo>
                          <a:pt x="673151" y="82982"/>
                        </a:moveTo>
                        <a:lnTo>
                          <a:pt x="720125" y="247796"/>
                        </a:lnTo>
                        <a:lnTo>
                          <a:pt x="531530" y="322336"/>
                        </a:lnTo>
                        <a:lnTo>
                          <a:pt x="367756" y="202743"/>
                        </a:lnTo>
                        <a:lnTo>
                          <a:pt x="454686" y="55050"/>
                        </a:lnTo>
                        <a:lnTo>
                          <a:pt x="384048" y="67453"/>
                        </a:lnTo>
                        <a:cubicBezTo>
                          <a:pt x="269245" y="99594"/>
                          <a:pt x="170839" y="175689"/>
                          <a:pt x="110847" y="278712"/>
                        </a:cubicBezTo>
                        <a:lnTo>
                          <a:pt x="80116" y="346046"/>
                        </a:lnTo>
                        <a:lnTo>
                          <a:pt x="244826" y="299102"/>
                        </a:lnTo>
                        <a:lnTo>
                          <a:pt x="319366" y="487697"/>
                        </a:lnTo>
                        <a:lnTo>
                          <a:pt x="199773" y="651471"/>
                        </a:lnTo>
                        <a:lnTo>
                          <a:pt x="53674" y="565478"/>
                        </a:lnTo>
                        <a:lnTo>
                          <a:pt x="65541" y="633060"/>
                        </a:lnTo>
                        <a:cubicBezTo>
                          <a:pt x="105717" y="776563"/>
                          <a:pt x="214572" y="894448"/>
                          <a:pt x="358850" y="943707"/>
                        </a:cubicBezTo>
                        <a:lnTo>
                          <a:pt x="399205" y="953056"/>
                        </a:lnTo>
                        <a:lnTo>
                          <a:pt x="355048" y="938516"/>
                        </a:lnTo>
                        <a:lnTo>
                          <a:pt x="307833" y="772855"/>
                        </a:lnTo>
                        <a:lnTo>
                          <a:pt x="496428" y="698316"/>
                        </a:lnTo>
                        <a:lnTo>
                          <a:pt x="660203" y="817908"/>
                        </a:lnTo>
                        <a:lnTo>
                          <a:pt x="575815" y="961283"/>
                        </a:lnTo>
                        <a:lnTo>
                          <a:pt x="631148" y="951567"/>
                        </a:lnTo>
                        <a:cubicBezTo>
                          <a:pt x="745951" y="919426"/>
                          <a:pt x="844357" y="843331"/>
                          <a:pt x="904349" y="740308"/>
                        </a:cubicBezTo>
                        <a:lnTo>
                          <a:pt x="936319" y="670258"/>
                        </a:lnTo>
                        <a:lnTo>
                          <a:pt x="772080" y="717069"/>
                        </a:lnTo>
                        <a:lnTo>
                          <a:pt x="697541" y="528474"/>
                        </a:lnTo>
                        <a:lnTo>
                          <a:pt x="817133" y="364699"/>
                        </a:lnTo>
                        <a:lnTo>
                          <a:pt x="960766" y="449240"/>
                        </a:lnTo>
                        <a:lnTo>
                          <a:pt x="949656" y="385960"/>
                        </a:lnTo>
                        <a:cubicBezTo>
                          <a:pt x="917514" y="271157"/>
                          <a:pt x="841419" y="172751"/>
                          <a:pt x="738396" y="112759"/>
                        </a:cubicBezTo>
                        <a:close/>
                        <a:moveTo>
                          <a:pt x="572170" y="4178"/>
                        </a:moveTo>
                        <a:cubicBezTo>
                          <a:pt x="850492" y="39763"/>
                          <a:pt x="1047416" y="293094"/>
                          <a:pt x="1012010" y="570007"/>
                        </a:cubicBezTo>
                        <a:cubicBezTo>
                          <a:pt x="976605" y="846921"/>
                          <a:pt x="722278" y="1042556"/>
                          <a:pt x="443955" y="1006970"/>
                        </a:cubicBezTo>
                        <a:cubicBezTo>
                          <a:pt x="165633" y="971385"/>
                          <a:pt x="-31290" y="718054"/>
                          <a:pt x="4115" y="441140"/>
                        </a:cubicBezTo>
                        <a:cubicBezTo>
                          <a:pt x="39521" y="164227"/>
                          <a:pt x="293848" y="-31408"/>
                          <a:pt x="572170" y="417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7" name="Group 62"/>
                <p:cNvGrpSpPr/>
                <p:nvPr/>
              </p:nvGrpSpPr>
              <p:grpSpPr>
                <a:xfrm>
                  <a:off x="3465903" y="4386305"/>
                  <a:ext cx="2199812" cy="557786"/>
                  <a:chOff x="2539873" y="3289724"/>
                  <a:chExt cx="1649859" cy="418339"/>
                </a:xfrm>
              </p:grpSpPr>
              <p:sp>
                <p:nvSpPr>
                  <p:cNvPr id="108" name="Freeform: Shape 63"/>
                  <p:cNvSpPr/>
                  <p:nvPr/>
                </p:nvSpPr>
                <p:spPr>
                  <a:xfrm flipH="1">
                    <a:off x="2721416" y="3289724"/>
                    <a:ext cx="1468316" cy="418338"/>
                  </a:xfrm>
                  <a:custGeom>
                    <a:avLst/>
                    <a:gdLst>
                      <a:gd name="connsiteX0" fmla="*/ 0 w 1957755"/>
                      <a:gd name="connsiteY0" fmla="*/ 0 h 635760"/>
                      <a:gd name="connsiteX1" fmla="*/ 1904643 w 1957755"/>
                      <a:gd name="connsiteY1" fmla="*/ 0 h 635760"/>
                      <a:gd name="connsiteX2" fmla="*/ 1957755 w 1957755"/>
                      <a:gd name="connsiteY2" fmla="*/ 317880 h 635760"/>
                      <a:gd name="connsiteX3" fmla="*/ 1904643 w 1957755"/>
                      <a:gd name="connsiteY3" fmla="*/ 635760 h 635760"/>
                      <a:gd name="connsiteX4" fmla="*/ 0 w 1957755"/>
                      <a:gd name="connsiteY4" fmla="*/ 635760 h 635760"/>
                      <a:gd name="connsiteX5" fmla="*/ 0 w 1957755"/>
                      <a:gd name="connsiteY5" fmla="*/ 0 h 63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7755" h="635760">
                        <a:moveTo>
                          <a:pt x="0" y="0"/>
                        </a:moveTo>
                        <a:lnTo>
                          <a:pt x="1904643" y="0"/>
                        </a:lnTo>
                        <a:cubicBezTo>
                          <a:pt x="1933975" y="0"/>
                          <a:pt x="1957755" y="142320"/>
                          <a:pt x="1957755" y="317880"/>
                        </a:cubicBezTo>
                        <a:cubicBezTo>
                          <a:pt x="1957755" y="493440"/>
                          <a:pt x="1933975" y="635760"/>
                          <a:pt x="1904643" y="635760"/>
                        </a:cubicBezTo>
                        <a:lnTo>
                          <a:pt x="0" y="6357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9" name="Oval 64"/>
                  <p:cNvSpPr/>
                  <p:nvPr/>
                </p:nvSpPr>
                <p:spPr>
                  <a:xfrm>
                    <a:off x="2539873" y="3289725"/>
                    <a:ext cx="403266" cy="41833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0" name="TextBox 65"/>
                  <p:cNvSpPr txBox="1"/>
                  <p:nvPr/>
                </p:nvSpPr>
                <p:spPr>
                  <a:xfrm>
                    <a:off x="2989231" y="3365241"/>
                    <a:ext cx="982481" cy="2385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zh-CN" altLang="en-US" sz="1465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111" name="Freeform: Shape 66"/>
                  <p:cNvSpPr/>
                  <p:nvPr/>
                </p:nvSpPr>
                <p:spPr>
                  <a:xfrm rot="10980303">
                    <a:off x="2597439" y="3377028"/>
                    <a:ext cx="254108" cy="204160"/>
                  </a:xfrm>
                  <a:custGeom>
                    <a:avLst/>
                    <a:gdLst>
                      <a:gd name="connsiteX0" fmla="*/ 602135 w 3080953"/>
                      <a:gd name="connsiteY0" fmla="*/ 2205747 h 2577712"/>
                      <a:gd name="connsiteX1" fmla="*/ 784247 w 3080953"/>
                      <a:gd name="connsiteY1" fmla="*/ 2003455 h 2577712"/>
                      <a:gd name="connsiteX2" fmla="*/ 581955 w 3080953"/>
                      <a:gd name="connsiteY2" fmla="*/ 1821342 h 2577712"/>
                      <a:gd name="connsiteX3" fmla="*/ 399843 w 3080953"/>
                      <a:gd name="connsiteY3" fmla="*/ 2023634 h 2577712"/>
                      <a:gd name="connsiteX4" fmla="*/ 602135 w 3080953"/>
                      <a:gd name="connsiteY4" fmla="*/ 2205747 h 2577712"/>
                      <a:gd name="connsiteX5" fmla="*/ 1748831 w 3080953"/>
                      <a:gd name="connsiteY5" fmla="*/ 2182288 h 2577712"/>
                      <a:gd name="connsiteX6" fmla="*/ 1930943 w 3080953"/>
                      <a:gd name="connsiteY6" fmla="*/ 1979995 h 2577712"/>
                      <a:gd name="connsiteX7" fmla="*/ 1728651 w 3080953"/>
                      <a:gd name="connsiteY7" fmla="*/ 1797883 h 2577712"/>
                      <a:gd name="connsiteX8" fmla="*/ 1546538 w 3080953"/>
                      <a:gd name="connsiteY8" fmla="*/ 2000175 h 2577712"/>
                      <a:gd name="connsiteX9" fmla="*/ 1748831 w 3080953"/>
                      <a:gd name="connsiteY9" fmla="*/ 2182288 h 2577712"/>
                      <a:gd name="connsiteX10" fmla="*/ 1686976 w 3080953"/>
                      <a:gd name="connsiteY10" fmla="*/ 2568218 h 2577712"/>
                      <a:gd name="connsiteX11" fmla="*/ 1154201 w 3080953"/>
                      <a:gd name="connsiteY11" fmla="*/ 2208239 h 2577712"/>
                      <a:gd name="connsiteX12" fmla="*/ 1129481 w 3080953"/>
                      <a:gd name="connsiteY12" fmla="*/ 2126013 h 2577712"/>
                      <a:gd name="connsiteX13" fmla="*/ 1102766 w 3080953"/>
                      <a:gd name="connsiteY13" fmla="*/ 2215962 h 2577712"/>
                      <a:gd name="connsiteX14" fmla="*/ 571193 w 3080953"/>
                      <a:gd name="connsiteY14" fmla="*/ 2577712 h 2577712"/>
                      <a:gd name="connsiteX15" fmla="*/ 0 w 3080953"/>
                      <a:gd name="connsiteY15" fmla="*/ 2006520 h 2577712"/>
                      <a:gd name="connsiteX16" fmla="*/ 348859 w 3080953"/>
                      <a:gd name="connsiteY16" fmla="*/ 1480214 h 2577712"/>
                      <a:gd name="connsiteX17" fmla="*/ 422100 w 3080953"/>
                      <a:gd name="connsiteY17" fmla="*/ 1457478 h 2577712"/>
                      <a:gd name="connsiteX18" fmla="*/ 349522 w 3080953"/>
                      <a:gd name="connsiteY18" fmla="*/ 74939 h 2577712"/>
                      <a:gd name="connsiteX19" fmla="*/ 1777046 w 3080953"/>
                      <a:gd name="connsiteY19" fmla="*/ 0 h 2577712"/>
                      <a:gd name="connsiteX20" fmla="*/ 1799008 w 3080953"/>
                      <a:gd name="connsiteY20" fmla="*/ 418344 h 2577712"/>
                      <a:gd name="connsiteX21" fmla="*/ 2997304 w 3080953"/>
                      <a:gd name="connsiteY21" fmla="*/ 58740 h 2577712"/>
                      <a:gd name="connsiteX22" fmla="*/ 3080953 w 3080953"/>
                      <a:gd name="connsiteY22" fmla="*/ 1652173 h 2577712"/>
                      <a:gd name="connsiteX23" fmla="*/ 1851592 w 3080953"/>
                      <a:gd name="connsiteY23" fmla="*/ 1420012 h 2577712"/>
                      <a:gd name="connsiteX24" fmla="*/ 1851986 w 3080953"/>
                      <a:gd name="connsiteY24" fmla="*/ 1427524 h 2577712"/>
                      <a:gd name="connsiteX25" fmla="*/ 1753515 w 3080953"/>
                      <a:gd name="connsiteY25" fmla="*/ 1432693 h 2577712"/>
                      <a:gd name="connsiteX26" fmla="*/ 1798325 w 3080953"/>
                      <a:gd name="connsiteY26" fmla="*/ 1437060 h 2577712"/>
                      <a:gd name="connsiteX27" fmla="*/ 2256264 w 3080953"/>
                      <a:gd name="connsiteY27" fmla="*/ 1995127 h 2577712"/>
                      <a:gd name="connsiteX28" fmla="*/ 1686976 w 3080953"/>
                      <a:gd name="connsiteY28" fmla="*/ 2568218 h 2577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080953" h="2577712">
                        <a:moveTo>
                          <a:pt x="602135" y="2205747"/>
                        </a:moveTo>
                        <a:cubicBezTo>
                          <a:pt x="708286" y="2200174"/>
                          <a:pt x="789820" y="2109605"/>
                          <a:pt x="784247" y="2003455"/>
                        </a:cubicBezTo>
                        <a:cubicBezTo>
                          <a:pt x="778675" y="1897304"/>
                          <a:pt x="688106" y="1815770"/>
                          <a:pt x="581955" y="1821342"/>
                        </a:cubicBezTo>
                        <a:cubicBezTo>
                          <a:pt x="475804" y="1826915"/>
                          <a:pt x="394270" y="1917484"/>
                          <a:pt x="399843" y="2023634"/>
                        </a:cubicBezTo>
                        <a:cubicBezTo>
                          <a:pt x="405415" y="2129785"/>
                          <a:pt x="495984" y="2211319"/>
                          <a:pt x="602135" y="2205747"/>
                        </a:cubicBezTo>
                        <a:close/>
                        <a:moveTo>
                          <a:pt x="1748831" y="2182288"/>
                        </a:moveTo>
                        <a:cubicBezTo>
                          <a:pt x="1854981" y="2176715"/>
                          <a:pt x="1936516" y="2086146"/>
                          <a:pt x="1930943" y="1979995"/>
                        </a:cubicBezTo>
                        <a:cubicBezTo>
                          <a:pt x="1925371" y="1873845"/>
                          <a:pt x="1834802" y="1792310"/>
                          <a:pt x="1728651" y="1797883"/>
                        </a:cubicBezTo>
                        <a:cubicBezTo>
                          <a:pt x="1622500" y="1803455"/>
                          <a:pt x="1540966" y="1894024"/>
                          <a:pt x="1546538" y="2000175"/>
                        </a:cubicBezTo>
                        <a:cubicBezTo>
                          <a:pt x="1552111" y="2106326"/>
                          <a:pt x="1642680" y="2187860"/>
                          <a:pt x="1748831" y="2182288"/>
                        </a:cubicBezTo>
                        <a:close/>
                        <a:moveTo>
                          <a:pt x="1686976" y="2568218"/>
                        </a:moveTo>
                        <a:cubicBezTo>
                          <a:pt x="1445452" y="2569022"/>
                          <a:pt x="1238442" y="2419805"/>
                          <a:pt x="1154201" y="2208239"/>
                        </a:cubicBezTo>
                        <a:lnTo>
                          <a:pt x="1129481" y="2126013"/>
                        </a:lnTo>
                        <a:lnTo>
                          <a:pt x="1102766" y="2215962"/>
                        </a:lnTo>
                        <a:cubicBezTo>
                          <a:pt x="1019231" y="2427807"/>
                          <a:pt x="812718" y="2577713"/>
                          <a:pt x="571193" y="2577712"/>
                        </a:cubicBezTo>
                        <a:cubicBezTo>
                          <a:pt x="255732" y="2577713"/>
                          <a:pt x="0" y="2321981"/>
                          <a:pt x="0" y="2006520"/>
                        </a:cubicBezTo>
                        <a:cubicBezTo>
                          <a:pt x="-1" y="1769924"/>
                          <a:pt x="143849" y="1566925"/>
                          <a:pt x="348859" y="1480214"/>
                        </a:cubicBezTo>
                        <a:lnTo>
                          <a:pt x="422100" y="1457478"/>
                        </a:lnTo>
                        <a:lnTo>
                          <a:pt x="349522" y="74939"/>
                        </a:lnTo>
                        <a:lnTo>
                          <a:pt x="1777046" y="0"/>
                        </a:lnTo>
                        <a:lnTo>
                          <a:pt x="1799008" y="418344"/>
                        </a:lnTo>
                        <a:lnTo>
                          <a:pt x="2997304" y="58740"/>
                        </a:lnTo>
                        <a:lnTo>
                          <a:pt x="3080953" y="1652173"/>
                        </a:lnTo>
                        <a:lnTo>
                          <a:pt x="1851592" y="1420012"/>
                        </a:lnTo>
                        <a:lnTo>
                          <a:pt x="1851986" y="1427524"/>
                        </a:lnTo>
                        <a:lnTo>
                          <a:pt x="1753515" y="1432693"/>
                        </a:lnTo>
                        <a:lnTo>
                          <a:pt x="1798325" y="1437060"/>
                        </a:lnTo>
                        <a:cubicBezTo>
                          <a:pt x="2058784" y="1489453"/>
                          <a:pt x="2255345" y="1719099"/>
                          <a:pt x="2256264" y="1995127"/>
                        </a:cubicBezTo>
                        <a:cubicBezTo>
                          <a:pt x="2257314" y="2310585"/>
                          <a:pt x="2002434" y="2567168"/>
                          <a:pt x="1686976" y="25682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112" name="TextBox 95"/>
              <p:cNvSpPr txBox="1"/>
              <p:nvPr/>
            </p:nvSpPr>
            <p:spPr>
              <a:xfrm>
                <a:off x="602560" y="3743156"/>
                <a:ext cx="1984662" cy="291170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2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13" name="TextBox 96"/>
              <p:cNvSpPr txBox="1"/>
              <p:nvPr/>
            </p:nvSpPr>
            <p:spPr>
              <a:xfrm>
                <a:off x="602559" y="4034324"/>
                <a:ext cx="1984662" cy="464075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14" name="TextBox 98"/>
              <p:cNvSpPr txBox="1"/>
              <p:nvPr/>
            </p:nvSpPr>
            <p:spPr>
              <a:xfrm>
                <a:off x="6556779" y="3743156"/>
                <a:ext cx="2011665" cy="29117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15" name="TextBox 99"/>
              <p:cNvSpPr txBox="1"/>
              <p:nvPr/>
            </p:nvSpPr>
            <p:spPr>
              <a:xfrm>
                <a:off x="6556779" y="4034324"/>
                <a:ext cx="2011665" cy="464075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62910"/>
            <a:ext cx="12858750" cy="4264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550410" y="4029075"/>
            <a:ext cx="3758565" cy="6769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79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95800" y="4904740"/>
            <a:ext cx="3813175" cy="1114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29" name="矩形 28"/>
          <p:cNvSpPr/>
          <p:nvPr/>
        </p:nvSpPr>
        <p:spPr>
          <a:xfrm flipV="1">
            <a:off x="5756275" y="4859020"/>
            <a:ext cx="1345565" cy="45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54710" y="1896745"/>
            <a:ext cx="11123930" cy="3933190"/>
            <a:chOff x="1410" y="2474"/>
            <a:chExt cx="11579" cy="4094"/>
          </a:xfrm>
        </p:grpSpPr>
        <p:grpSp>
          <p:nvGrpSpPr>
            <p:cNvPr id="4" name="组合 3"/>
            <p:cNvGrpSpPr/>
            <p:nvPr/>
          </p:nvGrpSpPr>
          <p:grpSpPr>
            <a:xfrm>
              <a:off x="1748" y="2474"/>
              <a:ext cx="10883" cy="1096"/>
              <a:chOff x="839692" y="2560760"/>
              <a:chExt cx="10493566" cy="927740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371391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7" name="文本框 10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sz="1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6456335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5" name="文本框 13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sz="1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931228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3" name="文本框 16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sz="1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83969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1" name="文本框 24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sz="1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5" name="直接连接符 4"/>
            <p:cNvCxnSpPr/>
            <p:nvPr/>
          </p:nvCxnSpPr>
          <p:spPr>
            <a:xfrm flipV="1">
              <a:off x="3156" y="3710"/>
              <a:ext cx="0" cy="995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 flipV="1">
              <a:off x="8485" y="3710"/>
              <a:ext cx="0" cy="995"/>
            </a:xfrm>
            <a:prstGeom prst="line">
              <a:avLst/>
            </a:prstGeom>
            <a:ln w="1270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11226" y="3710"/>
              <a:ext cx="0" cy="995"/>
            </a:xfrm>
            <a:prstGeom prst="line">
              <a:avLst/>
            </a:prstGeom>
            <a:ln w="12700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5897" y="3710"/>
              <a:ext cx="0" cy="995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/>
            <p:cNvGrpSpPr/>
            <p:nvPr/>
          </p:nvGrpSpPr>
          <p:grpSpPr>
            <a:xfrm>
              <a:off x="6763" y="4614"/>
              <a:ext cx="3551" cy="1954"/>
              <a:chOff x="4294377" y="2930203"/>
              <a:chExt cx="2254759" cy="1240870"/>
            </a:xfrm>
          </p:grpSpPr>
          <p:sp>
            <p:nvSpPr>
              <p:cNvPr id="8" name="任意多边形: 形状 7"/>
              <p:cNvSpPr/>
              <p:nvPr/>
            </p:nvSpPr>
            <p:spPr>
              <a:xfrm flipV="1">
                <a:off x="4294377" y="2930203"/>
                <a:ext cx="2254759" cy="1240870"/>
              </a:xfrm>
              <a:custGeom>
                <a:avLst/>
                <a:gdLst>
                  <a:gd name="connsiteX0" fmla="*/ 0 w 3390900"/>
                  <a:gd name="connsiteY0" fmla="*/ 0 h 1695450"/>
                  <a:gd name="connsiteX1" fmla="*/ 3390900 w 3390900"/>
                  <a:gd name="connsiteY1" fmla="*/ 0 h 1695450"/>
                  <a:gd name="connsiteX2" fmla="*/ 1695450 w 3390900"/>
                  <a:gd name="connsiteY2" fmla="*/ 1695450 h 1695450"/>
                  <a:gd name="connsiteX3" fmla="*/ 0 w 3390900"/>
                  <a:gd name="connsiteY3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0900" h="1695450">
                    <a:moveTo>
                      <a:pt x="0" y="0"/>
                    </a:moveTo>
                    <a:lnTo>
                      <a:pt x="3390900" y="0"/>
                    </a:lnTo>
                    <a:cubicBezTo>
                      <a:pt x="3390900" y="936371"/>
                      <a:pt x="2631821" y="1695450"/>
                      <a:pt x="1695450" y="1695450"/>
                    </a:cubicBezTo>
                    <a:cubicBezTo>
                      <a:pt x="759079" y="1695450"/>
                      <a:pt x="0" y="936371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4800"/>
              </a:p>
            </p:txBody>
          </p:sp>
          <p:sp>
            <p:nvSpPr>
              <p:cNvPr id="9" name="任意多边形: 形状 12"/>
              <p:cNvSpPr/>
              <p:nvPr/>
            </p:nvSpPr>
            <p:spPr bwMode="auto">
              <a:xfrm>
                <a:off x="5207621" y="3391681"/>
                <a:ext cx="382315" cy="323084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086" y="4614"/>
              <a:ext cx="3551" cy="1954"/>
              <a:chOff x="2594864" y="2930203"/>
              <a:chExt cx="2254759" cy="1240870"/>
            </a:xfrm>
          </p:grpSpPr>
          <p:sp>
            <p:nvSpPr>
              <p:cNvPr id="37" name="任意多边形: 形状 36"/>
              <p:cNvSpPr/>
              <p:nvPr/>
            </p:nvSpPr>
            <p:spPr>
              <a:xfrm flipV="1">
                <a:off x="2594864" y="2930203"/>
                <a:ext cx="2254759" cy="1240870"/>
              </a:xfrm>
              <a:custGeom>
                <a:avLst/>
                <a:gdLst>
                  <a:gd name="connsiteX0" fmla="*/ 0 w 3390900"/>
                  <a:gd name="connsiteY0" fmla="*/ 0 h 1695450"/>
                  <a:gd name="connsiteX1" fmla="*/ 3390900 w 3390900"/>
                  <a:gd name="connsiteY1" fmla="*/ 0 h 1695450"/>
                  <a:gd name="connsiteX2" fmla="*/ 1695450 w 3390900"/>
                  <a:gd name="connsiteY2" fmla="*/ 1695450 h 1695450"/>
                  <a:gd name="connsiteX3" fmla="*/ 0 w 3390900"/>
                  <a:gd name="connsiteY3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0900" h="1695450">
                    <a:moveTo>
                      <a:pt x="0" y="0"/>
                    </a:moveTo>
                    <a:lnTo>
                      <a:pt x="3390900" y="0"/>
                    </a:lnTo>
                    <a:cubicBezTo>
                      <a:pt x="3390900" y="936371"/>
                      <a:pt x="2631821" y="1695450"/>
                      <a:pt x="1695450" y="1695450"/>
                    </a:cubicBezTo>
                    <a:cubicBezTo>
                      <a:pt x="759079" y="1695450"/>
                      <a:pt x="0" y="936371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alpha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38" name="任意多边形: 形状 37"/>
              <p:cNvSpPr>
                <a:spLocks noChangeAspect="1"/>
              </p:cNvSpPr>
              <p:nvPr/>
            </p:nvSpPr>
            <p:spPr bwMode="auto">
              <a:xfrm>
                <a:off x="3541363" y="3330887"/>
                <a:ext cx="429759" cy="444672"/>
              </a:xfrm>
              <a:custGeom>
                <a:avLst/>
                <a:gdLst>
                  <a:gd name="connsiteX0" fmla="*/ 94055 w 317452"/>
                  <a:gd name="connsiteY0" fmla="*/ 135965 h 328468"/>
                  <a:gd name="connsiteX1" fmla="*/ 94407 w 317452"/>
                  <a:gd name="connsiteY1" fmla="*/ 136055 h 328468"/>
                  <a:gd name="connsiteX2" fmla="*/ 104825 w 317452"/>
                  <a:gd name="connsiteY2" fmla="*/ 158537 h 328468"/>
                  <a:gd name="connsiteX3" fmla="*/ 106109 w 317452"/>
                  <a:gd name="connsiteY3" fmla="*/ 161308 h 328468"/>
                  <a:gd name="connsiteX4" fmla="*/ 98162 w 317452"/>
                  <a:gd name="connsiteY4" fmla="*/ 160053 h 328468"/>
                  <a:gd name="connsiteX5" fmla="*/ 96849 w 317452"/>
                  <a:gd name="connsiteY5" fmla="*/ 160053 h 328468"/>
                  <a:gd name="connsiteX6" fmla="*/ 92911 w 317452"/>
                  <a:gd name="connsiteY6" fmla="*/ 137630 h 328468"/>
                  <a:gd name="connsiteX7" fmla="*/ 93506 w 317452"/>
                  <a:gd name="connsiteY7" fmla="*/ 136765 h 328468"/>
                  <a:gd name="connsiteX8" fmla="*/ 39496 w 317452"/>
                  <a:gd name="connsiteY8" fmla="*/ 115887 h 328468"/>
                  <a:gd name="connsiteX9" fmla="*/ 51437 w 317452"/>
                  <a:gd name="connsiteY9" fmla="*/ 165488 h 328468"/>
                  <a:gd name="connsiteX10" fmla="*/ 48784 w 317452"/>
                  <a:gd name="connsiteY10" fmla="*/ 166793 h 328468"/>
                  <a:gd name="connsiteX11" fmla="*/ 47457 w 317452"/>
                  <a:gd name="connsiteY11" fmla="*/ 170709 h 328468"/>
                  <a:gd name="connsiteX12" fmla="*/ 48784 w 317452"/>
                  <a:gd name="connsiteY12" fmla="*/ 173319 h 328468"/>
                  <a:gd name="connsiteX13" fmla="*/ 52764 w 317452"/>
                  <a:gd name="connsiteY13" fmla="*/ 175930 h 328468"/>
                  <a:gd name="connsiteX14" fmla="*/ 55418 w 317452"/>
                  <a:gd name="connsiteY14" fmla="*/ 174625 h 328468"/>
                  <a:gd name="connsiteX15" fmla="*/ 87263 w 317452"/>
                  <a:gd name="connsiteY15" fmla="*/ 216393 h 328468"/>
                  <a:gd name="connsiteX16" fmla="*/ 55418 w 317452"/>
                  <a:gd name="connsiteY16" fmla="*/ 230752 h 328468"/>
                  <a:gd name="connsiteX17" fmla="*/ 38169 w 317452"/>
                  <a:gd name="connsiteY17" fmla="*/ 224225 h 328468"/>
                  <a:gd name="connsiteX18" fmla="*/ 1017 w 317452"/>
                  <a:gd name="connsiteY18" fmla="*/ 147214 h 328468"/>
                  <a:gd name="connsiteX19" fmla="*/ 7651 w 317452"/>
                  <a:gd name="connsiteY19" fmla="*/ 128940 h 328468"/>
                  <a:gd name="connsiteX20" fmla="*/ 39496 w 317452"/>
                  <a:gd name="connsiteY20" fmla="*/ 115887 h 328468"/>
                  <a:gd name="connsiteX21" fmla="*/ 63900 w 317452"/>
                  <a:gd name="connsiteY21" fmla="*/ 106627 h 328468"/>
                  <a:gd name="connsiteX22" fmla="*/ 71807 w 317452"/>
                  <a:gd name="connsiteY22" fmla="*/ 114982 h 328468"/>
                  <a:gd name="connsiteX23" fmla="*/ 81033 w 317452"/>
                  <a:gd name="connsiteY23" fmla="*/ 133331 h 328468"/>
                  <a:gd name="connsiteX24" fmla="*/ 87623 w 317452"/>
                  <a:gd name="connsiteY24" fmla="*/ 130710 h 328468"/>
                  <a:gd name="connsiteX25" fmla="*/ 95803 w 317452"/>
                  <a:gd name="connsiteY25" fmla="*/ 133422 h 328468"/>
                  <a:gd name="connsiteX26" fmla="*/ 94055 w 317452"/>
                  <a:gd name="connsiteY26" fmla="*/ 135965 h 328468"/>
                  <a:gd name="connsiteX27" fmla="*/ 89115 w 317452"/>
                  <a:gd name="connsiteY27" fmla="*/ 134702 h 328468"/>
                  <a:gd name="connsiteX28" fmla="*/ 83823 w 317452"/>
                  <a:gd name="connsiteY28" fmla="*/ 137407 h 328468"/>
                  <a:gd name="connsiteX29" fmla="*/ 82500 w 317452"/>
                  <a:gd name="connsiteY29" fmla="*/ 137407 h 328468"/>
                  <a:gd name="connsiteX30" fmla="*/ 97053 w 317452"/>
                  <a:gd name="connsiteY30" fmla="*/ 169863 h 328468"/>
                  <a:gd name="connsiteX31" fmla="*/ 98375 w 317452"/>
                  <a:gd name="connsiteY31" fmla="*/ 169863 h 328468"/>
                  <a:gd name="connsiteX32" fmla="*/ 103667 w 317452"/>
                  <a:gd name="connsiteY32" fmla="*/ 167158 h 328468"/>
                  <a:gd name="connsiteX33" fmla="*/ 106313 w 317452"/>
                  <a:gd name="connsiteY33" fmla="*/ 161749 h 328468"/>
                  <a:gd name="connsiteX34" fmla="*/ 106109 w 317452"/>
                  <a:gd name="connsiteY34" fmla="*/ 161308 h 328468"/>
                  <a:gd name="connsiteX35" fmla="*/ 109648 w 317452"/>
                  <a:gd name="connsiteY35" fmla="*/ 161866 h 328468"/>
                  <a:gd name="connsiteX36" fmla="*/ 110272 w 317452"/>
                  <a:gd name="connsiteY36" fmla="*/ 161402 h 328468"/>
                  <a:gd name="connsiteX37" fmla="*/ 110522 w 317452"/>
                  <a:gd name="connsiteY37" fmla="*/ 164622 h 328468"/>
                  <a:gd name="connsiteX38" fmla="*/ 106074 w 317452"/>
                  <a:gd name="connsiteY38" fmla="*/ 170028 h 328468"/>
                  <a:gd name="connsiteX39" fmla="*/ 99484 w 317452"/>
                  <a:gd name="connsiteY39" fmla="*/ 172650 h 328468"/>
                  <a:gd name="connsiteX40" fmla="*/ 107391 w 317452"/>
                  <a:gd name="connsiteY40" fmla="*/ 192309 h 328468"/>
                  <a:gd name="connsiteX41" fmla="*/ 100802 w 317452"/>
                  <a:gd name="connsiteY41" fmla="*/ 211968 h 328468"/>
                  <a:gd name="connsiteX42" fmla="*/ 91576 w 317452"/>
                  <a:gd name="connsiteY42" fmla="*/ 215900 h 328468"/>
                  <a:gd name="connsiteX43" fmla="*/ 59946 w 317452"/>
                  <a:gd name="connsiteY43" fmla="*/ 172650 h 328468"/>
                  <a:gd name="connsiteX44" fmla="*/ 62582 w 317452"/>
                  <a:gd name="connsiteY44" fmla="*/ 171339 h 328468"/>
                  <a:gd name="connsiteX45" fmla="*/ 63900 w 317452"/>
                  <a:gd name="connsiteY45" fmla="*/ 166097 h 328468"/>
                  <a:gd name="connsiteX46" fmla="*/ 62582 w 317452"/>
                  <a:gd name="connsiteY46" fmla="*/ 163475 h 328468"/>
                  <a:gd name="connsiteX47" fmla="*/ 58628 w 317452"/>
                  <a:gd name="connsiteY47" fmla="*/ 162165 h 328468"/>
                  <a:gd name="connsiteX48" fmla="*/ 54674 w 317452"/>
                  <a:gd name="connsiteY48" fmla="*/ 163475 h 328468"/>
                  <a:gd name="connsiteX49" fmla="*/ 42813 w 317452"/>
                  <a:gd name="connsiteY49" fmla="*/ 111051 h 328468"/>
                  <a:gd name="connsiteX50" fmla="*/ 52038 w 317452"/>
                  <a:gd name="connsiteY50" fmla="*/ 107119 h 328468"/>
                  <a:gd name="connsiteX51" fmla="*/ 63900 w 317452"/>
                  <a:gd name="connsiteY51" fmla="*/ 106627 h 328468"/>
                  <a:gd name="connsiteX52" fmla="*/ 221560 w 317452"/>
                  <a:gd name="connsiteY52" fmla="*/ 67725 h 328468"/>
                  <a:gd name="connsiteX53" fmla="*/ 239938 w 317452"/>
                  <a:gd name="connsiteY53" fmla="*/ 67725 h 328468"/>
                  <a:gd name="connsiteX54" fmla="*/ 249127 w 317452"/>
                  <a:gd name="connsiteY54" fmla="*/ 90147 h 328468"/>
                  <a:gd name="connsiteX55" fmla="*/ 249127 w 317452"/>
                  <a:gd name="connsiteY55" fmla="*/ 99380 h 328468"/>
                  <a:gd name="connsiteX56" fmla="*/ 259629 w 317452"/>
                  <a:gd name="connsiteY56" fmla="*/ 162691 h 328468"/>
                  <a:gd name="connsiteX57" fmla="*/ 300324 w 317452"/>
                  <a:gd name="connsiteY57" fmla="*/ 193027 h 328468"/>
                  <a:gd name="connsiteX58" fmla="*/ 304262 w 317452"/>
                  <a:gd name="connsiteY58" fmla="*/ 215450 h 328468"/>
                  <a:gd name="connsiteX59" fmla="*/ 283258 w 317452"/>
                  <a:gd name="connsiteY59" fmla="*/ 219407 h 328468"/>
                  <a:gd name="connsiteX60" fmla="*/ 281946 w 317452"/>
                  <a:gd name="connsiteY60" fmla="*/ 218088 h 328468"/>
                  <a:gd name="connsiteX61" fmla="*/ 236000 w 317452"/>
                  <a:gd name="connsiteY61" fmla="*/ 185113 h 328468"/>
                  <a:gd name="connsiteX62" fmla="*/ 229436 w 317452"/>
                  <a:gd name="connsiteY62" fmla="*/ 174562 h 328468"/>
                  <a:gd name="connsiteX63" fmla="*/ 224185 w 317452"/>
                  <a:gd name="connsiteY63" fmla="*/ 145544 h 328468"/>
                  <a:gd name="connsiteX64" fmla="*/ 196617 w 317452"/>
                  <a:gd name="connsiteY64" fmla="*/ 194346 h 328468"/>
                  <a:gd name="connsiteX65" fmla="*/ 229436 w 317452"/>
                  <a:gd name="connsiteY65" fmla="*/ 243148 h 328468"/>
                  <a:gd name="connsiteX66" fmla="*/ 230749 w 317452"/>
                  <a:gd name="connsiteY66" fmla="*/ 265571 h 328468"/>
                  <a:gd name="connsiteX67" fmla="*/ 195305 w 317452"/>
                  <a:gd name="connsiteY67" fmla="*/ 318329 h 328468"/>
                  <a:gd name="connsiteX68" fmla="*/ 169050 w 317452"/>
                  <a:gd name="connsiteY68" fmla="*/ 323605 h 328468"/>
                  <a:gd name="connsiteX69" fmla="*/ 167737 w 317452"/>
                  <a:gd name="connsiteY69" fmla="*/ 323605 h 328468"/>
                  <a:gd name="connsiteX70" fmla="*/ 162486 w 317452"/>
                  <a:gd name="connsiteY70" fmla="*/ 297226 h 328468"/>
                  <a:gd name="connsiteX71" fmla="*/ 191366 w 317452"/>
                  <a:gd name="connsiteY71" fmla="*/ 255019 h 328468"/>
                  <a:gd name="connsiteX72" fmla="*/ 167737 w 317452"/>
                  <a:gd name="connsiteY72" fmla="*/ 220726 h 328468"/>
                  <a:gd name="connsiteX73" fmla="*/ 70594 w 317452"/>
                  <a:gd name="connsiteY73" fmla="*/ 322286 h 328468"/>
                  <a:gd name="connsiteX74" fmla="*/ 46965 w 317452"/>
                  <a:gd name="connsiteY74" fmla="*/ 326243 h 328468"/>
                  <a:gd name="connsiteX75" fmla="*/ 44339 w 317452"/>
                  <a:gd name="connsiteY75" fmla="*/ 322286 h 328468"/>
                  <a:gd name="connsiteX76" fmla="*/ 43027 w 317452"/>
                  <a:gd name="connsiteY76" fmla="*/ 295907 h 328468"/>
                  <a:gd name="connsiteX77" fmla="*/ 144108 w 317452"/>
                  <a:gd name="connsiteY77" fmla="*/ 189070 h 328468"/>
                  <a:gd name="connsiteX78" fmla="*/ 148046 w 317452"/>
                  <a:gd name="connsiteY78" fmla="*/ 177200 h 328468"/>
                  <a:gd name="connsiteX79" fmla="*/ 190054 w 317452"/>
                  <a:gd name="connsiteY79" fmla="*/ 103337 h 328468"/>
                  <a:gd name="connsiteX80" fmla="*/ 151984 w 317452"/>
                  <a:gd name="connsiteY80" fmla="*/ 107294 h 328468"/>
                  <a:gd name="connsiteX81" fmla="*/ 119166 w 317452"/>
                  <a:gd name="connsiteY81" fmla="*/ 154777 h 328468"/>
                  <a:gd name="connsiteX82" fmla="*/ 110272 w 317452"/>
                  <a:gd name="connsiteY82" fmla="*/ 161402 h 328468"/>
                  <a:gd name="connsiteX83" fmla="*/ 110027 w 317452"/>
                  <a:gd name="connsiteY83" fmla="*/ 158233 h 328468"/>
                  <a:gd name="connsiteX84" fmla="*/ 99484 w 317452"/>
                  <a:gd name="connsiteY84" fmla="*/ 134642 h 328468"/>
                  <a:gd name="connsiteX85" fmla="*/ 95803 w 317452"/>
                  <a:gd name="connsiteY85" fmla="*/ 133422 h 328468"/>
                  <a:gd name="connsiteX86" fmla="*/ 97670 w 317452"/>
                  <a:gd name="connsiteY86" fmla="*/ 130706 h 328468"/>
                  <a:gd name="connsiteX87" fmla="*/ 130980 w 317452"/>
                  <a:gd name="connsiteY87" fmla="*/ 82234 h 328468"/>
                  <a:gd name="connsiteX88" fmla="*/ 141482 w 317452"/>
                  <a:gd name="connsiteY88" fmla="*/ 75639 h 328468"/>
                  <a:gd name="connsiteX89" fmla="*/ 221560 w 317452"/>
                  <a:gd name="connsiteY89" fmla="*/ 67725 h 328468"/>
                  <a:gd name="connsiteX90" fmla="*/ 276970 w 317452"/>
                  <a:gd name="connsiteY90" fmla="*/ 0 h 328468"/>
                  <a:gd name="connsiteX91" fmla="*/ 317452 w 317452"/>
                  <a:gd name="connsiteY91" fmla="*/ 39688 h 328468"/>
                  <a:gd name="connsiteX92" fmla="*/ 276970 w 317452"/>
                  <a:gd name="connsiteY92" fmla="*/ 79376 h 328468"/>
                  <a:gd name="connsiteX93" fmla="*/ 236488 w 317452"/>
                  <a:gd name="connsiteY93" fmla="*/ 39688 h 328468"/>
                  <a:gd name="connsiteX94" fmla="*/ 276970 w 317452"/>
                  <a:gd name="connsiteY94" fmla="*/ 0 h 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17452" h="328468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410" y="4614"/>
              <a:ext cx="3551" cy="1954"/>
              <a:chOff x="895350" y="2930203"/>
              <a:chExt cx="2254759" cy="1240870"/>
            </a:xfrm>
          </p:grpSpPr>
          <p:sp>
            <p:nvSpPr>
              <p:cNvPr id="34" name="任意多边形: 形状 33"/>
              <p:cNvSpPr/>
              <p:nvPr/>
            </p:nvSpPr>
            <p:spPr>
              <a:xfrm flipV="1">
                <a:off x="895350" y="2930203"/>
                <a:ext cx="2254759" cy="1240870"/>
              </a:xfrm>
              <a:custGeom>
                <a:avLst/>
                <a:gdLst>
                  <a:gd name="connsiteX0" fmla="*/ 0 w 3390900"/>
                  <a:gd name="connsiteY0" fmla="*/ 0 h 1695450"/>
                  <a:gd name="connsiteX1" fmla="*/ 3390900 w 3390900"/>
                  <a:gd name="connsiteY1" fmla="*/ 0 h 1695450"/>
                  <a:gd name="connsiteX2" fmla="*/ 1695450 w 3390900"/>
                  <a:gd name="connsiteY2" fmla="*/ 1695450 h 1695450"/>
                  <a:gd name="connsiteX3" fmla="*/ 0 w 3390900"/>
                  <a:gd name="connsiteY3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0900" h="1695450">
                    <a:moveTo>
                      <a:pt x="0" y="0"/>
                    </a:moveTo>
                    <a:lnTo>
                      <a:pt x="3390900" y="0"/>
                    </a:lnTo>
                    <a:cubicBezTo>
                      <a:pt x="3390900" y="936371"/>
                      <a:pt x="2631821" y="1695450"/>
                      <a:pt x="1695450" y="1695450"/>
                    </a:cubicBezTo>
                    <a:cubicBezTo>
                      <a:pt x="759079" y="1695450"/>
                      <a:pt x="0" y="93637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1791533" y="3347255"/>
                <a:ext cx="425113" cy="411936"/>
              </a:xfrm>
              <a:custGeom>
                <a:avLst/>
                <a:gdLst>
                  <a:gd name="connsiteX0" fmla="*/ 58918 w 323554"/>
                  <a:gd name="connsiteY0" fmla="*/ 189699 h 313525"/>
                  <a:gd name="connsiteX1" fmla="*/ 101421 w 323554"/>
                  <a:gd name="connsiteY1" fmla="*/ 189699 h 313525"/>
                  <a:gd name="connsiteX2" fmla="*/ 103997 w 323554"/>
                  <a:gd name="connsiteY2" fmla="*/ 189699 h 313525"/>
                  <a:gd name="connsiteX3" fmla="*/ 114301 w 323554"/>
                  <a:gd name="connsiteY3" fmla="*/ 201731 h 313525"/>
                  <a:gd name="connsiteX4" fmla="*/ 113013 w 323554"/>
                  <a:gd name="connsiteY4" fmla="*/ 205741 h 313525"/>
                  <a:gd name="connsiteX5" fmla="*/ 101421 w 323554"/>
                  <a:gd name="connsiteY5" fmla="*/ 215099 h 313525"/>
                  <a:gd name="connsiteX6" fmla="*/ 58918 w 323554"/>
                  <a:gd name="connsiteY6" fmla="*/ 215099 h 313525"/>
                  <a:gd name="connsiteX7" fmla="*/ 46038 w 323554"/>
                  <a:gd name="connsiteY7" fmla="*/ 201731 h 313525"/>
                  <a:gd name="connsiteX8" fmla="*/ 58918 w 323554"/>
                  <a:gd name="connsiteY8" fmla="*/ 189699 h 313525"/>
                  <a:gd name="connsiteX9" fmla="*/ 149225 w 323554"/>
                  <a:gd name="connsiteY9" fmla="*/ 165887 h 313525"/>
                  <a:gd name="connsiteX10" fmla="*/ 142875 w 323554"/>
                  <a:gd name="connsiteY10" fmla="*/ 186525 h 313525"/>
                  <a:gd name="connsiteX11" fmla="*/ 153988 w 323554"/>
                  <a:gd name="connsiteY11" fmla="*/ 196050 h 313525"/>
                  <a:gd name="connsiteX12" fmla="*/ 173038 w 323554"/>
                  <a:gd name="connsiteY12" fmla="*/ 188112 h 313525"/>
                  <a:gd name="connsiteX13" fmla="*/ 145188 w 323554"/>
                  <a:gd name="connsiteY13" fmla="*/ 151599 h 313525"/>
                  <a:gd name="connsiteX14" fmla="*/ 187326 w 323554"/>
                  <a:gd name="connsiteY14" fmla="*/ 190104 h 313525"/>
                  <a:gd name="connsiteX15" fmla="*/ 138803 w 323554"/>
                  <a:gd name="connsiteY15" fmla="*/ 210640 h 313525"/>
                  <a:gd name="connsiteX16" fmla="*/ 131142 w 323554"/>
                  <a:gd name="connsiteY16" fmla="*/ 210640 h 313525"/>
                  <a:gd name="connsiteX17" fmla="*/ 129865 w 323554"/>
                  <a:gd name="connsiteY17" fmla="*/ 202939 h 313525"/>
                  <a:gd name="connsiteX18" fmla="*/ 145188 w 323554"/>
                  <a:gd name="connsiteY18" fmla="*/ 151599 h 313525"/>
                  <a:gd name="connsiteX19" fmla="*/ 58982 w 323554"/>
                  <a:gd name="connsiteY19" fmla="*/ 146837 h 313525"/>
                  <a:gd name="connsiteX20" fmla="*/ 130176 w 323554"/>
                  <a:gd name="connsiteY20" fmla="*/ 146837 h 313525"/>
                  <a:gd name="connsiteX21" fmla="*/ 130176 w 323554"/>
                  <a:gd name="connsiteY21" fmla="*/ 148186 h 313525"/>
                  <a:gd name="connsiteX22" fmla="*/ 122409 w 323554"/>
                  <a:gd name="connsiteY22" fmla="*/ 173825 h 313525"/>
                  <a:gd name="connsiteX23" fmla="*/ 58982 w 323554"/>
                  <a:gd name="connsiteY23" fmla="*/ 173825 h 313525"/>
                  <a:gd name="connsiteX24" fmla="*/ 46038 w 323554"/>
                  <a:gd name="connsiteY24" fmla="*/ 160331 h 313525"/>
                  <a:gd name="connsiteX25" fmla="*/ 58982 w 323554"/>
                  <a:gd name="connsiteY25" fmla="*/ 146837 h 313525"/>
                  <a:gd name="connsiteX26" fmla="*/ 59011 w 323554"/>
                  <a:gd name="connsiteY26" fmla="*/ 105562 h 313525"/>
                  <a:gd name="connsiteX27" fmla="*/ 166688 w 323554"/>
                  <a:gd name="connsiteY27" fmla="*/ 105562 h 313525"/>
                  <a:gd name="connsiteX28" fmla="*/ 144634 w 323554"/>
                  <a:gd name="connsiteY28" fmla="*/ 130962 h 313525"/>
                  <a:gd name="connsiteX29" fmla="*/ 59011 w 323554"/>
                  <a:gd name="connsiteY29" fmla="*/ 130962 h 313525"/>
                  <a:gd name="connsiteX30" fmla="*/ 46038 w 323554"/>
                  <a:gd name="connsiteY30" fmla="*/ 118930 h 313525"/>
                  <a:gd name="connsiteX31" fmla="*/ 59011 w 323554"/>
                  <a:gd name="connsiteY31" fmla="*/ 105562 h 313525"/>
                  <a:gd name="connsiteX32" fmla="*/ 226883 w 323554"/>
                  <a:gd name="connsiteY32" fmla="*/ 81749 h 313525"/>
                  <a:gd name="connsiteX33" fmla="*/ 224292 w 323554"/>
                  <a:gd name="connsiteY33" fmla="*/ 83037 h 313525"/>
                  <a:gd name="connsiteX34" fmla="*/ 171159 w 323554"/>
                  <a:gd name="connsiteY34" fmla="*/ 140996 h 313525"/>
                  <a:gd name="connsiteX35" fmla="*/ 172455 w 323554"/>
                  <a:gd name="connsiteY35" fmla="*/ 146148 h 313525"/>
                  <a:gd name="connsiteX36" fmla="*/ 175047 w 323554"/>
                  <a:gd name="connsiteY36" fmla="*/ 148724 h 313525"/>
                  <a:gd name="connsiteX37" fmla="*/ 177639 w 323554"/>
                  <a:gd name="connsiteY37" fmla="*/ 150012 h 313525"/>
                  <a:gd name="connsiteX38" fmla="*/ 180230 w 323554"/>
                  <a:gd name="connsiteY38" fmla="*/ 148724 h 313525"/>
                  <a:gd name="connsiteX39" fmla="*/ 232067 w 323554"/>
                  <a:gd name="connsiteY39" fmla="*/ 90765 h 313525"/>
                  <a:gd name="connsiteX40" fmla="*/ 232067 w 323554"/>
                  <a:gd name="connsiteY40" fmla="*/ 85613 h 313525"/>
                  <a:gd name="connsiteX41" fmla="*/ 229475 w 323554"/>
                  <a:gd name="connsiteY41" fmla="*/ 83037 h 313525"/>
                  <a:gd name="connsiteX42" fmla="*/ 226883 w 323554"/>
                  <a:gd name="connsiteY42" fmla="*/ 81749 h 313525"/>
                  <a:gd name="connsiteX43" fmla="*/ 247254 w 323554"/>
                  <a:gd name="connsiteY43" fmla="*/ 62303 h 313525"/>
                  <a:gd name="connsiteX44" fmla="*/ 242491 w 323554"/>
                  <a:gd name="connsiteY44" fmla="*/ 63493 h 313525"/>
                  <a:gd name="connsiteX45" fmla="*/ 237729 w 323554"/>
                  <a:gd name="connsiteY45" fmla="*/ 68256 h 313525"/>
                  <a:gd name="connsiteX46" fmla="*/ 236538 w 323554"/>
                  <a:gd name="connsiteY46" fmla="*/ 70637 h 313525"/>
                  <a:gd name="connsiteX47" fmla="*/ 237729 w 323554"/>
                  <a:gd name="connsiteY47" fmla="*/ 73019 h 313525"/>
                  <a:gd name="connsiteX48" fmla="*/ 240110 w 323554"/>
                  <a:gd name="connsiteY48" fmla="*/ 74209 h 313525"/>
                  <a:gd name="connsiteX49" fmla="*/ 242491 w 323554"/>
                  <a:gd name="connsiteY49" fmla="*/ 75400 h 313525"/>
                  <a:gd name="connsiteX50" fmla="*/ 244873 w 323554"/>
                  <a:gd name="connsiteY50" fmla="*/ 75400 h 313525"/>
                  <a:gd name="connsiteX51" fmla="*/ 244873 w 323554"/>
                  <a:gd name="connsiteY51" fmla="*/ 74209 h 313525"/>
                  <a:gd name="connsiteX52" fmla="*/ 249635 w 323554"/>
                  <a:gd name="connsiteY52" fmla="*/ 69447 h 313525"/>
                  <a:gd name="connsiteX53" fmla="*/ 249635 w 323554"/>
                  <a:gd name="connsiteY53" fmla="*/ 64684 h 313525"/>
                  <a:gd name="connsiteX54" fmla="*/ 247254 w 323554"/>
                  <a:gd name="connsiteY54" fmla="*/ 62303 h 313525"/>
                  <a:gd name="connsiteX55" fmla="*/ 24647 w 323554"/>
                  <a:gd name="connsiteY55" fmla="*/ 48412 h 313525"/>
                  <a:gd name="connsiteX56" fmla="*/ 201069 w 323554"/>
                  <a:gd name="connsiteY56" fmla="*/ 48412 h 313525"/>
                  <a:gd name="connsiteX57" fmla="*/ 214041 w 323554"/>
                  <a:gd name="connsiteY57" fmla="*/ 52292 h 313525"/>
                  <a:gd name="connsiteX58" fmla="*/ 193285 w 323554"/>
                  <a:gd name="connsiteY58" fmla="*/ 76863 h 313525"/>
                  <a:gd name="connsiteX59" fmla="*/ 181610 w 323554"/>
                  <a:gd name="connsiteY59" fmla="*/ 72983 h 313525"/>
                  <a:gd name="connsiteX60" fmla="*/ 45403 w 323554"/>
                  <a:gd name="connsiteY60" fmla="*/ 72983 h 313525"/>
                  <a:gd name="connsiteX61" fmla="*/ 24647 w 323554"/>
                  <a:gd name="connsiteY61" fmla="*/ 93675 h 313525"/>
                  <a:gd name="connsiteX62" fmla="*/ 24647 w 323554"/>
                  <a:gd name="connsiteY62" fmla="*/ 268262 h 313525"/>
                  <a:gd name="connsiteX63" fmla="*/ 45403 w 323554"/>
                  <a:gd name="connsiteY63" fmla="*/ 287660 h 313525"/>
                  <a:gd name="connsiteX64" fmla="*/ 181610 w 323554"/>
                  <a:gd name="connsiteY64" fmla="*/ 287660 h 313525"/>
                  <a:gd name="connsiteX65" fmla="*/ 202366 w 323554"/>
                  <a:gd name="connsiteY65" fmla="*/ 268262 h 313525"/>
                  <a:gd name="connsiteX66" fmla="*/ 202366 w 323554"/>
                  <a:gd name="connsiteY66" fmla="*/ 202307 h 313525"/>
                  <a:gd name="connsiteX67" fmla="*/ 203663 w 323554"/>
                  <a:gd name="connsiteY67" fmla="*/ 201014 h 313525"/>
                  <a:gd name="connsiteX68" fmla="*/ 206258 w 323554"/>
                  <a:gd name="connsiteY68" fmla="*/ 198427 h 313525"/>
                  <a:gd name="connsiteX69" fmla="*/ 227013 w 323554"/>
                  <a:gd name="connsiteY69" fmla="*/ 175149 h 313525"/>
                  <a:gd name="connsiteX70" fmla="*/ 227013 w 323554"/>
                  <a:gd name="connsiteY70" fmla="*/ 287660 h 313525"/>
                  <a:gd name="connsiteX71" fmla="*/ 201069 w 323554"/>
                  <a:gd name="connsiteY71" fmla="*/ 313525 h 313525"/>
                  <a:gd name="connsiteX72" fmla="*/ 25944 w 323554"/>
                  <a:gd name="connsiteY72" fmla="*/ 313525 h 313525"/>
                  <a:gd name="connsiteX73" fmla="*/ 0 w 323554"/>
                  <a:gd name="connsiteY73" fmla="*/ 287660 h 313525"/>
                  <a:gd name="connsiteX74" fmla="*/ 0 w 323554"/>
                  <a:gd name="connsiteY74" fmla="*/ 72983 h 313525"/>
                  <a:gd name="connsiteX75" fmla="*/ 24647 w 323554"/>
                  <a:gd name="connsiteY75" fmla="*/ 48412 h 313525"/>
                  <a:gd name="connsiteX76" fmla="*/ 242888 w 323554"/>
                  <a:gd name="connsiteY76" fmla="*/ 42062 h 313525"/>
                  <a:gd name="connsiteX77" fmla="*/ 285751 w 323554"/>
                  <a:gd name="connsiteY77" fmla="*/ 81750 h 313525"/>
                  <a:gd name="connsiteX78" fmla="*/ 279401 w 323554"/>
                  <a:gd name="connsiteY78" fmla="*/ 89687 h 313525"/>
                  <a:gd name="connsiteX79" fmla="*/ 200026 w 323554"/>
                  <a:gd name="connsiteY79" fmla="*/ 178587 h 313525"/>
                  <a:gd name="connsiteX80" fmla="*/ 193676 w 323554"/>
                  <a:gd name="connsiteY80" fmla="*/ 184937 h 313525"/>
                  <a:gd name="connsiteX81" fmla="*/ 150813 w 323554"/>
                  <a:gd name="connsiteY81" fmla="*/ 146837 h 313525"/>
                  <a:gd name="connsiteX82" fmla="*/ 155576 w 323554"/>
                  <a:gd name="connsiteY82" fmla="*/ 138899 h 313525"/>
                  <a:gd name="connsiteX83" fmla="*/ 236538 w 323554"/>
                  <a:gd name="connsiteY83" fmla="*/ 48412 h 313525"/>
                  <a:gd name="connsiteX84" fmla="*/ 257175 w 323554"/>
                  <a:gd name="connsiteY84" fmla="*/ 26187 h 313525"/>
                  <a:gd name="connsiteX85" fmla="*/ 301625 w 323554"/>
                  <a:gd name="connsiteY85" fmla="*/ 64287 h 313525"/>
                  <a:gd name="connsiteX86" fmla="*/ 295275 w 323554"/>
                  <a:gd name="connsiteY86" fmla="*/ 72225 h 313525"/>
                  <a:gd name="connsiteX87" fmla="*/ 290513 w 323554"/>
                  <a:gd name="connsiteY87" fmla="*/ 75400 h 313525"/>
                  <a:gd name="connsiteX88" fmla="*/ 247650 w 323554"/>
                  <a:gd name="connsiteY88" fmla="*/ 37300 h 313525"/>
                  <a:gd name="connsiteX89" fmla="*/ 250825 w 323554"/>
                  <a:gd name="connsiteY89" fmla="*/ 34125 h 313525"/>
                  <a:gd name="connsiteX90" fmla="*/ 285750 w 323554"/>
                  <a:gd name="connsiteY90" fmla="*/ 11899 h 313525"/>
                  <a:gd name="connsiteX91" fmla="*/ 279400 w 323554"/>
                  <a:gd name="connsiteY91" fmla="*/ 19837 h 313525"/>
                  <a:gd name="connsiteX92" fmla="*/ 304800 w 323554"/>
                  <a:gd name="connsiteY92" fmla="*/ 43649 h 313525"/>
                  <a:gd name="connsiteX93" fmla="*/ 312738 w 323554"/>
                  <a:gd name="connsiteY93" fmla="*/ 35712 h 313525"/>
                  <a:gd name="connsiteX94" fmla="*/ 285265 w 323554"/>
                  <a:gd name="connsiteY94" fmla="*/ 516 h 313525"/>
                  <a:gd name="connsiteX95" fmla="*/ 294336 w 323554"/>
                  <a:gd name="connsiteY95" fmla="*/ 3151 h 313525"/>
                  <a:gd name="connsiteX96" fmla="*/ 318958 w 323554"/>
                  <a:gd name="connsiteY96" fmla="*/ 25545 h 313525"/>
                  <a:gd name="connsiteX97" fmla="*/ 320254 w 323554"/>
                  <a:gd name="connsiteY97" fmla="*/ 43987 h 313525"/>
                  <a:gd name="connsiteX98" fmla="*/ 305999 w 323554"/>
                  <a:gd name="connsiteY98" fmla="*/ 61112 h 313525"/>
                  <a:gd name="connsiteX99" fmla="*/ 261938 w 323554"/>
                  <a:gd name="connsiteY99" fmla="*/ 20276 h 313525"/>
                  <a:gd name="connsiteX100" fmla="*/ 276193 w 323554"/>
                  <a:gd name="connsiteY100" fmla="*/ 4468 h 313525"/>
                  <a:gd name="connsiteX101" fmla="*/ 285265 w 323554"/>
                  <a:gd name="connsiteY101" fmla="*/ 516 h 31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323554" h="313525">
                    <a:moveTo>
                      <a:pt x="58918" y="189699"/>
                    </a:moveTo>
                    <a:cubicBezTo>
                      <a:pt x="58918" y="189699"/>
                      <a:pt x="58918" y="189699"/>
                      <a:pt x="101421" y="189699"/>
                    </a:cubicBezTo>
                    <a:cubicBezTo>
                      <a:pt x="102709" y="189699"/>
                      <a:pt x="102709" y="189699"/>
                      <a:pt x="103997" y="189699"/>
                    </a:cubicBezTo>
                    <a:cubicBezTo>
                      <a:pt x="109149" y="189699"/>
                      <a:pt x="114301" y="195046"/>
                      <a:pt x="114301" y="201731"/>
                    </a:cubicBezTo>
                    <a:cubicBezTo>
                      <a:pt x="114301" y="203067"/>
                      <a:pt x="114301" y="204404"/>
                      <a:pt x="113013" y="205741"/>
                    </a:cubicBezTo>
                    <a:cubicBezTo>
                      <a:pt x="111725" y="211088"/>
                      <a:pt x="107861" y="215099"/>
                      <a:pt x="101421" y="215099"/>
                    </a:cubicBezTo>
                    <a:cubicBezTo>
                      <a:pt x="101421" y="215099"/>
                      <a:pt x="101421" y="215099"/>
                      <a:pt x="58918" y="215099"/>
                    </a:cubicBezTo>
                    <a:cubicBezTo>
                      <a:pt x="51190" y="215099"/>
                      <a:pt x="46038" y="209752"/>
                      <a:pt x="46038" y="201731"/>
                    </a:cubicBezTo>
                    <a:cubicBezTo>
                      <a:pt x="46038" y="195046"/>
                      <a:pt x="51190" y="189699"/>
                      <a:pt x="58918" y="189699"/>
                    </a:cubicBezTo>
                    <a:close/>
                    <a:moveTo>
                      <a:pt x="149225" y="165887"/>
                    </a:moveTo>
                    <a:lnTo>
                      <a:pt x="142875" y="186525"/>
                    </a:lnTo>
                    <a:lnTo>
                      <a:pt x="153988" y="196050"/>
                    </a:lnTo>
                    <a:lnTo>
                      <a:pt x="173038" y="188112"/>
                    </a:lnTo>
                    <a:close/>
                    <a:moveTo>
                      <a:pt x="145188" y="151599"/>
                    </a:moveTo>
                    <a:cubicBezTo>
                      <a:pt x="145188" y="151599"/>
                      <a:pt x="145188" y="151599"/>
                      <a:pt x="187326" y="190104"/>
                    </a:cubicBezTo>
                    <a:cubicBezTo>
                      <a:pt x="187326" y="190104"/>
                      <a:pt x="187326" y="190104"/>
                      <a:pt x="138803" y="210640"/>
                    </a:cubicBezTo>
                    <a:cubicBezTo>
                      <a:pt x="136249" y="211924"/>
                      <a:pt x="133696" y="211924"/>
                      <a:pt x="131142" y="210640"/>
                    </a:cubicBezTo>
                    <a:cubicBezTo>
                      <a:pt x="129865" y="208073"/>
                      <a:pt x="128588" y="205506"/>
                      <a:pt x="129865" y="202939"/>
                    </a:cubicBezTo>
                    <a:cubicBezTo>
                      <a:pt x="129865" y="202939"/>
                      <a:pt x="129865" y="202939"/>
                      <a:pt x="145188" y="151599"/>
                    </a:cubicBezTo>
                    <a:close/>
                    <a:moveTo>
                      <a:pt x="58982" y="146837"/>
                    </a:moveTo>
                    <a:cubicBezTo>
                      <a:pt x="58982" y="146837"/>
                      <a:pt x="58982" y="146837"/>
                      <a:pt x="130176" y="146837"/>
                    </a:cubicBezTo>
                    <a:cubicBezTo>
                      <a:pt x="130176" y="148186"/>
                      <a:pt x="130176" y="148186"/>
                      <a:pt x="130176" y="148186"/>
                    </a:cubicBezTo>
                    <a:lnTo>
                      <a:pt x="122409" y="173825"/>
                    </a:lnTo>
                    <a:cubicBezTo>
                      <a:pt x="122409" y="173825"/>
                      <a:pt x="122409" y="173825"/>
                      <a:pt x="58982" y="173825"/>
                    </a:cubicBezTo>
                    <a:cubicBezTo>
                      <a:pt x="51216" y="173825"/>
                      <a:pt x="46038" y="167078"/>
                      <a:pt x="46038" y="160331"/>
                    </a:cubicBezTo>
                    <a:cubicBezTo>
                      <a:pt x="46038" y="153584"/>
                      <a:pt x="51216" y="146837"/>
                      <a:pt x="58982" y="146837"/>
                    </a:cubicBezTo>
                    <a:close/>
                    <a:moveTo>
                      <a:pt x="59011" y="105562"/>
                    </a:moveTo>
                    <a:lnTo>
                      <a:pt x="166688" y="105562"/>
                    </a:lnTo>
                    <a:cubicBezTo>
                      <a:pt x="166688" y="105562"/>
                      <a:pt x="166688" y="105562"/>
                      <a:pt x="144634" y="130962"/>
                    </a:cubicBezTo>
                    <a:cubicBezTo>
                      <a:pt x="144634" y="130962"/>
                      <a:pt x="144634" y="130962"/>
                      <a:pt x="59011" y="130962"/>
                    </a:cubicBezTo>
                    <a:cubicBezTo>
                      <a:pt x="51227" y="130962"/>
                      <a:pt x="46038" y="125615"/>
                      <a:pt x="46038" y="118930"/>
                    </a:cubicBezTo>
                    <a:cubicBezTo>
                      <a:pt x="46038" y="110909"/>
                      <a:pt x="51227" y="105562"/>
                      <a:pt x="59011" y="105562"/>
                    </a:cubicBezTo>
                    <a:close/>
                    <a:moveTo>
                      <a:pt x="226883" y="81749"/>
                    </a:moveTo>
                    <a:cubicBezTo>
                      <a:pt x="225587" y="81749"/>
                      <a:pt x="224292" y="83037"/>
                      <a:pt x="224292" y="83037"/>
                    </a:cubicBezTo>
                    <a:cubicBezTo>
                      <a:pt x="224292" y="83037"/>
                      <a:pt x="224292" y="83037"/>
                      <a:pt x="171159" y="140996"/>
                    </a:cubicBezTo>
                    <a:cubicBezTo>
                      <a:pt x="169863" y="142284"/>
                      <a:pt x="169863" y="144860"/>
                      <a:pt x="172455" y="146148"/>
                    </a:cubicBezTo>
                    <a:cubicBezTo>
                      <a:pt x="172455" y="146148"/>
                      <a:pt x="172455" y="146148"/>
                      <a:pt x="175047" y="148724"/>
                    </a:cubicBezTo>
                    <a:cubicBezTo>
                      <a:pt x="175047" y="148724"/>
                      <a:pt x="176343" y="150012"/>
                      <a:pt x="177639" y="150012"/>
                    </a:cubicBezTo>
                    <a:cubicBezTo>
                      <a:pt x="177639" y="150012"/>
                      <a:pt x="178934" y="148724"/>
                      <a:pt x="180230" y="148724"/>
                    </a:cubicBezTo>
                    <a:cubicBezTo>
                      <a:pt x="180230" y="148724"/>
                      <a:pt x="180230" y="148724"/>
                      <a:pt x="232067" y="90765"/>
                    </a:cubicBezTo>
                    <a:cubicBezTo>
                      <a:pt x="233363" y="89477"/>
                      <a:pt x="233363" y="86901"/>
                      <a:pt x="232067" y="85613"/>
                    </a:cubicBezTo>
                    <a:cubicBezTo>
                      <a:pt x="232067" y="85613"/>
                      <a:pt x="232067" y="85613"/>
                      <a:pt x="229475" y="83037"/>
                    </a:cubicBezTo>
                    <a:cubicBezTo>
                      <a:pt x="228179" y="81749"/>
                      <a:pt x="226883" y="81749"/>
                      <a:pt x="226883" y="81749"/>
                    </a:cubicBezTo>
                    <a:close/>
                    <a:moveTo>
                      <a:pt x="247254" y="62303"/>
                    </a:moveTo>
                    <a:cubicBezTo>
                      <a:pt x="244873" y="61112"/>
                      <a:pt x="243682" y="62303"/>
                      <a:pt x="242491" y="63493"/>
                    </a:cubicBezTo>
                    <a:cubicBezTo>
                      <a:pt x="242491" y="63493"/>
                      <a:pt x="242491" y="63493"/>
                      <a:pt x="237729" y="68256"/>
                    </a:cubicBezTo>
                    <a:cubicBezTo>
                      <a:pt x="237729" y="68256"/>
                      <a:pt x="236538" y="69447"/>
                      <a:pt x="236538" y="70637"/>
                    </a:cubicBezTo>
                    <a:cubicBezTo>
                      <a:pt x="236538" y="70637"/>
                      <a:pt x="237729" y="71828"/>
                      <a:pt x="237729" y="73019"/>
                    </a:cubicBezTo>
                    <a:cubicBezTo>
                      <a:pt x="237729" y="73019"/>
                      <a:pt x="237729" y="73019"/>
                      <a:pt x="240110" y="74209"/>
                    </a:cubicBezTo>
                    <a:cubicBezTo>
                      <a:pt x="241301" y="75400"/>
                      <a:pt x="242491" y="75400"/>
                      <a:pt x="242491" y="75400"/>
                    </a:cubicBezTo>
                    <a:cubicBezTo>
                      <a:pt x="243682" y="75400"/>
                      <a:pt x="243682" y="75400"/>
                      <a:pt x="244873" y="75400"/>
                    </a:cubicBezTo>
                    <a:cubicBezTo>
                      <a:pt x="244873" y="74209"/>
                      <a:pt x="244873" y="74209"/>
                      <a:pt x="244873" y="74209"/>
                    </a:cubicBezTo>
                    <a:cubicBezTo>
                      <a:pt x="244873" y="74209"/>
                      <a:pt x="244873" y="74209"/>
                      <a:pt x="249635" y="69447"/>
                    </a:cubicBezTo>
                    <a:cubicBezTo>
                      <a:pt x="250826" y="68256"/>
                      <a:pt x="250826" y="65875"/>
                      <a:pt x="249635" y="64684"/>
                    </a:cubicBezTo>
                    <a:cubicBezTo>
                      <a:pt x="249635" y="64684"/>
                      <a:pt x="249635" y="64684"/>
                      <a:pt x="247254" y="62303"/>
                    </a:cubicBezTo>
                    <a:close/>
                    <a:moveTo>
                      <a:pt x="24647" y="48412"/>
                    </a:moveTo>
                    <a:cubicBezTo>
                      <a:pt x="24647" y="48412"/>
                      <a:pt x="24647" y="48412"/>
                      <a:pt x="201069" y="48412"/>
                    </a:cubicBezTo>
                    <a:cubicBezTo>
                      <a:pt x="206258" y="48412"/>
                      <a:pt x="210149" y="49705"/>
                      <a:pt x="214041" y="52292"/>
                    </a:cubicBezTo>
                    <a:cubicBezTo>
                      <a:pt x="214041" y="52292"/>
                      <a:pt x="214041" y="52292"/>
                      <a:pt x="193285" y="76863"/>
                    </a:cubicBezTo>
                    <a:cubicBezTo>
                      <a:pt x="189394" y="74277"/>
                      <a:pt x="185502" y="72983"/>
                      <a:pt x="181610" y="72983"/>
                    </a:cubicBezTo>
                    <a:cubicBezTo>
                      <a:pt x="181610" y="72983"/>
                      <a:pt x="181610" y="72983"/>
                      <a:pt x="45403" y="72983"/>
                    </a:cubicBezTo>
                    <a:cubicBezTo>
                      <a:pt x="33728" y="72983"/>
                      <a:pt x="24647" y="82036"/>
                      <a:pt x="24647" y="93675"/>
                    </a:cubicBezTo>
                    <a:cubicBezTo>
                      <a:pt x="24647" y="93675"/>
                      <a:pt x="24647" y="93675"/>
                      <a:pt x="24647" y="268262"/>
                    </a:cubicBezTo>
                    <a:cubicBezTo>
                      <a:pt x="24647" y="278608"/>
                      <a:pt x="33728" y="287660"/>
                      <a:pt x="45403" y="287660"/>
                    </a:cubicBezTo>
                    <a:cubicBezTo>
                      <a:pt x="45403" y="287660"/>
                      <a:pt x="45403" y="287660"/>
                      <a:pt x="181610" y="287660"/>
                    </a:cubicBezTo>
                    <a:cubicBezTo>
                      <a:pt x="193285" y="287660"/>
                      <a:pt x="202366" y="278608"/>
                      <a:pt x="202366" y="268262"/>
                    </a:cubicBezTo>
                    <a:cubicBezTo>
                      <a:pt x="202366" y="268262"/>
                      <a:pt x="202366" y="268262"/>
                      <a:pt x="202366" y="202307"/>
                    </a:cubicBezTo>
                    <a:cubicBezTo>
                      <a:pt x="202366" y="202307"/>
                      <a:pt x="202366" y="201014"/>
                      <a:pt x="203663" y="201014"/>
                    </a:cubicBezTo>
                    <a:cubicBezTo>
                      <a:pt x="203663" y="199720"/>
                      <a:pt x="204960" y="199720"/>
                      <a:pt x="206258" y="198427"/>
                    </a:cubicBezTo>
                    <a:cubicBezTo>
                      <a:pt x="206258" y="198427"/>
                      <a:pt x="206258" y="198427"/>
                      <a:pt x="227013" y="175149"/>
                    </a:cubicBezTo>
                    <a:cubicBezTo>
                      <a:pt x="227013" y="175149"/>
                      <a:pt x="227013" y="175149"/>
                      <a:pt x="227013" y="287660"/>
                    </a:cubicBezTo>
                    <a:cubicBezTo>
                      <a:pt x="227013" y="301886"/>
                      <a:pt x="215338" y="313525"/>
                      <a:pt x="201069" y="313525"/>
                    </a:cubicBezTo>
                    <a:cubicBezTo>
                      <a:pt x="201069" y="313525"/>
                      <a:pt x="201069" y="313525"/>
                      <a:pt x="25944" y="313525"/>
                    </a:cubicBezTo>
                    <a:cubicBezTo>
                      <a:pt x="11675" y="313525"/>
                      <a:pt x="0" y="301886"/>
                      <a:pt x="0" y="287660"/>
                    </a:cubicBezTo>
                    <a:cubicBezTo>
                      <a:pt x="0" y="287660"/>
                      <a:pt x="0" y="287660"/>
                      <a:pt x="0" y="72983"/>
                    </a:cubicBezTo>
                    <a:cubicBezTo>
                      <a:pt x="0" y="60051"/>
                      <a:pt x="10378" y="48412"/>
                      <a:pt x="24647" y="48412"/>
                    </a:cubicBezTo>
                    <a:close/>
                    <a:moveTo>
                      <a:pt x="242888" y="42062"/>
                    </a:moveTo>
                    <a:lnTo>
                      <a:pt x="285751" y="81750"/>
                    </a:lnTo>
                    <a:lnTo>
                      <a:pt x="279401" y="89687"/>
                    </a:lnTo>
                    <a:lnTo>
                      <a:pt x="200026" y="178587"/>
                    </a:lnTo>
                    <a:lnTo>
                      <a:pt x="193676" y="184937"/>
                    </a:lnTo>
                    <a:lnTo>
                      <a:pt x="150813" y="146837"/>
                    </a:lnTo>
                    <a:lnTo>
                      <a:pt x="155576" y="138899"/>
                    </a:lnTo>
                    <a:lnTo>
                      <a:pt x="236538" y="48412"/>
                    </a:lnTo>
                    <a:close/>
                    <a:moveTo>
                      <a:pt x="257175" y="26187"/>
                    </a:moveTo>
                    <a:lnTo>
                      <a:pt x="301625" y="64287"/>
                    </a:lnTo>
                    <a:lnTo>
                      <a:pt x="295275" y="72225"/>
                    </a:lnTo>
                    <a:lnTo>
                      <a:pt x="290513" y="75400"/>
                    </a:lnTo>
                    <a:lnTo>
                      <a:pt x="247650" y="37300"/>
                    </a:lnTo>
                    <a:lnTo>
                      <a:pt x="250825" y="34125"/>
                    </a:lnTo>
                    <a:close/>
                    <a:moveTo>
                      <a:pt x="285750" y="11899"/>
                    </a:moveTo>
                    <a:lnTo>
                      <a:pt x="279400" y="19837"/>
                    </a:lnTo>
                    <a:lnTo>
                      <a:pt x="304800" y="43649"/>
                    </a:lnTo>
                    <a:lnTo>
                      <a:pt x="312738" y="35712"/>
                    </a:lnTo>
                    <a:close/>
                    <a:moveTo>
                      <a:pt x="285265" y="516"/>
                    </a:moveTo>
                    <a:cubicBezTo>
                      <a:pt x="289152" y="-801"/>
                      <a:pt x="291744" y="516"/>
                      <a:pt x="294336" y="3151"/>
                    </a:cubicBezTo>
                    <a:cubicBezTo>
                      <a:pt x="294336" y="3151"/>
                      <a:pt x="294336" y="3151"/>
                      <a:pt x="318958" y="25545"/>
                    </a:cubicBezTo>
                    <a:cubicBezTo>
                      <a:pt x="324142" y="30814"/>
                      <a:pt x="325438" y="38718"/>
                      <a:pt x="320254" y="43987"/>
                    </a:cubicBezTo>
                    <a:cubicBezTo>
                      <a:pt x="320254" y="43987"/>
                      <a:pt x="320254" y="43987"/>
                      <a:pt x="305999" y="61112"/>
                    </a:cubicBezTo>
                    <a:cubicBezTo>
                      <a:pt x="305999" y="61112"/>
                      <a:pt x="305999" y="61112"/>
                      <a:pt x="261938" y="20276"/>
                    </a:cubicBezTo>
                    <a:cubicBezTo>
                      <a:pt x="261938" y="20276"/>
                      <a:pt x="261938" y="20276"/>
                      <a:pt x="276193" y="4468"/>
                    </a:cubicBezTo>
                    <a:cubicBezTo>
                      <a:pt x="278785" y="1834"/>
                      <a:pt x="281377" y="516"/>
                      <a:pt x="285265" y="5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9439" y="4614"/>
              <a:ext cx="3551" cy="1954"/>
              <a:chOff x="5993891" y="2930203"/>
              <a:chExt cx="2254759" cy="1240870"/>
            </a:xfrm>
          </p:grpSpPr>
          <p:sp>
            <p:nvSpPr>
              <p:cNvPr id="40" name="任意多边形: 形状 39"/>
              <p:cNvSpPr/>
              <p:nvPr/>
            </p:nvSpPr>
            <p:spPr>
              <a:xfrm flipV="1">
                <a:off x="5993891" y="2930203"/>
                <a:ext cx="2254759" cy="1240870"/>
              </a:xfrm>
              <a:custGeom>
                <a:avLst/>
                <a:gdLst>
                  <a:gd name="connsiteX0" fmla="*/ 0 w 3390900"/>
                  <a:gd name="connsiteY0" fmla="*/ 0 h 1695450"/>
                  <a:gd name="connsiteX1" fmla="*/ 3390900 w 3390900"/>
                  <a:gd name="connsiteY1" fmla="*/ 0 h 1695450"/>
                  <a:gd name="connsiteX2" fmla="*/ 1695450 w 3390900"/>
                  <a:gd name="connsiteY2" fmla="*/ 1695450 h 1695450"/>
                  <a:gd name="connsiteX3" fmla="*/ 0 w 3390900"/>
                  <a:gd name="connsiteY3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0900" h="1695450">
                    <a:moveTo>
                      <a:pt x="0" y="0"/>
                    </a:moveTo>
                    <a:lnTo>
                      <a:pt x="3390900" y="0"/>
                    </a:lnTo>
                    <a:cubicBezTo>
                      <a:pt x="3390900" y="936371"/>
                      <a:pt x="2631821" y="1695450"/>
                      <a:pt x="1695450" y="1695450"/>
                    </a:cubicBezTo>
                    <a:cubicBezTo>
                      <a:pt x="759079" y="1695450"/>
                      <a:pt x="0" y="936371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6894664" y="3328784"/>
                <a:ext cx="453214" cy="448877"/>
              </a:xfrm>
              <a:custGeom>
                <a:avLst/>
                <a:gdLst>
                  <a:gd name="connsiteX0" fmla="*/ 242094 w 331788"/>
                  <a:gd name="connsiteY0" fmla="*/ 203585 h 328613"/>
                  <a:gd name="connsiteX1" fmla="*/ 214264 w 331788"/>
                  <a:gd name="connsiteY1" fmla="*/ 214264 h 328613"/>
                  <a:gd name="connsiteX2" fmla="*/ 214264 w 331788"/>
                  <a:gd name="connsiteY2" fmla="*/ 269924 h 328613"/>
                  <a:gd name="connsiteX3" fmla="*/ 269924 w 331788"/>
                  <a:gd name="connsiteY3" fmla="*/ 269924 h 328613"/>
                  <a:gd name="connsiteX4" fmla="*/ 269924 w 331788"/>
                  <a:gd name="connsiteY4" fmla="*/ 214264 h 328613"/>
                  <a:gd name="connsiteX5" fmla="*/ 242094 w 331788"/>
                  <a:gd name="connsiteY5" fmla="*/ 203585 h 328613"/>
                  <a:gd name="connsiteX6" fmla="*/ 85725 w 331788"/>
                  <a:gd name="connsiteY6" fmla="*/ 200752 h 328613"/>
                  <a:gd name="connsiteX7" fmla="*/ 136525 w 331788"/>
                  <a:gd name="connsiteY7" fmla="*/ 207698 h 328613"/>
                  <a:gd name="connsiteX8" fmla="*/ 132667 w 331788"/>
                  <a:gd name="connsiteY8" fmla="*/ 222250 h 328613"/>
                  <a:gd name="connsiteX9" fmla="*/ 38783 w 331788"/>
                  <a:gd name="connsiteY9" fmla="*/ 222250 h 328613"/>
                  <a:gd name="connsiteX10" fmla="*/ 34925 w 331788"/>
                  <a:gd name="connsiteY10" fmla="*/ 207698 h 328613"/>
                  <a:gd name="connsiteX11" fmla="*/ 85725 w 331788"/>
                  <a:gd name="connsiteY11" fmla="*/ 200752 h 328613"/>
                  <a:gd name="connsiteX12" fmla="*/ 86038 w 331788"/>
                  <a:gd name="connsiteY12" fmla="*/ 150283 h 328613"/>
                  <a:gd name="connsiteX13" fmla="*/ 136525 w 331788"/>
                  <a:gd name="connsiteY13" fmla="*/ 158221 h 328613"/>
                  <a:gd name="connsiteX14" fmla="*/ 132678 w 331788"/>
                  <a:gd name="connsiteY14" fmla="*/ 171450 h 328613"/>
                  <a:gd name="connsiteX15" fmla="*/ 39076 w 331788"/>
                  <a:gd name="connsiteY15" fmla="*/ 171450 h 328613"/>
                  <a:gd name="connsiteX16" fmla="*/ 36512 w 331788"/>
                  <a:gd name="connsiteY16" fmla="*/ 158221 h 328613"/>
                  <a:gd name="connsiteX17" fmla="*/ 86038 w 331788"/>
                  <a:gd name="connsiteY17" fmla="*/ 150283 h 328613"/>
                  <a:gd name="connsiteX18" fmla="*/ 243681 w 331788"/>
                  <a:gd name="connsiteY18" fmla="*/ 148724 h 328613"/>
                  <a:gd name="connsiteX19" fmla="*/ 295275 w 331788"/>
                  <a:gd name="connsiteY19" fmla="*/ 156745 h 328613"/>
                  <a:gd name="connsiteX20" fmla="*/ 292663 w 331788"/>
                  <a:gd name="connsiteY20" fmla="*/ 171450 h 328613"/>
                  <a:gd name="connsiteX21" fmla="*/ 197312 w 331788"/>
                  <a:gd name="connsiteY21" fmla="*/ 171450 h 328613"/>
                  <a:gd name="connsiteX22" fmla="*/ 192087 w 331788"/>
                  <a:gd name="connsiteY22" fmla="*/ 156745 h 328613"/>
                  <a:gd name="connsiteX23" fmla="*/ 243681 w 331788"/>
                  <a:gd name="connsiteY23" fmla="*/ 148724 h 328613"/>
                  <a:gd name="connsiteX24" fmla="*/ 86038 w 331788"/>
                  <a:gd name="connsiteY24" fmla="*/ 99483 h 328613"/>
                  <a:gd name="connsiteX25" fmla="*/ 136525 w 331788"/>
                  <a:gd name="connsiteY25" fmla="*/ 107421 h 328613"/>
                  <a:gd name="connsiteX26" fmla="*/ 132678 w 331788"/>
                  <a:gd name="connsiteY26" fmla="*/ 120650 h 328613"/>
                  <a:gd name="connsiteX27" fmla="*/ 39076 w 331788"/>
                  <a:gd name="connsiteY27" fmla="*/ 120650 h 328613"/>
                  <a:gd name="connsiteX28" fmla="*/ 36512 w 331788"/>
                  <a:gd name="connsiteY28" fmla="*/ 107421 h 328613"/>
                  <a:gd name="connsiteX29" fmla="*/ 86038 w 331788"/>
                  <a:gd name="connsiteY29" fmla="*/ 99483 h 328613"/>
                  <a:gd name="connsiteX30" fmla="*/ 243681 w 331788"/>
                  <a:gd name="connsiteY30" fmla="*/ 99152 h 328613"/>
                  <a:gd name="connsiteX31" fmla="*/ 295275 w 331788"/>
                  <a:gd name="connsiteY31" fmla="*/ 106098 h 328613"/>
                  <a:gd name="connsiteX32" fmla="*/ 292663 w 331788"/>
                  <a:gd name="connsiteY32" fmla="*/ 120650 h 328613"/>
                  <a:gd name="connsiteX33" fmla="*/ 196006 w 331788"/>
                  <a:gd name="connsiteY33" fmla="*/ 120650 h 328613"/>
                  <a:gd name="connsiteX34" fmla="*/ 192087 w 331788"/>
                  <a:gd name="connsiteY34" fmla="*/ 106098 h 328613"/>
                  <a:gd name="connsiteX35" fmla="*/ 243681 w 331788"/>
                  <a:gd name="connsiteY35" fmla="*/ 99152 h 328613"/>
                  <a:gd name="connsiteX36" fmla="*/ 243681 w 331788"/>
                  <a:gd name="connsiteY36" fmla="*/ 48711 h 328613"/>
                  <a:gd name="connsiteX37" fmla="*/ 295275 w 331788"/>
                  <a:gd name="connsiteY37" fmla="*/ 56732 h 328613"/>
                  <a:gd name="connsiteX38" fmla="*/ 292663 w 331788"/>
                  <a:gd name="connsiteY38" fmla="*/ 71437 h 328613"/>
                  <a:gd name="connsiteX39" fmla="*/ 197312 w 331788"/>
                  <a:gd name="connsiteY39" fmla="*/ 71437 h 328613"/>
                  <a:gd name="connsiteX40" fmla="*/ 192087 w 331788"/>
                  <a:gd name="connsiteY40" fmla="*/ 56732 h 328613"/>
                  <a:gd name="connsiteX41" fmla="*/ 243681 w 331788"/>
                  <a:gd name="connsiteY41" fmla="*/ 48711 h 328613"/>
                  <a:gd name="connsiteX42" fmla="*/ 85725 w 331788"/>
                  <a:gd name="connsiteY42" fmla="*/ 48683 h 328613"/>
                  <a:gd name="connsiteX43" fmla="*/ 136525 w 331788"/>
                  <a:gd name="connsiteY43" fmla="*/ 56621 h 328613"/>
                  <a:gd name="connsiteX44" fmla="*/ 132667 w 331788"/>
                  <a:gd name="connsiteY44" fmla="*/ 69850 h 328613"/>
                  <a:gd name="connsiteX45" fmla="*/ 38783 w 331788"/>
                  <a:gd name="connsiteY45" fmla="*/ 69850 h 328613"/>
                  <a:gd name="connsiteX46" fmla="*/ 34925 w 331788"/>
                  <a:gd name="connsiteY46" fmla="*/ 56621 h 328613"/>
                  <a:gd name="connsiteX47" fmla="*/ 85725 w 331788"/>
                  <a:gd name="connsiteY47" fmla="*/ 48683 h 328613"/>
                  <a:gd name="connsiteX48" fmla="*/ 245779 w 331788"/>
                  <a:gd name="connsiteY48" fmla="*/ 12700 h 328613"/>
                  <a:gd name="connsiteX49" fmla="*/ 171450 w 331788"/>
                  <a:gd name="connsiteY49" fmla="*/ 28215 h 328613"/>
                  <a:gd name="connsiteX50" fmla="*/ 171450 w 331788"/>
                  <a:gd name="connsiteY50" fmla="*/ 263525 h 328613"/>
                  <a:gd name="connsiteX51" fmla="*/ 192314 w 331788"/>
                  <a:gd name="connsiteY51" fmla="*/ 257061 h 328613"/>
                  <a:gd name="connsiteX52" fmla="*/ 205355 w 331788"/>
                  <a:gd name="connsiteY52" fmla="*/ 205344 h 328613"/>
                  <a:gd name="connsiteX53" fmla="*/ 279684 w 331788"/>
                  <a:gd name="connsiteY53" fmla="*/ 205344 h 328613"/>
                  <a:gd name="connsiteX54" fmla="*/ 294028 w 331788"/>
                  <a:gd name="connsiteY54" fmla="*/ 257061 h 328613"/>
                  <a:gd name="connsiteX55" fmla="*/ 317500 w 331788"/>
                  <a:gd name="connsiteY55" fmla="*/ 263525 h 328613"/>
                  <a:gd name="connsiteX56" fmla="*/ 317500 w 331788"/>
                  <a:gd name="connsiteY56" fmla="*/ 28215 h 328613"/>
                  <a:gd name="connsiteX57" fmla="*/ 245779 w 331788"/>
                  <a:gd name="connsiteY57" fmla="*/ 12700 h 328613"/>
                  <a:gd name="connsiteX58" fmla="*/ 84931 w 331788"/>
                  <a:gd name="connsiteY58" fmla="*/ 12700 h 328613"/>
                  <a:gd name="connsiteX59" fmla="*/ 12700 w 331788"/>
                  <a:gd name="connsiteY59" fmla="*/ 28215 h 328613"/>
                  <a:gd name="connsiteX60" fmla="*/ 12700 w 331788"/>
                  <a:gd name="connsiteY60" fmla="*/ 263525 h 328613"/>
                  <a:gd name="connsiteX61" fmla="*/ 84931 w 331788"/>
                  <a:gd name="connsiteY61" fmla="*/ 249303 h 328613"/>
                  <a:gd name="connsiteX62" fmla="*/ 157163 w 331788"/>
                  <a:gd name="connsiteY62" fmla="*/ 263525 h 328613"/>
                  <a:gd name="connsiteX63" fmla="*/ 157163 w 331788"/>
                  <a:gd name="connsiteY63" fmla="*/ 28215 h 328613"/>
                  <a:gd name="connsiteX64" fmla="*/ 84931 w 331788"/>
                  <a:gd name="connsiteY64" fmla="*/ 12700 h 328613"/>
                  <a:gd name="connsiteX65" fmla="*/ 86835 w 331788"/>
                  <a:gd name="connsiteY65" fmla="*/ 0 h 328613"/>
                  <a:gd name="connsiteX66" fmla="*/ 165894 w 331788"/>
                  <a:gd name="connsiteY66" fmla="*/ 15525 h 328613"/>
                  <a:gd name="connsiteX67" fmla="*/ 244953 w 331788"/>
                  <a:gd name="connsiteY67" fmla="*/ 0 h 328613"/>
                  <a:gd name="connsiteX68" fmla="*/ 326604 w 331788"/>
                  <a:gd name="connsiteY68" fmla="*/ 16819 h 328613"/>
                  <a:gd name="connsiteX69" fmla="*/ 331788 w 331788"/>
                  <a:gd name="connsiteY69" fmla="*/ 23288 h 328613"/>
                  <a:gd name="connsiteX70" fmla="*/ 331788 w 331788"/>
                  <a:gd name="connsiteY70" fmla="*/ 274276 h 328613"/>
                  <a:gd name="connsiteX71" fmla="*/ 322716 w 331788"/>
                  <a:gd name="connsiteY71" fmla="*/ 280744 h 328613"/>
                  <a:gd name="connsiteX72" fmla="*/ 289019 w 331788"/>
                  <a:gd name="connsiteY72" fmla="*/ 269101 h 328613"/>
                  <a:gd name="connsiteX73" fmla="*/ 285130 w 331788"/>
                  <a:gd name="connsiteY73" fmla="*/ 274276 h 328613"/>
                  <a:gd name="connsiteX74" fmla="*/ 329196 w 331788"/>
                  <a:gd name="connsiteY74" fmla="*/ 318263 h 328613"/>
                  <a:gd name="connsiteX75" fmla="*/ 318828 w 331788"/>
                  <a:gd name="connsiteY75" fmla="*/ 328613 h 328613"/>
                  <a:gd name="connsiteX76" fmla="*/ 274762 w 331788"/>
                  <a:gd name="connsiteY76" fmla="*/ 284626 h 328613"/>
                  <a:gd name="connsiteX77" fmla="*/ 206072 w 331788"/>
                  <a:gd name="connsiteY77" fmla="*/ 279451 h 328613"/>
                  <a:gd name="connsiteX78" fmla="*/ 198295 w 331788"/>
                  <a:gd name="connsiteY78" fmla="*/ 270394 h 328613"/>
                  <a:gd name="connsiteX79" fmla="*/ 167190 w 331788"/>
                  <a:gd name="connsiteY79" fmla="*/ 280744 h 328613"/>
                  <a:gd name="connsiteX80" fmla="*/ 163302 w 331788"/>
                  <a:gd name="connsiteY80" fmla="*/ 280744 h 328613"/>
                  <a:gd name="connsiteX81" fmla="*/ 85539 w 331788"/>
                  <a:gd name="connsiteY81" fmla="*/ 263926 h 328613"/>
                  <a:gd name="connsiteX82" fmla="*/ 9072 w 331788"/>
                  <a:gd name="connsiteY82" fmla="*/ 280744 h 328613"/>
                  <a:gd name="connsiteX83" fmla="*/ 0 w 331788"/>
                  <a:gd name="connsiteY83" fmla="*/ 274276 h 328613"/>
                  <a:gd name="connsiteX84" fmla="*/ 0 w 331788"/>
                  <a:gd name="connsiteY84" fmla="*/ 23288 h 328613"/>
                  <a:gd name="connsiteX85" fmla="*/ 5184 w 331788"/>
                  <a:gd name="connsiteY85" fmla="*/ 16819 h 328613"/>
                  <a:gd name="connsiteX86" fmla="*/ 86835 w 331788"/>
                  <a:gd name="connsiteY86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1788" h="328613">
                    <a:moveTo>
                      <a:pt x="242094" y="203585"/>
                    </a:moveTo>
                    <a:cubicBezTo>
                      <a:pt x="232062" y="203585"/>
                      <a:pt x="222031" y="207145"/>
                      <a:pt x="214264" y="214264"/>
                    </a:cubicBezTo>
                    <a:cubicBezTo>
                      <a:pt x="200025" y="229797"/>
                      <a:pt x="200025" y="254391"/>
                      <a:pt x="214264" y="269924"/>
                    </a:cubicBezTo>
                    <a:cubicBezTo>
                      <a:pt x="229797" y="284163"/>
                      <a:pt x="254391" y="284163"/>
                      <a:pt x="269924" y="269924"/>
                    </a:cubicBezTo>
                    <a:cubicBezTo>
                      <a:pt x="284163" y="254391"/>
                      <a:pt x="284163" y="229797"/>
                      <a:pt x="269924" y="214264"/>
                    </a:cubicBezTo>
                    <a:cubicBezTo>
                      <a:pt x="262158" y="207145"/>
                      <a:pt x="252126" y="203585"/>
                      <a:pt x="242094" y="203585"/>
                    </a:cubicBezTo>
                    <a:close/>
                    <a:moveTo>
                      <a:pt x="85725" y="200752"/>
                    </a:moveTo>
                    <a:cubicBezTo>
                      <a:pt x="102122" y="200752"/>
                      <a:pt x="118520" y="203067"/>
                      <a:pt x="136525" y="207698"/>
                    </a:cubicBezTo>
                    <a:cubicBezTo>
                      <a:pt x="136525" y="207698"/>
                      <a:pt x="136525" y="207698"/>
                      <a:pt x="132667" y="222250"/>
                    </a:cubicBezTo>
                    <a:cubicBezTo>
                      <a:pt x="99229" y="211667"/>
                      <a:pt x="72221" y="211667"/>
                      <a:pt x="38783" y="222250"/>
                    </a:cubicBezTo>
                    <a:cubicBezTo>
                      <a:pt x="38783" y="222250"/>
                      <a:pt x="38783" y="222250"/>
                      <a:pt x="34925" y="207698"/>
                    </a:cubicBezTo>
                    <a:cubicBezTo>
                      <a:pt x="52930" y="203067"/>
                      <a:pt x="69327" y="200752"/>
                      <a:pt x="85725" y="200752"/>
                    </a:cubicBezTo>
                    <a:close/>
                    <a:moveTo>
                      <a:pt x="86038" y="150283"/>
                    </a:moveTo>
                    <a:cubicBezTo>
                      <a:pt x="102226" y="150283"/>
                      <a:pt x="118574" y="152929"/>
                      <a:pt x="136525" y="158221"/>
                    </a:cubicBezTo>
                    <a:cubicBezTo>
                      <a:pt x="136525" y="158221"/>
                      <a:pt x="136525" y="158221"/>
                      <a:pt x="132678" y="171450"/>
                    </a:cubicBezTo>
                    <a:cubicBezTo>
                      <a:pt x="99341" y="162190"/>
                      <a:pt x="72414" y="162190"/>
                      <a:pt x="39076" y="171450"/>
                    </a:cubicBezTo>
                    <a:cubicBezTo>
                      <a:pt x="39076" y="171450"/>
                      <a:pt x="39076" y="171450"/>
                      <a:pt x="36512" y="158221"/>
                    </a:cubicBezTo>
                    <a:cubicBezTo>
                      <a:pt x="53822" y="152929"/>
                      <a:pt x="69850" y="150283"/>
                      <a:pt x="86038" y="150283"/>
                    </a:cubicBezTo>
                    <a:close/>
                    <a:moveTo>
                      <a:pt x="243681" y="148724"/>
                    </a:moveTo>
                    <a:cubicBezTo>
                      <a:pt x="260335" y="148724"/>
                      <a:pt x="276989" y="151398"/>
                      <a:pt x="295275" y="156745"/>
                    </a:cubicBezTo>
                    <a:cubicBezTo>
                      <a:pt x="295275" y="156745"/>
                      <a:pt x="295275" y="156745"/>
                      <a:pt x="292663" y="171450"/>
                    </a:cubicBezTo>
                    <a:cubicBezTo>
                      <a:pt x="257396" y="162092"/>
                      <a:pt x="231272" y="162092"/>
                      <a:pt x="197312" y="171450"/>
                    </a:cubicBezTo>
                    <a:cubicBezTo>
                      <a:pt x="197312" y="171450"/>
                      <a:pt x="197312" y="171450"/>
                      <a:pt x="192087" y="156745"/>
                    </a:cubicBezTo>
                    <a:cubicBezTo>
                      <a:pt x="210374" y="151398"/>
                      <a:pt x="227027" y="148724"/>
                      <a:pt x="243681" y="148724"/>
                    </a:cubicBezTo>
                    <a:close/>
                    <a:moveTo>
                      <a:pt x="86038" y="99483"/>
                    </a:moveTo>
                    <a:cubicBezTo>
                      <a:pt x="102226" y="99483"/>
                      <a:pt x="118574" y="102129"/>
                      <a:pt x="136525" y="107421"/>
                    </a:cubicBezTo>
                    <a:cubicBezTo>
                      <a:pt x="136525" y="107421"/>
                      <a:pt x="136525" y="107421"/>
                      <a:pt x="132678" y="120650"/>
                    </a:cubicBezTo>
                    <a:cubicBezTo>
                      <a:pt x="99341" y="111390"/>
                      <a:pt x="72414" y="111390"/>
                      <a:pt x="39076" y="120650"/>
                    </a:cubicBezTo>
                    <a:cubicBezTo>
                      <a:pt x="39076" y="120650"/>
                      <a:pt x="39076" y="120650"/>
                      <a:pt x="36512" y="107421"/>
                    </a:cubicBezTo>
                    <a:cubicBezTo>
                      <a:pt x="53822" y="102129"/>
                      <a:pt x="69850" y="99483"/>
                      <a:pt x="86038" y="99483"/>
                    </a:cubicBezTo>
                    <a:close/>
                    <a:moveTo>
                      <a:pt x="243681" y="99152"/>
                    </a:moveTo>
                    <a:cubicBezTo>
                      <a:pt x="260335" y="99152"/>
                      <a:pt x="276989" y="101467"/>
                      <a:pt x="295275" y="106098"/>
                    </a:cubicBezTo>
                    <a:cubicBezTo>
                      <a:pt x="295275" y="106098"/>
                      <a:pt x="295275" y="106098"/>
                      <a:pt x="292663" y="120650"/>
                    </a:cubicBezTo>
                    <a:cubicBezTo>
                      <a:pt x="257396" y="111390"/>
                      <a:pt x="231272" y="111390"/>
                      <a:pt x="196006" y="120650"/>
                    </a:cubicBezTo>
                    <a:cubicBezTo>
                      <a:pt x="196006" y="120650"/>
                      <a:pt x="196006" y="120650"/>
                      <a:pt x="192087" y="106098"/>
                    </a:cubicBezTo>
                    <a:cubicBezTo>
                      <a:pt x="210374" y="101467"/>
                      <a:pt x="227027" y="99152"/>
                      <a:pt x="243681" y="99152"/>
                    </a:cubicBezTo>
                    <a:close/>
                    <a:moveTo>
                      <a:pt x="243681" y="48711"/>
                    </a:moveTo>
                    <a:cubicBezTo>
                      <a:pt x="260335" y="48711"/>
                      <a:pt x="276989" y="51385"/>
                      <a:pt x="295275" y="56732"/>
                    </a:cubicBezTo>
                    <a:cubicBezTo>
                      <a:pt x="295275" y="56732"/>
                      <a:pt x="295275" y="56732"/>
                      <a:pt x="292663" y="71437"/>
                    </a:cubicBezTo>
                    <a:cubicBezTo>
                      <a:pt x="257396" y="60742"/>
                      <a:pt x="231272" y="60742"/>
                      <a:pt x="197312" y="71437"/>
                    </a:cubicBezTo>
                    <a:cubicBezTo>
                      <a:pt x="197312" y="71437"/>
                      <a:pt x="197312" y="71437"/>
                      <a:pt x="192087" y="56732"/>
                    </a:cubicBezTo>
                    <a:cubicBezTo>
                      <a:pt x="210374" y="51385"/>
                      <a:pt x="227027" y="48711"/>
                      <a:pt x="243681" y="48711"/>
                    </a:cubicBezTo>
                    <a:close/>
                    <a:moveTo>
                      <a:pt x="85725" y="48683"/>
                    </a:moveTo>
                    <a:cubicBezTo>
                      <a:pt x="102122" y="48683"/>
                      <a:pt x="118520" y="51329"/>
                      <a:pt x="136525" y="56621"/>
                    </a:cubicBezTo>
                    <a:cubicBezTo>
                      <a:pt x="136525" y="56621"/>
                      <a:pt x="136525" y="56621"/>
                      <a:pt x="132667" y="69850"/>
                    </a:cubicBezTo>
                    <a:cubicBezTo>
                      <a:pt x="99229" y="60590"/>
                      <a:pt x="72221" y="60590"/>
                      <a:pt x="38783" y="69850"/>
                    </a:cubicBezTo>
                    <a:lnTo>
                      <a:pt x="34925" y="56621"/>
                    </a:lnTo>
                    <a:cubicBezTo>
                      <a:pt x="52930" y="51329"/>
                      <a:pt x="69327" y="48683"/>
                      <a:pt x="85725" y="48683"/>
                    </a:cubicBezTo>
                    <a:close/>
                    <a:moveTo>
                      <a:pt x="245779" y="12700"/>
                    </a:moveTo>
                    <a:cubicBezTo>
                      <a:pt x="224915" y="12700"/>
                      <a:pt x="201443" y="16579"/>
                      <a:pt x="171450" y="28215"/>
                    </a:cubicBezTo>
                    <a:cubicBezTo>
                      <a:pt x="171450" y="28215"/>
                      <a:pt x="171450" y="28215"/>
                      <a:pt x="171450" y="263525"/>
                    </a:cubicBezTo>
                    <a:cubicBezTo>
                      <a:pt x="176666" y="262232"/>
                      <a:pt x="185794" y="259646"/>
                      <a:pt x="192314" y="257061"/>
                    </a:cubicBezTo>
                    <a:cubicBezTo>
                      <a:pt x="185794" y="238960"/>
                      <a:pt x="191010" y="219566"/>
                      <a:pt x="205355" y="205344"/>
                    </a:cubicBezTo>
                    <a:cubicBezTo>
                      <a:pt x="226219" y="184657"/>
                      <a:pt x="258819" y="184657"/>
                      <a:pt x="279684" y="205344"/>
                    </a:cubicBezTo>
                    <a:cubicBezTo>
                      <a:pt x="294028" y="218273"/>
                      <a:pt x="299244" y="238960"/>
                      <a:pt x="294028" y="257061"/>
                    </a:cubicBezTo>
                    <a:cubicBezTo>
                      <a:pt x="301852" y="258353"/>
                      <a:pt x="312284" y="262232"/>
                      <a:pt x="317500" y="263525"/>
                    </a:cubicBezTo>
                    <a:lnTo>
                      <a:pt x="317500" y="28215"/>
                    </a:lnTo>
                    <a:cubicBezTo>
                      <a:pt x="288812" y="17872"/>
                      <a:pt x="266643" y="12700"/>
                      <a:pt x="245779" y="12700"/>
                    </a:cubicBezTo>
                    <a:close/>
                    <a:moveTo>
                      <a:pt x="84931" y="12700"/>
                    </a:moveTo>
                    <a:cubicBezTo>
                      <a:pt x="63004" y="12700"/>
                      <a:pt x="42366" y="17872"/>
                      <a:pt x="12700" y="28215"/>
                    </a:cubicBezTo>
                    <a:cubicBezTo>
                      <a:pt x="12700" y="28215"/>
                      <a:pt x="12700" y="28215"/>
                      <a:pt x="12700" y="263525"/>
                    </a:cubicBezTo>
                    <a:cubicBezTo>
                      <a:pt x="41077" y="254475"/>
                      <a:pt x="63004" y="249303"/>
                      <a:pt x="84931" y="249303"/>
                    </a:cubicBezTo>
                    <a:cubicBezTo>
                      <a:pt x="106859" y="249303"/>
                      <a:pt x="128786" y="254475"/>
                      <a:pt x="157163" y="263525"/>
                    </a:cubicBezTo>
                    <a:lnTo>
                      <a:pt x="157163" y="28215"/>
                    </a:lnTo>
                    <a:cubicBezTo>
                      <a:pt x="128786" y="17872"/>
                      <a:pt x="106859" y="12700"/>
                      <a:pt x="84931" y="12700"/>
                    </a:cubicBezTo>
                    <a:close/>
                    <a:moveTo>
                      <a:pt x="86835" y="0"/>
                    </a:moveTo>
                    <a:cubicBezTo>
                      <a:pt x="110164" y="0"/>
                      <a:pt x="133493" y="5175"/>
                      <a:pt x="165894" y="15525"/>
                    </a:cubicBezTo>
                    <a:cubicBezTo>
                      <a:pt x="198295" y="5175"/>
                      <a:pt x="221624" y="0"/>
                      <a:pt x="244953" y="0"/>
                    </a:cubicBezTo>
                    <a:cubicBezTo>
                      <a:pt x="269578" y="0"/>
                      <a:pt x="294203" y="5175"/>
                      <a:pt x="326604" y="16819"/>
                    </a:cubicBezTo>
                    <a:cubicBezTo>
                      <a:pt x="329196" y="18113"/>
                      <a:pt x="331788" y="20700"/>
                      <a:pt x="331788" y="23288"/>
                    </a:cubicBezTo>
                    <a:cubicBezTo>
                      <a:pt x="331788" y="23288"/>
                      <a:pt x="331788" y="23288"/>
                      <a:pt x="331788" y="274276"/>
                    </a:cubicBezTo>
                    <a:cubicBezTo>
                      <a:pt x="331788" y="280744"/>
                      <a:pt x="325308" y="280744"/>
                      <a:pt x="322716" y="280744"/>
                    </a:cubicBezTo>
                    <a:cubicBezTo>
                      <a:pt x="313643" y="276863"/>
                      <a:pt x="299387" y="272982"/>
                      <a:pt x="289019" y="269101"/>
                    </a:cubicBezTo>
                    <a:cubicBezTo>
                      <a:pt x="287723" y="271688"/>
                      <a:pt x="286427" y="272982"/>
                      <a:pt x="285130" y="274276"/>
                    </a:cubicBezTo>
                    <a:cubicBezTo>
                      <a:pt x="285130" y="274276"/>
                      <a:pt x="285130" y="274276"/>
                      <a:pt x="329196" y="318263"/>
                    </a:cubicBezTo>
                    <a:cubicBezTo>
                      <a:pt x="329196" y="318263"/>
                      <a:pt x="329196" y="318263"/>
                      <a:pt x="318828" y="328613"/>
                    </a:cubicBezTo>
                    <a:cubicBezTo>
                      <a:pt x="318828" y="328613"/>
                      <a:pt x="318828" y="328613"/>
                      <a:pt x="274762" y="284626"/>
                    </a:cubicBezTo>
                    <a:cubicBezTo>
                      <a:pt x="254025" y="300151"/>
                      <a:pt x="224216" y="298857"/>
                      <a:pt x="206072" y="279451"/>
                    </a:cubicBezTo>
                    <a:cubicBezTo>
                      <a:pt x="202183" y="276863"/>
                      <a:pt x="200887" y="274276"/>
                      <a:pt x="198295" y="270394"/>
                    </a:cubicBezTo>
                    <a:cubicBezTo>
                      <a:pt x="189223" y="272982"/>
                      <a:pt x="174966" y="278157"/>
                      <a:pt x="167190" y="280744"/>
                    </a:cubicBezTo>
                    <a:cubicBezTo>
                      <a:pt x="165894" y="280744"/>
                      <a:pt x="164598" y="280744"/>
                      <a:pt x="163302" y="280744"/>
                    </a:cubicBezTo>
                    <a:cubicBezTo>
                      <a:pt x="130901" y="269101"/>
                      <a:pt x="108868" y="263926"/>
                      <a:pt x="85539" y="263926"/>
                    </a:cubicBezTo>
                    <a:cubicBezTo>
                      <a:pt x="63506" y="263926"/>
                      <a:pt x="40177" y="269101"/>
                      <a:pt x="9072" y="280744"/>
                    </a:cubicBezTo>
                    <a:cubicBezTo>
                      <a:pt x="6480" y="280744"/>
                      <a:pt x="0" y="280744"/>
                      <a:pt x="0" y="274276"/>
                    </a:cubicBezTo>
                    <a:cubicBezTo>
                      <a:pt x="0" y="274276"/>
                      <a:pt x="0" y="274276"/>
                      <a:pt x="0" y="23288"/>
                    </a:cubicBezTo>
                    <a:cubicBezTo>
                      <a:pt x="0" y="20700"/>
                      <a:pt x="2592" y="18113"/>
                      <a:pt x="5184" y="16819"/>
                    </a:cubicBezTo>
                    <a:cubicBezTo>
                      <a:pt x="37585" y="5175"/>
                      <a:pt x="62210" y="0"/>
                      <a:pt x="868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7230" y="1414145"/>
            <a:ext cx="11414760" cy="4872355"/>
            <a:chOff x="1066" y="1796"/>
            <a:chExt cx="12267" cy="5236"/>
          </a:xfrm>
        </p:grpSpPr>
        <p:grpSp>
          <p:nvGrpSpPr>
            <p:cNvPr id="28" name="组合 27"/>
            <p:cNvGrpSpPr/>
            <p:nvPr/>
          </p:nvGrpSpPr>
          <p:grpSpPr>
            <a:xfrm>
              <a:off x="1066" y="1796"/>
              <a:ext cx="5236" cy="5236"/>
              <a:chOff x="676792" y="1140591"/>
              <a:chExt cx="3325091" cy="3325091"/>
            </a:xfrm>
          </p:grpSpPr>
          <p:sp>
            <p:nvSpPr>
              <p:cNvPr id="4" name="任意多边形: 形状 3"/>
              <p:cNvSpPr/>
              <p:nvPr/>
            </p:nvSpPr>
            <p:spPr>
              <a:xfrm>
                <a:off x="676792" y="1140591"/>
                <a:ext cx="3325091" cy="3325091"/>
              </a:xfrm>
              <a:custGeom>
                <a:avLst/>
                <a:gdLst>
                  <a:gd name="connsiteX0" fmla="*/ 0 w 4093507"/>
                  <a:gd name="connsiteY0" fmla="*/ 2046754 h 4093507"/>
                  <a:gd name="connsiteX1" fmla="*/ 2046754 w 4093507"/>
                  <a:gd name="connsiteY1" fmla="*/ 0 h 4093507"/>
                  <a:gd name="connsiteX2" fmla="*/ 4093508 w 4093507"/>
                  <a:gd name="connsiteY2" fmla="*/ 2046754 h 4093507"/>
                  <a:gd name="connsiteX3" fmla="*/ 2046754 w 4093507"/>
                  <a:gd name="connsiteY3" fmla="*/ 4093508 h 4093507"/>
                  <a:gd name="connsiteX4" fmla="*/ 0 w 4093507"/>
                  <a:gd name="connsiteY4" fmla="*/ 2046754 h 409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3507" h="4093507">
                    <a:moveTo>
                      <a:pt x="0" y="2046754"/>
                    </a:moveTo>
                    <a:cubicBezTo>
                      <a:pt x="0" y="916363"/>
                      <a:pt x="916363" y="0"/>
                      <a:pt x="2046754" y="0"/>
                    </a:cubicBezTo>
                    <a:cubicBezTo>
                      <a:pt x="3177145" y="0"/>
                      <a:pt x="4093508" y="916363"/>
                      <a:pt x="4093508" y="2046754"/>
                    </a:cubicBezTo>
                    <a:cubicBezTo>
                      <a:pt x="4093508" y="3177145"/>
                      <a:pt x="3177145" y="4093508"/>
                      <a:pt x="2046754" y="4093508"/>
                    </a:cubicBezTo>
                    <a:cubicBezTo>
                      <a:pt x="916363" y="4093508"/>
                      <a:pt x="0" y="3177145"/>
                      <a:pt x="0" y="20467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mpd="sng">
                <a:noFill/>
              </a:ln>
              <a:effectLst>
                <a:outerShdw dist="1270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文本框 52"/>
              <p:cNvSpPr txBox="1"/>
              <p:nvPr/>
            </p:nvSpPr>
            <p:spPr>
              <a:xfrm>
                <a:off x="752790" y="2673353"/>
                <a:ext cx="679706" cy="293157"/>
              </a:xfrm>
              <a:prstGeom prst="rect">
                <a:avLst/>
              </a:prstGeom>
              <a:noFill/>
            </p:spPr>
            <p:txBody>
              <a:bodyPr wrap="square"/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992" y="2320"/>
              <a:ext cx="4189" cy="4189"/>
              <a:chOff x="1265201" y="1473100"/>
              <a:chExt cx="2660072" cy="2660072"/>
            </a:xfrm>
          </p:grpSpPr>
          <p:sp>
            <p:nvSpPr>
              <p:cNvPr id="5" name="任意多边形: 形状 4"/>
              <p:cNvSpPr/>
              <p:nvPr/>
            </p:nvSpPr>
            <p:spPr>
              <a:xfrm>
                <a:off x="1265201" y="1473100"/>
                <a:ext cx="2660072" cy="2660072"/>
              </a:xfrm>
              <a:custGeom>
                <a:avLst/>
                <a:gdLst>
                  <a:gd name="connsiteX0" fmla="*/ 0 w 3274805"/>
                  <a:gd name="connsiteY0" fmla="*/ 1637403 h 3274805"/>
                  <a:gd name="connsiteX1" fmla="*/ 1637403 w 3274805"/>
                  <a:gd name="connsiteY1" fmla="*/ 0 h 3274805"/>
                  <a:gd name="connsiteX2" fmla="*/ 3274806 w 3274805"/>
                  <a:gd name="connsiteY2" fmla="*/ 1637403 h 3274805"/>
                  <a:gd name="connsiteX3" fmla="*/ 1637403 w 3274805"/>
                  <a:gd name="connsiteY3" fmla="*/ 3274806 h 3274805"/>
                  <a:gd name="connsiteX4" fmla="*/ 0 w 3274805"/>
                  <a:gd name="connsiteY4" fmla="*/ 1637403 h 327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4805" h="3274805">
                    <a:moveTo>
                      <a:pt x="0" y="1637403"/>
                    </a:moveTo>
                    <a:cubicBezTo>
                      <a:pt x="0" y="733090"/>
                      <a:pt x="733090" y="0"/>
                      <a:pt x="1637403" y="0"/>
                    </a:cubicBezTo>
                    <a:cubicBezTo>
                      <a:pt x="2541716" y="0"/>
                      <a:pt x="3274806" y="733090"/>
                      <a:pt x="3274806" y="1637403"/>
                    </a:cubicBezTo>
                    <a:cubicBezTo>
                      <a:pt x="3274806" y="2541716"/>
                      <a:pt x="2541716" y="3274806"/>
                      <a:pt x="1637403" y="3274806"/>
                    </a:cubicBezTo>
                    <a:cubicBezTo>
                      <a:pt x="733090" y="3274806"/>
                      <a:pt x="0" y="2541716"/>
                      <a:pt x="0" y="16374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noFill/>
              </a:ln>
              <a:effectLst>
                <a:outerShdw dist="1270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文本框 53"/>
              <p:cNvSpPr txBox="1"/>
              <p:nvPr/>
            </p:nvSpPr>
            <p:spPr>
              <a:xfrm>
                <a:off x="1321551" y="2673353"/>
                <a:ext cx="822557" cy="293157"/>
              </a:xfrm>
              <a:prstGeom prst="rect">
                <a:avLst/>
              </a:prstGeom>
              <a:noFill/>
            </p:spPr>
            <p:txBody>
              <a:bodyPr wrap="square"/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921" y="2843"/>
              <a:ext cx="3142" cy="3142"/>
              <a:chOff x="1854759" y="1805609"/>
              <a:chExt cx="1995055" cy="1995055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854759" y="1805609"/>
                <a:ext cx="1995055" cy="1995055"/>
              </a:xfrm>
              <a:custGeom>
                <a:avLst/>
                <a:gdLst>
                  <a:gd name="connsiteX0" fmla="*/ 0 w 2456104"/>
                  <a:gd name="connsiteY0" fmla="*/ 1228052 h 2456104"/>
                  <a:gd name="connsiteX1" fmla="*/ 1228052 w 2456104"/>
                  <a:gd name="connsiteY1" fmla="*/ 0 h 2456104"/>
                  <a:gd name="connsiteX2" fmla="*/ 2456104 w 2456104"/>
                  <a:gd name="connsiteY2" fmla="*/ 1228052 h 2456104"/>
                  <a:gd name="connsiteX3" fmla="*/ 1228052 w 2456104"/>
                  <a:gd name="connsiteY3" fmla="*/ 2456104 h 2456104"/>
                  <a:gd name="connsiteX4" fmla="*/ 0 w 2456104"/>
                  <a:gd name="connsiteY4" fmla="*/ 1228052 h 2456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6104" h="2456104">
                    <a:moveTo>
                      <a:pt x="0" y="1228052"/>
                    </a:moveTo>
                    <a:cubicBezTo>
                      <a:pt x="0" y="549818"/>
                      <a:pt x="549818" y="0"/>
                      <a:pt x="1228052" y="0"/>
                    </a:cubicBezTo>
                    <a:cubicBezTo>
                      <a:pt x="1906286" y="0"/>
                      <a:pt x="2456104" y="549818"/>
                      <a:pt x="2456104" y="1228052"/>
                    </a:cubicBezTo>
                    <a:cubicBezTo>
                      <a:pt x="2456104" y="1906286"/>
                      <a:pt x="1906286" y="2456104"/>
                      <a:pt x="1228052" y="2456104"/>
                    </a:cubicBezTo>
                    <a:cubicBezTo>
                      <a:pt x="549818" y="2456104"/>
                      <a:pt x="0" y="1906286"/>
                      <a:pt x="0" y="12280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75" cmpd="sng">
                <a:noFill/>
              </a:ln>
              <a:effectLst>
                <a:outerShdw dist="1270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文本框 54"/>
              <p:cNvSpPr txBox="1"/>
              <p:nvPr/>
            </p:nvSpPr>
            <p:spPr>
              <a:xfrm>
                <a:off x="1896441" y="2673353"/>
                <a:ext cx="679706" cy="293157"/>
              </a:xfrm>
              <a:prstGeom prst="rect">
                <a:avLst/>
              </a:prstGeom>
              <a:noFill/>
            </p:spPr>
            <p:txBody>
              <a:bodyPr wrap="square"/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sp>
          <p:nvSpPr>
            <p:cNvPr id="12" name="文本框 56"/>
            <p:cNvSpPr txBox="1"/>
            <p:nvPr/>
          </p:nvSpPr>
          <p:spPr>
            <a:xfrm>
              <a:off x="7384" y="2050"/>
              <a:ext cx="5308" cy="594"/>
            </a:xfrm>
            <a:prstGeom prst="rect">
              <a:avLst/>
            </a:prstGeom>
            <a:noFill/>
          </p:spPr>
          <p:txBody>
            <a:bodyPr wrap="none"/>
            <a:lstStyle/>
            <a:p>
              <a:r>
                <a:rPr lang="zh-CN" altLang="en-US" sz="32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384" y="2600"/>
              <a:ext cx="5308" cy="98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如需更改请在（设置形状格式）菜单下（文本选项）中调整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441" y="3997"/>
              <a:ext cx="5867" cy="655"/>
              <a:chOff x="6528480" y="3075709"/>
              <a:chExt cx="4967103" cy="554920"/>
            </a:xfrm>
          </p:grpSpPr>
          <p:sp>
            <p:nvSpPr>
              <p:cNvPr id="22" name="任意多边形: 形状 21"/>
              <p:cNvSpPr/>
              <p:nvPr/>
            </p:nvSpPr>
            <p:spPr>
              <a:xfrm>
                <a:off x="6528480" y="3171934"/>
                <a:ext cx="331846" cy="331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53" y="11229"/>
                    </a:moveTo>
                    <a:lnTo>
                      <a:pt x="20356" y="11234"/>
                    </a:lnTo>
                    <a:lnTo>
                      <a:pt x="11029" y="16143"/>
                    </a:lnTo>
                    <a:lnTo>
                      <a:pt x="11026" y="16138"/>
                    </a:lnTo>
                    <a:cubicBezTo>
                      <a:pt x="10957" y="16174"/>
                      <a:pt x="10883" y="16200"/>
                      <a:pt x="10800" y="16200"/>
                    </a:cubicBezTo>
                    <a:cubicBezTo>
                      <a:pt x="10717" y="16200"/>
                      <a:pt x="10643" y="16174"/>
                      <a:pt x="10574" y="16138"/>
                    </a:cubicBezTo>
                    <a:lnTo>
                      <a:pt x="10571" y="16143"/>
                    </a:lnTo>
                    <a:lnTo>
                      <a:pt x="1244" y="11234"/>
                    </a:lnTo>
                    <a:lnTo>
                      <a:pt x="1247" y="11229"/>
                    </a:lnTo>
                    <a:cubicBezTo>
                      <a:pt x="1091" y="11147"/>
                      <a:pt x="982" y="10988"/>
                      <a:pt x="982" y="10800"/>
                    </a:cubicBezTo>
                    <a:cubicBezTo>
                      <a:pt x="982" y="10612"/>
                      <a:pt x="1091" y="10453"/>
                      <a:pt x="1247" y="10371"/>
                    </a:cubicBezTo>
                    <a:lnTo>
                      <a:pt x="1244" y="10366"/>
                    </a:lnTo>
                    <a:lnTo>
                      <a:pt x="3562" y="9146"/>
                    </a:lnTo>
                    <a:lnTo>
                      <a:pt x="10113" y="12594"/>
                    </a:lnTo>
                    <a:lnTo>
                      <a:pt x="10117" y="12588"/>
                    </a:lnTo>
                    <a:cubicBezTo>
                      <a:pt x="10322" y="12697"/>
                      <a:pt x="10552" y="12764"/>
                      <a:pt x="10800" y="12764"/>
                    </a:cubicBezTo>
                    <a:cubicBezTo>
                      <a:pt x="11048" y="12764"/>
                      <a:pt x="11278" y="12697"/>
                      <a:pt x="11483" y="12588"/>
                    </a:cubicBezTo>
                    <a:lnTo>
                      <a:pt x="11486" y="12594"/>
                    </a:lnTo>
                    <a:lnTo>
                      <a:pt x="18038" y="9146"/>
                    </a:lnTo>
                    <a:lnTo>
                      <a:pt x="20356" y="10366"/>
                    </a:lnTo>
                    <a:lnTo>
                      <a:pt x="20353" y="10371"/>
                    </a:lnTo>
                    <a:cubicBezTo>
                      <a:pt x="20509" y="10453"/>
                      <a:pt x="20618" y="10612"/>
                      <a:pt x="20618" y="10800"/>
                    </a:cubicBezTo>
                    <a:cubicBezTo>
                      <a:pt x="20618" y="10988"/>
                      <a:pt x="20509" y="11147"/>
                      <a:pt x="20353" y="11229"/>
                    </a:cubicBezTo>
                    <a:moveTo>
                      <a:pt x="20356" y="14784"/>
                    </a:moveTo>
                    <a:lnTo>
                      <a:pt x="20353" y="14790"/>
                    </a:lnTo>
                    <a:cubicBezTo>
                      <a:pt x="20509" y="14872"/>
                      <a:pt x="20618" y="15030"/>
                      <a:pt x="20618" y="15218"/>
                    </a:cubicBezTo>
                    <a:cubicBezTo>
                      <a:pt x="20618" y="15407"/>
                      <a:pt x="20509" y="15565"/>
                      <a:pt x="20353" y="15647"/>
                    </a:cubicBezTo>
                    <a:lnTo>
                      <a:pt x="20356" y="15653"/>
                    </a:lnTo>
                    <a:lnTo>
                      <a:pt x="11029" y="20562"/>
                    </a:lnTo>
                    <a:lnTo>
                      <a:pt x="11026" y="20556"/>
                    </a:lnTo>
                    <a:cubicBezTo>
                      <a:pt x="10957" y="20592"/>
                      <a:pt x="10883" y="20618"/>
                      <a:pt x="10800" y="20618"/>
                    </a:cubicBezTo>
                    <a:cubicBezTo>
                      <a:pt x="10717" y="20618"/>
                      <a:pt x="10643" y="20592"/>
                      <a:pt x="10574" y="20556"/>
                    </a:cubicBezTo>
                    <a:lnTo>
                      <a:pt x="10571" y="20562"/>
                    </a:lnTo>
                    <a:lnTo>
                      <a:pt x="1244" y="15653"/>
                    </a:lnTo>
                    <a:lnTo>
                      <a:pt x="1247" y="15647"/>
                    </a:lnTo>
                    <a:cubicBezTo>
                      <a:pt x="1091" y="15565"/>
                      <a:pt x="982" y="15407"/>
                      <a:pt x="982" y="15218"/>
                    </a:cubicBezTo>
                    <a:cubicBezTo>
                      <a:pt x="982" y="15030"/>
                      <a:pt x="1091" y="14872"/>
                      <a:pt x="1247" y="14790"/>
                    </a:cubicBezTo>
                    <a:lnTo>
                      <a:pt x="1244" y="14784"/>
                    </a:lnTo>
                    <a:lnTo>
                      <a:pt x="3562" y="13564"/>
                    </a:lnTo>
                    <a:lnTo>
                      <a:pt x="10113" y="17012"/>
                    </a:lnTo>
                    <a:lnTo>
                      <a:pt x="10117" y="17006"/>
                    </a:lnTo>
                    <a:cubicBezTo>
                      <a:pt x="10322" y="17115"/>
                      <a:pt x="10552" y="17182"/>
                      <a:pt x="10800" y="17182"/>
                    </a:cubicBezTo>
                    <a:cubicBezTo>
                      <a:pt x="11048" y="17182"/>
                      <a:pt x="11278" y="17115"/>
                      <a:pt x="11483" y="17006"/>
                    </a:cubicBezTo>
                    <a:lnTo>
                      <a:pt x="11486" y="17012"/>
                    </a:lnTo>
                    <a:lnTo>
                      <a:pt x="18038" y="13564"/>
                    </a:lnTo>
                    <a:cubicBezTo>
                      <a:pt x="18038" y="13564"/>
                      <a:pt x="20356" y="14784"/>
                      <a:pt x="20356" y="14784"/>
                    </a:cubicBezTo>
                    <a:close/>
                    <a:moveTo>
                      <a:pt x="1244" y="6816"/>
                    </a:moveTo>
                    <a:lnTo>
                      <a:pt x="1247" y="6811"/>
                    </a:lnTo>
                    <a:cubicBezTo>
                      <a:pt x="1091" y="6728"/>
                      <a:pt x="982" y="6570"/>
                      <a:pt x="982" y="6382"/>
                    </a:cubicBezTo>
                    <a:cubicBezTo>
                      <a:pt x="982" y="6194"/>
                      <a:pt x="1091" y="6035"/>
                      <a:pt x="1247" y="5953"/>
                    </a:cubicBezTo>
                    <a:lnTo>
                      <a:pt x="1244" y="5947"/>
                    </a:lnTo>
                    <a:lnTo>
                      <a:pt x="10571" y="1038"/>
                    </a:lnTo>
                    <a:lnTo>
                      <a:pt x="10574" y="1044"/>
                    </a:lnTo>
                    <a:cubicBezTo>
                      <a:pt x="10643" y="1008"/>
                      <a:pt x="10717" y="982"/>
                      <a:pt x="10800" y="982"/>
                    </a:cubicBezTo>
                    <a:cubicBezTo>
                      <a:pt x="10883" y="982"/>
                      <a:pt x="10957" y="1008"/>
                      <a:pt x="11026" y="1044"/>
                    </a:cubicBezTo>
                    <a:lnTo>
                      <a:pt x="11029" y="1038"/>
                    </a:lnTo>
                    <a:lnTo>
                      <a:pt x="20356" y="5947"/>
                    </a:lnTo>
                    <a:lnTo>
                      <a:pt x="20353" y="5953"/>
                    </a:lnTo>
                    <a:cubicBezTo>
                      <a:pt x="20509" y="6035"/>
                      <a:pt x="20618" y="6194"/>
                      <a:pt x="20618" y="6382"/>
                    </a:cubicBezTo>
                    <a:cubicBezTo>
                      <a:pt x="20618" y="6570"/>
                      <a:pt x="20509" y="6728"/>
                      <a:pt x="20353" y="6811"/>
                    </a:cubicBezTo>
                    <a:lnTo>
                      <a:pt x="20356" y="6816"/>
                    </a:lnTo>
                    <a:lnTo>
                      <a:pt x="11029" y="11725"/>
                    </a:lnTo>
                    <a:lnTo>
                      <a:pt x="11026" y="11720"/>
                    </a:lnTo>
                    <a:cubicBezTo>
                      <a:pt x="10957" y="11756"/>
                      <a:pt x="10883" y="11782"/>
                      <a:pt x="10800" y="11782"/>
                    </a:cubicBezTo>
                    <a:cubicBezTo>
                      <a:pt x="10717" y="11782"/>
                      <a:pt x="10643" y="11756"/>
                      <a:pt x="10574" y="11720"/>
                    </a:cubicBezTo>
                    <a:lnTo>
                      <a:pt x="10571" y="11725"/>
                    </a:lnTo>
                    <a:cubicBezTo>
                      <a:pt x="10571" y="11725"/>
                      <a:pt x="1244" y="6816"/>
                      <a:pt x="1244" y="6816"/>
                    </a:cubicBezTo>
                    <a:close/>
                    <a:moveTo>
                      <a:pt x="21600" y="10800"/>
                    </a:moveTo>
                    <a:cubicBezTo>
                      <a:pt x="21600" y="10234"/>
                      <a:pt x="21278" y="9749"/>
                      <a:pt x="20810" y="9503"/>
                    </a:cubicBezTo>
                    <a:lnTo>
                      <a:pt x="20813" y="9497"/>
                    </a:lnTo>
                    <a:lnTo>
                      <a:pt x="19092" y="8591"/>
                    </a:lnTo>
                    <a:lnTo>
                      <a:pt x="20813" y="7685"/>
                    </a:lnTo>
                    <a:lnTo>
                      <a:pt x="20810" y="7679"/>
                    </a:lnTo>
                    <a:cubicBezTo>
                      <a:pt x="21278" y="7433"/>
                      <a:pt x="21600" y="6948"/>
                      <a:pt x="21600" y="6382"/>
                    </a:cubicBezTo>
                    <a:cubicBezTo>
                      <a:pt x="21600" y="5816"/>
                      <a:pt x="21278" y="5331"/>
                      <a:pt x="20810" y="5085"/>
                    </a:cubicBezTo>
                    <a:lnTo>
                      <a:pt x="20813" y="5079"/>
                    </a:lnTo>
                    <a:lnTo>
                      <a:pt x="11486" y="170"/>
                    </a:lnTo>
                    <a:lnTo>
                      <a:pt x="11483" y="175"/>
                    </a:lnTo>
                    <a:cubicBezTo>
                      <a:pt x="11278" y="67"/>
                      <a:pt x="11048" y="0"/>
                      <a:pt x="10800" y="0"/>
                    </a:cubicBezTo>
                    <a:cubicBezTo>
                      <a:pt x="10552" y="0"/>
                      <a:pt x="10322" y="67"/>
                      <a:pt x="10117" y="175"/>
                    </a:cubicBezTo>
                    <a:lnTo>
                      <a:pt x="10113" y="170"/>
                    </a:lnTo>
                    <a:lnTo>
                      <a:pt x="786" y="5079"/>
                    </a:lnTo>
                    <a:lnTo>
                      <a:pt x="790" y="5085"/>
                    </a:lnTo>
                    <a:cubicBezTo>
                      <a:pt x="322" y="5331"/>
                      <a:pt x="0" y="5816"/>
                      <a:pt x="0" y="6382"/>
                    </a:cubicBezTo>
                    <a:cubicBezTo>
                      <a:pt x="0" y="6948"/>
                      <a:pt x="322" y="7433"/>
                      <a:pt x="790" y="7679"/>
                    </a:cubicBezTo>
                    <a:lnTo>
                      <a:pt x="786" y="7685"/>
                    </a:lnTo>
                    <a:lnTo>
                      <a:pt x="2508" y="8591"/>
                    </a:lnTo>
                    <a:lnTo>
                      <a:pt x="786" y="9497"/>
                    </a:lnTo>
                    <a:lnTo>
                      <a:pt x="790" y="9503"/>
                    </a:lnTo>
                    <a:cubicBezTo>
                      <a:pt x="322" y="9749"/>
                      <a:pt x="0" y="10234"/>
                      <a:pt x="0" y="10800"/>
                    </a:cubicBezTo>
                    <a:cubicBezTo>
                      <a:pt x="0" y="11366"/>
                      <a:pt x="322" y="11851"/>
                      <a:pt x="790" y="12097"/>
                    </a:cubicBezTo>
                    <a:lnTo>
                      <a:pt x="786" y="12103"/>
                    </a:lnTo>
                    <a:lnTo>
                      <a:pt x="2508" y="13009"/>
                    </a:lnTo>
                    <a:lnTo>
                      <a:pt x="786" y="13915"/>
                    </a:lnTo>
                    <a:lnTo>
                      <a:pt x="790" y="13921"/>
                    </a:lnTo>
                    <a:cubicBezTo>
                      <a:pt x="322" y="14167"/>
                      <a:pt x="0" y="14652"/>
                      <a:pt x="0" y="15218"/>
                    </a:cubicBezTo>
                    <a:cubicBezTo>
                      <a:pt x="0" y="15784"/>
                      <a:pt x="322" y="16269"/>
                      <a:pt x="790" y="16515"/>
                    </a:cubicBezTo>
                    <a:lnTo>
                      <a:pt x="786" y="16521"/>
                    </a:lnTo>
                    <a:lnTo>
                      <a:pt x="10113" y="21430"/>
                    </a:lnTo>
                    <a:lnTo>
                      <a:pt x="10117" y="21425"/>
                    </a:lnTo>
                    <a:cubicBezTo>
                      <a:pt x="10322" y="21533"/>
                      <a:pt x="10552" y="21600"/>
                      <a:pt x="10800" y="21600"/>
                    </a:cubicBezTo>
                    <a:cubicBezTo>
                      <a:pt x="11048" y="21600"/>
                      <a:pt x="11278" y="21533"/>
                      <a:pt x="11483" y="21425"/>
                    </a:cubicBezTo>
                    <a:lnTo>
                      <a:pt x="11486" y="21430"/>
                    </a:lnTo>
                    <a:lnTo>
                      <a:pt x="20813" y="16521"/>
                    </a:lnTo>
                    <a:lnTo>
                      <a:pt x="20810" y="16515"/>
                    </a:lnTo>
                    <a:cubicBezTo>
                      <a:pt x="21278" y="16269"/>
                      <a:pt x="21600" y="15784"/>
                      <a:pt x="21600" y="15218"/>
                    </a:cubicBezTo>
                    <a:cubicBezTo>
                      <a:pt x="21600" y="14652"/>
                      <a:pt x="21278" y="14167"/>
                      <a:pt x="20810" y="13921"/>
                    </a:cubicBezTo>
                    <a:lnTo>
                      <a:pt x="20813" y="13915"/>
                    </a:lnTo>
                    <a:lnTo>
                      <a:pt x="19092" y="13009"/>
                    </a:lnTo>
                    <a:lnTo>
                      <a:pt x="20813" y="12103"/>
                    </a:lnTo>
                    <a:lnTo>
                      <a:pt x="20810" y="12097"/>
                    </a:lnTo>
                    <a:cubicBezTo>
                      <a:pt x="21278" y="11851"/>
                      <a:pt x="21600" y="11366"/>
                      <a:pt x="21600" y="10800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067167" y="3075709"/>
                <a:ext cx="4428416" cy="55492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b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如需更改请在（设置形状格式）菜单下（文本选项）中调整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441" y="5043"/>
              <a:ext cx="5893" cy="655"/>
              <a:chOff x="6505760" y="3961464"/>
              <a:chExt cx="4989823" cy="554920"/>
            </a:xfrm>
          </p:grpSpPr>
          <p:sp>
            <p:nvSpPr>
              <p:cNvPr id="20" name="任意多边形: 形状 19"/>
              <p:cNvSpPr/>
              <p:nvPr/>
            </p:nvSpPr>
            <p:spPr>
              <a:xfrm>
                <a:off x="6505760" y="4087854"/>
                <a:ext cx="331845" cy="271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91" y="20400"/>
                    </a:moveTo>
                    <a:cubicBezTo>
                      <a:pt x="14522" y="20400"/>
                      <a:pt x="12764" y="18251"/>
                      <a:pt x="12764" y="15600"/>
                    </a:cubicBezTo>
                    <a:cubicBezTo>
                      <a:pt x="12764" y="12949"/>
                      <a:pt x="14522" y="10800"/>
                      <a:pt x="16691" y="10800"/>
                    </a:cubicBezTo>
                    <a:cubicBezTo>
                      <a:pt x="18860" y="10800"/>
                      <a:pt x="20618" y="12949"/>
                      <a:pt x="20618" y="15600"/>
                    </a:cubicBezTo>
                    <a:cubicBezTo>
                      <a:pt x="20618" y="18251"/>
                      <a:pt x="18860" y="20400"/>
                      <a:pt x="16691" y="20400"/>
                    </a:cubicBezTo>
                    <a:moveTo>
                      <a:pt x="12762" y="3393"/>
                    </a:moveTo>
                    <a:lnTo>
                      <a:pt x="12781" y="3388"/>
                    </a:lnTo>
                    <a:cubicBezTo>
                      <a:pt x="12870" y="2164"/>
                      <a:pt x="13702" y="1200"/>
                      <a:pt x="14727" y="1200"/>
                    </a:cubicBezTo>
                    <a:cubicBezTo>
                      <a:pt x="15521" y="1200"/>
                      <a:pt x="16202" y="1779"/>
                      <a:pt x="16511" y="2609"/>
                    </a:cubicBezTo>
                    <a:lnTo>
                      <a:pt x="16509" y="2609"/>
                    </a:lnTo>
                    <a:lnTo>
                      <a:pt x="19162" y="10421"/>
                    </a:lnTo>
                    <a:cubicBezTo>
                      <a:pt x="18436" y="9902"/>
                      <a:pt x="17593" y="9600"/>
                      <a:pt x="16691" y="9600"/>
                    </a:cubicBezTo>
                    <a:cubicBezTo>
                      <a:pt x="15082" y="9600"/>
                      <a:pt x="13658" y="10550"/>
                      <a:pt x="12763" y="12012"/>
                    </a:cubicBezTo>
                    <a:cubicBezTo>
                      <a:pt x="12763" y="12012"/>
                      <a:pt x="12762" y="3393"/>
                      <a:pt x="12762" y="3393"/>
                    </a:cubicBezTo>
                    <a:close/>
                    <a:moveTo>
                      <a:pt x="11782" y="13200"/>
                    </a:moveTo>
                    <a:lnTo>
                      <a:pt x="9818" y="13200"/>
                    </a:lnTo>
                    <a:lnTo>
                      <a:pt x="9818" y="4800"/>
                    </a:lnTo>
                    <a:lnTo>
                      <a:pt x="11782" y="4800"/>
                    </a:lnTo>
                    <a:cubicBezTo>
                      <a:pt x="11782" y="4800"/>
                      <a:pt x="11782" y="13200"/>
                      <a:pt x="11782" y="13200"/>
                    </a:cubicBezTo>
                    <a:close/>
                    <a:moveTo>
                      <a:pt x="11782" y="15600"/>
                    </a:moveTo>
                    <a:lnTo>
                      <a:pt x="9818" y="15600"/>
                    </a:lnTo>
                    <a:lnTo>
                      <a:pt x="9818" y="14400"/>
                    </a:lnTo>
                    <a:lnTo>
                      <a:pt x="11782" y="14400"/>
                    </a:lnTo>
                    <a:cubicBezTo>
                      <a:pt x="11782" y="14400"/>
                      <a:pt x="11782" y="15600"/>
                      <a:pt x="11782" y="15600"/>
                    </a:cubicBezTo>
                    <a:close/>
                    <a:moveTo>
                      <a:pt x="8837" y="12012"/>
                    </a:moveTo>
                    <a:cubicBezTo>
                      <a:pt x="7942" y="10550"/>
                      <a:pt x="6518" y="9600"/>
                      <a:pt x="4909" y="9600"/>
                    </a:cubicBezTo>
                    <a:cubicBezTo>
                      <a:pt x="4007" y="9600"/>
                      <a:pt x="3164" y="9902"/>
                      <a:pt x="2438" y="10421"/>
                    </a:cubicBezTo>
                    <a:lnTo>
                      <a:pt x="5091" y="2609"/>
                    </a:lnTo>
                    <a:lnTo>
                      <a:pt x="5089" y="2609"/>
                    </a:lnTo>
                    <a:cubicBezTo>
                      <a:pt x="5398" y="1779"/>
                      <a:pt x="6079" y="1200"/>
                      <a:pt x="6873" y="1200"/>
                    </a:cubicBezTo>
                    <a:cubicBezTo>
                      <a:pt x="7898" y="1200"/>
                      <a:pt x="8730" y="2164"/>
                      <a:pt x="8819" y="3388"/>
                    </a:cubicBezTo>
                    <a:lnTo>
                      <a:pt x="8838" y="3393"/>
                    </a:lnTo>
                    <a:cubicBezTo>
                      <a:pt x="8838" y="3393"/>
                      <a:pt x="8837" y="12012"/>
                      <a:pt x="8837" y="12012"/>
                    </a:cubicBezTo>
                    <a:close/>
                    <a:moveTo>
                      <a:pt x="4909" y="20400"/>
                    </a:moveTo>
                    <a:cubicBezTo>
                      <a:pt x="2740" y="20400"/>
                      <a:pt x="982" y="18251"/>
                      <a:pt x="982" y="15600"/>
                    </a:cubicBezTo>
                    <a:cubicBezTo>
                      <a:pt x="982" y="12949"/>
                      <a:pt x="2740" y="10800"/>
                      <a:pt x="4909" y="10800"/>
                    </a:cubicBezTo>
                    <a:cubicBezTo>
                      <a:pt x="7078" y="10800"/>
                      <a:pt x="8836" y="12949"/>
                      <a:pt x="8836" y="15600"/>
                    </a:cubicBezTo>
                    <a:cubicBezTo>
                      <a:pt x="8836" y="18251"/>
                      <a:pt x="7078" y="20400"/>
                      <a:pt x="4909" y="20400"/>
                    </a:cubicBezTo>
                    <a:moveTo>
                      <a:pt x="21102" y="12980"/>
                    </a:moveTo>
                    <a:lnTo>
                      <a:pt x="17504" y="2400"/>
                    </a:lnTo>
                    <a:lnTo>
                      <a:pt x="17493" y="2402"/>
                    </a:lnTo>
                    <a:cubicBezTo>
                      <a:pt x="17088" y="1006"/>
                      <a:pt x="16009" y="0"/>
                      <a:pt x="14727" y="0"/>
                    </a:cubicBezTo>
                    <a:cubicBezTo>
                      <a:pt x="13101" y="0"/>
                      <a:pt x="11782" y="1612"/>
                      <a:pt x="11782" y="3600"/>
                    </a:cubicBezTo>
                    <a:lnTo>
                      <a:pt x="9818" y="3600"/>
                    </a:lnTo>
                    <a:cubicBezTo>
                      <a:pt x="9818" y="1612"/>
                      <a:pt x="8499" y="0"/>
                      <a:pt x="6873" y="0"/>
                    </a:cubicBezTo>
                    <a:cubicBezTo>
                      <a:pt x="5592" y="0"/>
                      <a:pt x="4512" y="1006"/>
                      <a:pt x="4107" y="2402"/>
                    </a:cubicBezTo>
                    <a:lnTo>
                      <a:pt x="4096" y="2400"/>
                    </a:lnTo>
                    <a:lnTo>
                      <a:pt x="498" y="12980"/>
                    </a:lnTo>
                    <a:cubicBezTo>
                      <a:pt x="182" y="13772"/>
                      <a:pt x="0" y="14659"/>
                      <a:pt x="0" y="15600"/>
                    </a:cubicBezTo>
                    <a:cubicBezTo>
                      <a:pt x="0" y="18914"/>
                      <a:pt x="2198" y="21600"/>
                      <a:pt x="4909" y="21600"/>
                    </a:cubicBezTo>
                    <a:cubicBezTo>
                      <a:pt x="7284" y="21600"/>
                      <a:pt x="9265" y="19539"/>
                      <a:pt x="9719" y="16800"/>
                    </a:cubicBezTo>
                    <a:lnTo>
                      <a:pt x="11881" y="16800"/>
                    </a:lnTo>
                    <a:cubicBezTo>
                      <a:pt x="12335" y="19539"/>
                      <a:pt x="14316" y="21600"/>
                      <a:pt x="16691" y="21600"/>
                    </a:cubicBezTo>
                    <a:cubicBezTo>
                      <a:pt x="19402" y="21600"/>
                      <a:pt x="21600" y="18914"/>
                      <a:pt x="21600" y="15600"/>
                    </a:cubicBezTo>
                    <a:cubicBezTo>
                      <a:pt x="21600" y="14659"/>
                      <a:pt x="21418" y="13772"/>
                      <a:pt x="21102" y="12980"/>
                    </a:cubicBezTo>
                    <a:moveTo>
                      <a:pt x="16691" y="12000"/>
                    </a:moveTo>
                    <a:cubicBezTo>
                      <a:pt x="15064" y="12000"/>
                      <a:pt x="13745" y="13612"/>
                      <a:pt x="13745" y="15600"/>
                    </a:cubicBezTo>
                    <a:cubicBezTo>
                      <a:pt x="13745" y="15932"/>
                      <a:pt x="13965" y="16200"/>
                      <a:pt x="14236" y="16200"/>
                    </a:cubicBezTo>
                    <a:cubicBezTo>
                      <a:pt x="14508" y="16200"/>
                      <a:pt x="14727" y="15932"/>
                      <a:pt x="14727" y="15600"/>
                    </a:cubicBezTo>
                    <a:cubicBezTo>
                      <a:pt x="14727" y="14275"/>
                      <a:pt x="15606" y="13200"/>
                      <a:pt x="16691" y="13200"/>
                    </a:cubicBezTo>
                    <a:cubicBezTo>
                      <a:pt x="16962" y="13200"/>
                      <a:pt x="17182" y="12932"/>
                      <a:pt x="17182" y="12600"/>
                    </a:cubicBezTo>
                    <a:cubicBezTo>
                      <a:pt x="17182" y="12268"/>
                      <a:pt x="16962" y="12000"/>
                      <a:pt x="16691" y="12000"/>
                    </a:cubicBezTo>
                    <a:moveTo>
                      <a:pt x="4909" y="12000"/>
                    </a:moveTo>
                    <a:cubicBezTo>
                      <a:pt x="3282" y="12000"/>
                      <a:pt x="1964" y="13612"/>
                      <a:pt x="1964" y="15600"/>
                    </a:cubicBezTo>
                    <a:cubicBezTo>
                      <a:pt x="1964" y="15932"/>
                      <a:pt x="2183" y="16200"/>
                      <a:pt x="2455" y="16200"/>
                    </a:cubicBezTo>
                    <a:cubicBezTo>
                      <a:pt x="2726" y="16200"/>
                      <a:pt x="2945" y="15932"/>
                      <a:pt x="2945" y="15600"/>
                    </a:cubicBezTo>
                    <a:cubicBezTo>
                      <a:pt x="2945" y="14275"/>
                      <a:pt x="3825" y="13200"/>
                      <a:pt x="4909" y="13200"/>
                    </a:cubicBezTo>
                    <a:cubicBezTo>
                      <a:pt x="5180" y="13200"/>
                      <a:pt x="5400" y="12932"/>
                      <a:pt x="5400" y="12600"/>
                    </a:cubicBezTo>
                    <a:cubicBezTo>
                      <a:pt x="5400" y="12268"/>
                      <a:pt x="5180" y="12000"/>
                      <a:pt x="4909" y="1200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067167" y="3961464"/>
                <a:ext cx="4428416" cy="55492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b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如需更改请在（设置形状格式）菜单下（文本选项）中调整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441" y="6089"/>
              <a:ext cx="5867" cy="655"/>
              <a:chOff x="6528480" y="4847219"/>
              <a:chExt cx="4967103" cy="554920"/>
            </a:xfrm>
          </p:grpSpPr>
          <p:sp>
            <p:nvSpPr>
              <p:cNvPr id="18" name="任意多边形: 形状 17"/>
              <p:cNvSpPr/>
              <p:nvPr/>
            </p:nvSpPr>
            <p:spPr>
              <a:xfrm>
                <a:off x="6528480" y="4943436"/>
                <a:ext cx="331640" cy="331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extrusionOk="0">
                    <a:moveTo>
                      <a:pt x="11502" y="10309"/>
                    </a:moveTo>
                    <a:cubicBezTo>
                      <a:pt x="11767" y="10309"/>
                      <a:pt x="11981" y="10090"/>
                      <a:pt x="11981" y="9818"/>
                    </a:cubicBezTo>
                    <a:cubicBezTo>
                      <a:pt x="11981" y="9547"/>
                      <a:pt x="11767" y="9327"/>
                      <a:pt x="11502" y="9327"/>
                    </a:cubicBezTo>
                    <a:cubicBezTo>
                      <a:pt x="11237" y="9327"/>
                      <a:pt x="11022" y="9547"/>
                      <a:pt x="11022" y="9818"/>
                    </a:cubicBezTo>
                    <a:cubicBezTo>
                      <a:pt x="11022" y="10090"/>
                      <a:pt x="11237" y="10309"/>
                      <a:pt x="11502" y="10309"/>
                    </a:cubicBezTo>
                    <a:moveTo>
                      <a:pt x="15818" y="4909"/>
                    </a:moveTo>
                    <a:cubicBezTo>
                      <a:pt x="16083" y="4909"/>
                      <a:pt x="16297" y="5129"/>
                      <a:pt x="16297" y="5400"/>
                    </a:cubicBezTo>
                    <a:cubicBezTo>
                      <a:pt x="16297" y="5672"/>
                      <a:pt x="16083" y="5891"/>
                      <a:pt x="15818" y="5891"/>
                    </a:cubicBezTo>
                    <a:cubicBezTo>
                      <a:pt x="15553" y="5891"/>
                      <a:pt x="15338" y="5672"/>
                      <a:pt x="15338" y="5400"/>
                    </a:cubicBezTo>
                    <a:cubicBezTo>
                      <a:pt x="15338" y="5129"/>
                      <a:pt x="15553" y="4909"/>
                      <a:pt x="15818" y="4909"/>
                    </a:cubicBezTo>
                    <a:moveTo>
                      <a:pt x="15818" y="6873"/>
                    </a:moveTo>
                    <a:cubicBezTo>
                      <a:pt x="16612" y="6873"/>
                      <a:pt x="17256" y="6213"/>
                      <a:pt x="17256" y="5400"/>
                    </a:cubicBezTo>
                    <a:cubicBezTo>
                      <a:pt x="17256" y="4587"/>
                      <a:pt x="16612" y="3928"/>
                      <a:pt x="15818" y="3928"/>
                    </a:cubicBezTo>
                    <a:cubicBezTo>
                      <a:pt x="15023" y="3928"/>
                      <a:pt x="14379" y="4587"/>
                      <a:pt x="14379" y="5400"/>
                    </a:cubicBezTo>
                    <a:cubicBezTo>
                      <a:pt x="14379" y="6213"/>
                      <a:pt x="15023" y="6873"/>
                      <a:pt x="15818" y="6873"/>
                    </a:cubicBezTo>
                    <a:moveTo>
                      <a:pt x="12941" y="11782"/>
                    </a:moveTo>
                    <a:cubicBezTo>
                      <a:pt x="13206" y="11782"/>
                      <a:pt x="13420" y="11562"/>
                      <a:pt x="13420" y="11291"/>
                    </a:cubicBezTo>
                    <a:cubicBezTo>
                      <a:pt x="13420" y="11020"/>
                      <a:pt x="13206" y="10800"/>
                      <a:pt x="12941" y="10800"/>
                    </a:cubicBezTo>
                    <a:cubicBezTo>
                      <a:pt x="12675" y="10800"/>
                      <a:pt x="12461" y="11020"/>
                      <a:pt x="12461" y="11291"/>
                    </a:cubicBezTo>
                    <a:cubicBezTo>
                      <a:pt x="12461" y="11562"/>
                      <a:pt x="12675" y="11782"/>
                      <a:pt x="12941" y="11782"/>
                    </a:cubicBezTo>
                    <a:moveTo>
                      <a:pt x="10063" y="7855"/>
                    </a:moveTo>
                    <a:cubicBezTo>
                      <a:pt x="9798" y="7855"/>
                      <a:pt x="9584" y="8074"/>
                      <a:pt x="9584" y="8346"/>
                    </a:cubicBezTo>
                    <a:cubicBezTo>
                      <a:pt x="9584" y="8617"/>
                      <a:pt x="9798" y="8836"/>
                      <a:pt x="10063" y="8836"/>
                    </a:cubicBezTo>
                    <a:cubicBezTo>
                      <a:pt x="10328" y="8836"/>
                      <a:pt x="10543" y="8617"/>
                      <a:pt x="10543" y="8346"/>
                    </a:cubicBezTo>
                    <a:cubicBezTo>
                      <a:pt x="10543" y="8074"/>
                      <a:pt x="10328" y="7855"/>
                      <a:pt x="10063" y="7855"/>
                    </a:cubicBezTo>
                    <a:moveTo>
                      <a:pt x="1718" y="19842"/>
                    </a:moveTo>
                    <a:lnTo>
                      <a:pt x="3451" y="15392"/>
                    </a:lnTo>
                    <a:cubicBezTo>
                      <a:pt x="3684" y="15834"/>
                      <a:pt x="3973" y="16253"/>
                      <a:pt x="4312" y="16642"/>
                    </a:cubicBezTo>
                    <a:cubicBezTo>
                      <a:pt x="4824" y="17230"/>
                      <a:pt x="5418" y="17711"/>
                      <a:pt x="6061" y="18068"/>
                    </a:cubicBezTo>
                    <a:cubicBezTo>
                      <a:pt x="6061" y="18068"/>
                      <a:pt x="1718" y="19842"/>
                      <a:pt x="1718" y="19842"/>
                    </a:cubicBezTo>
                    <a:close/>
                    <a:moveTo>
                      <a:pt x="3717" y="12060"/>
                    </a:moveTo>
                    <a:lnTo>
                      <a:pt x="0" y="21600"/>
                    </a:lnTo>
                    <a:lnTo>
                      <a:pt x="9319" y="17795"/>
                    </a:lnTo>
                    <a:cubicBezTo>
                      <a:pt x="9153" y="17815"/>
                      <a:pt x="8987" y="17824"/>
                      <a:pt x="8822" y="17824"/>
                    </a:cubicBezTo>
                    <a:cubicBezTo>
                      <a:pt x="5971" y="17824"/>
                      <a:pt x="3389" y="15002"/>
                      <a:pt x="3717" y="12060"/>
                    </a:cubicBezTo>
                    <a:moveTo>
                      <a:pt x="16115" y="10657"/>
                    </a:moveTo>
                    <a:cubicBezTo>
                      <a:pt x="15925" y="10851"/>
                      <a:pt x="15627" y="11171"/>
                      <a:pt x="15280" y="11542"/>
                    </a:cubicBezTo>
                    <a:cubicBezTo>
                      <a:pt x="14662" y="12204"/>
                      <a:pt x="13712" y="13221"/>
                      <a:pt x="13147" y="13753"/>
                    </a:cubicBezTo>
                    <a:lnTo>
                      <a:pt x="7665" y="8141"/>
                    </a:lnTo>
                    <a:cubicBezTo>
                      <a:pt x="8185" y="7563"/>
                      <a:pt x="9179" y="6590"/>
                      <a:pt x="9825" y="5958"/>
                    </a:cubicBezTo>
                    <a:cubicBezTo>
                      <a:pt x="10188" y="5603"/>
                      <a:pt x="10500" y="5298"/>
                      <a:pt x="10690" y="5103"/>
                    </a:cubicBezTo>
                    <a:cubicBezTo>
                      <a:pt x="13284" y="2447"/>
                      <a:pt x="18271" y="993"/>
                      <a:pt x="20136" y="982"/>
                    </a:cubicBezTo>
                    <a:cubicBezTo>
                      <a:pt x="20132" y="2572"/>
                      <a:pt x="18824" y="7884"/>
                      <a:pt x="16115" y="10657"/>
                    </a:cubicBezTo>
                    <a:moveTo>
                      <a:pt x="12477" y="14563"/>
                    </a:moveTo>
                    <a:cubicBezTo>
                      <a:pt x="12127" y="15873"/>
                      <a:pt x="11665" y="17072"/>
                      <a:pt x="11154" y="18035"/>
                    </a:cubicBezTo>
                    <a:cubicBezTo>
                      <a:pt x="10943" y="17454"/>
                      <a:pt x="10642" y="16798"/>
                      <a:pt x="10214" y="16110"/>
                    </a:cubicBezTo>
                    <a:cubicBezTo>
                      <a:pt x="10035" y="15823"/>
                      <a:pt x="9728" y="15656"/>
                      <a:pt x="9405" y="15656"/>
                    </a:cubicBezTo>
                    <a:cubicBezTo>
                      <a:pt x="9329" y="15656"/>
                      <a:pt x="9252" y="15665"/>
                      <a:pt x="9176" y="15684"/>
                    </a:cubicBezTo>
                    <a:cubicBezTo>
                      <a:pt x="8990" y="15731"/>
                      <a:pt x="8799" y="15755"/>
                      <a:pt x="8610" y="15755"/>
                    </a:cubicBezTo>
                    <a:cubicBezTo>
                      <a:pt x="7905" y="15755"/>
                      <a:pt x="7217" y="15432"/>
                      <a:pt x="6621" y="14822"/>
                    </a:cubicBezTo>
                    <a:cubicBezTo>
                      <a:pt x="5861" y="14044"/>
                      <a:pt x="5561" y="13114"/>
                      <a:pt x="5779" y="12206"/>
                    </a:cubicBezTo>
                    <a:cubicBezTo>
                      <a:pt x="5877" y="11797"/>
                      <a:pt x="5709" y="11370"/>
                      <a:pt x="5363" y="11144"/>
                    </a:cubicBezTo>
                    <a:cubicBezTo>
                      <a:pt x="4690" y="10706"/>
                      <a:pt x="4050" y="10398"/>
                      <a:pt x="3482" y="10183"/>
                    </a:cubicBezTo>
                    <a:cubicBezTo>
                      <a:pt x="4423" y="9658"/>
                      <a:pt x="5594" y="9186"/>
                      <a:pt x="6874" y="8827"/>
                    </a:cubicBezTo>
                    <a:cubicBezTo>
                      <a:pt x="6900" y="8820"/>
                      <a:pt x="6921" y="8803"/>
                      <a:pt x="6946" y="8793"/>
                    </a:cubicBezTo>
                    <a:lnTo>
                      <a:pt x="12510" y="14490"/>
                    </a:lnTo>
                    <a:cubicBezTo>
                      <a:pt x="12501" y="14515"/>
                      <a:pt x="12484" y="14536"/>
                      <a:pt x="12477" y="14563"/>
                    </a:cubicBezTo>
                    <a:moveTo>
                      <a:pt x="20922" y="167"/>
                    </a:moveTo>
                    <a:cubicBezTo>
                      <a:pt x="20813" y="55"/>
                      <a:pt x="20545" y="0"/>
                      <a:pt x="20157" y="0"/>
                    </a:cubicBezTo>
                    <a:cubicBezTo>
                      <a:pt x="18131" y="0"/>
                      <a:pt x="12842" y="1511"/>
                      <a:pt x="10012" y="4409"/>
                    </a:cubicBezTo>
                    <a:cubicBezTo>
                      <a:pt x="9345" y="5092"/>
                      <a:pt x="7134" y="7175"/>
                      <a:pt x="6621" y="7880"/>
                    </a:cubicBezTo>
                    <a:cubicBezTo>
                      <a:pt x="4961" y="8346"/>
                      <a:pt x="2544" y="9277"/>
                      <a:pt x="1196" y="10657"/>
                    </a:cubicBezTo>
                    <a:cubicBezTo>
                      <a:pt x="1196" y="10657"/>
                      <a:pt x="2841" y="10663"/>
                      <a:pt x="4848" y="11972"/>
                    </a:cubicBezTo>
                    <a:cubicBezTo>
                      <a:pt x="4556" y="13190"/>
                      <a:pt x="4926" y="14475"/>
                      <a:pt x="5943" y="15516"/>
                    </a:cubicBezTo>
                    <a:cubicBezTo>
                      <a:pt x="6735" y="16327"/>
                      <a:pt x="7672" y="16737"/>
                      <a:pt x="8610" y="16737"/>
                    </a:cubicBezTo>
                    <a:cubicBezTo>
                      <a:pt x="8876" y="16737"/>
                      <a:pt x="9142" y="16704"/>
                      <a:pt x="9405" y="16637"/>
                    </a:cubicBezTo>
                    <a:cubicBezTo>
                      <a:pt x="10683" y="18692"/>
                      <a:pt x="10690" y="20376"/>
                      <a:pt x="10690" y="20376"/>
                    </a:cubicBezTo>
                    <a:cubicBezTo>
                      <a:pt x="12038" y="18996"/>
                      <a:pt x="12948" y="16521"/>
                      <a:pt x="13402" y="14822"/>
                    </a:cubicBezTo>
                    <a:cubicBezTo>
                      <a:pt x="14091" y="14297"/>
                      <a:pt x="16126" y="12034"/>
                      <a:pt x="16793" y="11351"/>
                    </a:cubicBezTo>
                    <a:cubicBezTo>
                      <a:pt x="20164" y="7900"/>
                      <a:pt x="21600" y="861"/>
                      <a:pt x="20922" y="167"/>
                    </a:cubicBezTo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067167" y="4847219"/>
                <a:ext cx="4428416" cy="55492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b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如需更改请在（设置形状格式）菜单下（文本选项）中调整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849" y="3367"/>
              <a:ext cx="2095" cy="2095"/>
              <a:chOff x="2444265" y="2138119"/>
              <a:chExt cx="1330036" cy="1330036"/>
            </a:xfrm>
          </p:grpSpPr>
          <p:sp>
            <p:nvSpPr>
              <p:cNvPr id="7" name="任意多边形: 形状 6"/>
              <p:cNvSpPr/>
              <p:nvPr/>
            </p:nvSpPr>
            <p:spPr>
              <a:xfrm>
                <a:off x="2444265" y="2138119"/>
                <a:ext cx="1330036" cy="1330036"/>
              </a:xfrm>
              <a:custGeom>
                <a:avLst/>
                <a:gdLst>
                  <a:gd name="connsiteX0" fmla="*/ 0 w 1637402"/>
                  <a:gd name="connsiteY0" fmla="*/ 818701 h 1637402"/>
                  <a:gd name="connsiteX1" fmla="*/ 818701 w 1637402"/>
                  <a:gd name="connsiteY1" fmla="*/ 0 h 1637402"/>
                  <a:gd name="connsiteX2" fmla="*/ 1637402 w 1637402"/>
                  <a:gd name="connsiteY2" fmla="*/ 818701 h 1637402"/>
                  <a:gd name="connsiteX3" fmla="*/ 818701 w 1637402"/>
                  <a:gd name="connsiteY3" fmla="*/ 1637402 h 1637402"/>
                  <a:gd name="connsiteX4" fmla="*/ 0 w 1637402"/>
                  <a:gd name="connsiteY4" fmla="*/ 818701 h 163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402" h="1637402">
                    <a:moveTo>
                      <a:pt x="0" y="818701"/>
                    </a:moveTo>
                    <a:cubicBezTo>
                      <a:pt x="0" y="366545"/>
                      <a:pt x="366545" y="0"/>
                      <a:pt x="818701" y="0"/>
                    </a:cubicBezTo>
                    <a:cubicBezTo>
                      <a:pt x="1270857" y="0"/>
                      <a:pt x="1637402" y="366545"/>
                      <a:pt x="1637402" y="818701"/>
                    </a:cubicBezTo>
                    <a:cubicBezTo>
                      <a:pt x="1637402" y="1270857"/>
                      <a:pt x="1270857" y="1637402"/>
                      <a:pt x="818701" y="1637402"/>
                    </a:cubicBezTo>
                    <a:cubicBezTo>
                      <a:pt x="366545" y="1637402"/>
                      <a:pt x="0" y="1270857"/>
                      <a:pt x="0" y="8187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5" cmpd="sng">
                <a:noFill/>
              </a:ln>
              <a:effectLst>
                <a:outerShdw dist="1270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文本框 55"/>
              <p:cNvSpPr txBox="1"/>
              <p:nvPr/>
            </p:nvSpPr>
            <p:spPr>
              <a:xfrm>
                <a:off x="2484849" y="2673353"/>
                <a:ext cx="679706" cy="293157"/>
              </a:xfrm>
              <a:prstGeom prst="rect">
                <a:avLst/>
              </a:prstGeom>
              <a:noFill/>
            </p:spPr>
            <p:txBody>
              <a:bodyPr wrap="square"/>
              <a:lstStyle/>
              <a:p>
                <a:r>
                  <a:rPr lang="en-US" sz="3200" b="1">
                    <a:solidFill>
                      <a:schemeClr val="bg1"/>
                    </a:solidFill>
                  </a:rPr>
                  <a:t>04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2958582" y="2528866"/>
                <a:ext cx="585969" cy="548540"/>
              </a:xfrm>
              <a:custGeom>
                <a:avLst/>
                <a:gdLst>
                  <a:gd name="connsiteX0" fmla="*/ 241311 w 331352"/>
                  <a:gd name="connsiteY0" fmla="*/ 265737 h 310187"/>
                  <a:gd name="connsiteX1" fmla="*/ 227023 w 331352"/>
                  <a:gd name="connsiteY1" fmla="*/ 280025 h 310187"/>
                  <a:gd name="connsiteX2" fmla="*/ 241311 w 331352"/>
                  <a:gd name="connsiteY2" fmla="*/ 294313 h 310187"/>
                  <a:gd name="connsiteX3" fmla="*/ 255599 w 331352"/>
                  <a:gd name="connsiteY3" fmla="*/ 280025 h 310187"/>
                  <a:gd name="connsiteX4" fmla="*/ 241311 w 331352"/>
                  <a:gd name="connsiteY4" fmla="*/ 265737 h 310187"/>
                  <a:gd name="connsiteX5" fmla="*/ 125424 w 331352"/>
                  <a:gd name="connsiteY5" fmla="*/ 265737 h 310187"/>
                  <a:gd name="connsiteX6" fmla="*/ 111136 w 331352"/>
                  <a:gd name="connsiteY6" fmla="*/ 280025 h 310187"/>
                  <a:gd name="connsiteX7" fmla="*/ 125424 w 331352"/>
                  <a:gd name="connsiteY7" fmla="*/ 294313 h 310187"/>
                  <a:gd name="connsiteX8" fmla="*/ 139712 w 331352"/>
                  <a:gd name="connsiteY8" fmla="*/ 280025 h 310187"/>
                  <a:gd name="connsiteX9" fmla="*/ 125424 w 331352"/>
                  <a:gd name="connsiteY9" fmla="*/ 265737 h 310187"/>
                  <a:gd name="connsiteX10" fmla="*/ 242898 w 331352"/>
                  <a:gd name="connsiteY10" fmla="*/ 168899 h 310187"/>
                  <a:gd name="connsiteX11" fmla="*/ 242898 w 331352"/>
                  <a:gd name="connsiteY11" fmla="*/ 192712 h 310187"/>
                  <a:gd name="connsiteX12" fmla="*/ 268298 w 331352"/>
                  <a:gd name="connsiteY12" fmla="*/ 192712 h 310187"/>
                  <a:gd name="connsiteX13" fmla="*/ 276236 w 331352"/>
                  <a:gd name="connsiteY13" fmla="*/ 168899 h 310187"/>
                  <a:gd name="connsiteX14" fmla="*/ 173048 w 331352"/>
                  <a:gd name="connsiteY14" fmla="*/ 168899 h 310187"/>
                  <a:gd name="connsiteX15" fmla="*/ 173048 w 331352"/>
                  <a:gd name="connsiteY15" fmla="*/ 192712 h 310187"/>
                  <a:gd name="connsiteX16" fmla="*/ 222261 w 331352"/>
                  <a:gd name="connsiteY16" fmla="*/ 192712 h 310187"/>
                  <a:gd name="connsiteX17" fmla="*/ 222261 w 331352"/>
                  <a:gd name="connsiteY17" fmla="*/ 168899 h 310187"/>
                  <a:gd name="connsiteX18" fmla="*/ 120661 w 331352"/>
                  <a:gd name="connsiteY18" fmla="*/ 168899 h 310187"/>
                  <a:gd name="connsiteX19" fmla="*/ 128598 w 331352"/>
                  <a:gd name="connsiteY19" fmla="*/ 192712 h 310187"/>
                  <a:gd name="connsiteX20" fmla="*/ 152411 w 331352"/>
                  <a:gd name="connsiteY20" fmla="*/ 192712 h 310187"/>
                  <a:gd name="connsiteX21" fmla="*/ 152411 w 331352"/>
                  <a:gd name="connsiteY21" fmla="*/ 168899 h 310187"/>
                  <a:gd name="connsiteX22" fmla="*/ 242898 w 331352"/>
                  <a:gd name="connsiteY22" fmla="*/ 119687 h 310187"/>
                  <a:gd name="connsiteX23" fmla="*/ 242898 w 331352"/>
                  <a:gd name="connsiteY23" fmla="*/ 148262 h 310187"/>
                  <a:gd name="connsiteX24" fmla="*/ 282586 w 331352"/>
                  <a:gd name="connsiteY24" fmla="*/ 148262 h 310187"/>
                  <a:gd name="connsiteX25" fmla="*/ 290523 w 331352"/>
                  <a:gd name="connsiteY25" fmla="*/ 119687 h 310187"/>
                  <a:gd name="connsiteX26" fmla="*/ 173048 w 331352"/>
                  <a:gd name="connsiteY26" fmla="*/ 119687 h 310187"/>
                  <a:gd name="connsiteX27" fmla="*/ 173048 w 331352"/>
                  <a:gd name="connsiteY27" fmla="*/ 148262 h 310187"/>
                  <a:gd name="connsiteX28" fmla="*/ 222261 w 331352"/>
                  <a:gd name="connsiteY28" fmla="*/ 148262 h 310187"/>
                  <a:gd name="connsiteX29" fmla="*/ 222261 w 331352"/>
                  <a:gd name="connsiteY29" fmla="*/ 119687 h 310187"/>
                  <a:gd name="connsiteX30" fmla="*/ 103198 w 331352"/>
                  <a:gd name="connsiteY30" fmla="*/ 119687 h 310187"/>
                  <a:gd name="connsiteX31" fmla="*/ 112723 w 331352"/>
                  <a:gd name="connsiteY31" fmla="*/ 148262 h 310187"/>
                  <a:gd name="connsiteX32" fmla="*/ 152411 w 331352"/>
                  <a:gd name="connsiteY32" fmla="*/ 148262 h 310187"/>
                  <a:gd name="connsiteX33" fmla="*/ 152411 w 331352"/>
                  <a:gd name="connsiteY33" fmla="*/ 119687 h 310187"/>
                  <a:gd name="connsiteX34" fmla="*/ 242898 w 331352"/>
                  <a:gd name="connsiteY34" fmla="*/ 75237 h 310187"/>
                  <a:gd name="connsiteX35" fmla="*/ 242898 w 331352"/>
                  <a:gd name="connsiteY35" fmla="*/ 99050 h 310187"/>
                  <a:gd name="connsiteX36" fmla="*/ 296873 w 331352"/>
                  <a:gd name="connsiteY36" fmla="*/ 99050 h 310187"/>
                  <a:gd name="connsiteX37" fmla="*/ 304811 w 331352"/>
                  <a:gd name="connsiteY37" fmla="*/ 75237 h 310187"/>
                  <a:gd name="connsiteX38" fmla="*/ 173048 w 331352"/>
                  <a:gd name="connsiteY38" fmla="*/ 75237 h 310187"/>
                  <a:gd name="connsiteX39" fmla="*/ 173048 w 331352"/>
                  <a:gd name="connsiteY39" fmla="*/ 99050 h 310187"/>
                  <a:gd name="connsiteX40" fmla="*/ 222261 w 331352"/>
                  <a:gd name="connsiteY40" fmla="*/ 99050 h 310187"/>
                  <a:gd name="connsiteX41" fmla="*/ 222261 w 331352"/>
                  <a:gd name="connsiteY41" fmla="*/ 75237 h 310187"/>
                  <a:gd name="connsiteX42" fmla="*/ 87323 w 331352"/>
                  <a:gd name="connsiteY42" fmla="*/ 75237 h 310187"/>
                  <a:gd name="connsiteX43" fmla="*/ 95261 w 331352"/>
                  <a:gd name="connsiteY43" fmla="*/ 99050 h 310187"/>
                  <a:gd name="connsiteX44" fmla="*/ 152411 w 331352"/>
                  <a:gd name="connsiteY44" fmla="*/ 99050 h 310187"/>
                  <a:gd name="connsiteX45" fmla="*/ 152411 w 331352"/>
                  <a:gd name="connsiteY45" fmla="*/ 75237 h 310187"/>
                  <a:gd name="connsiteX46" fmla="*/ 13989 w 331352"/>
                  <a:gd name="connsiteY46" fmla="*/ 328 h 310187"/>
                  <a:gd name="connsiteX47" fmla="*/ 64579 w 331352"/>
                  <a:gd name="connsiteY47" fmla="*/ 19694 h 310187"/>
                  <a:gd name="connsiteX48" fmla="*/ 69768 w 331352"/>
                  <a:gd name="connsiteY48" fmla="*/ 26149 h 310187"/>
                  <a:gd name="connsiteX49" fmla="*/ 80145 w 331352"/>
                  <a:gd name="connsiteY49" fmla="*/ 54553 h 310187"/>
                  <a:gd name="connsiteX50" fmla="*/ 81442 w 331352"/>
                  <a:gd name="connsiteY50" fmla="*/ 54553 h 310187"/>
                  <a:gd name="connsiteX51" fmla="*/ 321421 w 331352"/>
                  <a:gd name="connsiteY51" fmla="*/ 54553 h 310187"/>
                  <a:gd name="connsiteX52" fmla="*/ 329204 w 331352"/>
                  <a:gd name="connsiteY52" fmla="*/ 58426 h 310187"/>
                  <a:gd name="connsiteX53" fmla="*/ 330501 w 331352"/>
                  <a:gd name="connsiteY53" fmla="*/ 68755 h 310187"/>
                  <a:gd name="connsiteX54" fmla="*/ 286397 w 331352"/>
                  <a:gd name="connsiteY54" fmla="*/ 205610 h 310187"/>
                  <a:gd name="connsiteX55" fmla="*/ 276019 w 331352"/>
                  <a:gd name="connsiteY55" fmla="*/ 213356 h 310187"/>
                  <a:gd name="connsiteX56" fmla="*/ 120358 w 331352"/>
                  <a:gd name="connsiteY56" fmla="*/ 213356 h 310187"/>
                  <a:gd name="connsiteX57" fmla="*/ 116466 w 331352"/>
                  <a:gd name="connsiteY57" fmla="*/ 212065 h 310187"/>
                  <a:gd name="connsiteX58" fmla="*/ 106089 w 331352"/>
                  <a:gd name="connsiteY58" fmla="*/ 240469 h 310187"/>
                  <a:gd name="connsiteX59" fmla="*/ 276019 w 331352"/>
                  <a:gd name="connsiteY59" fmla="*/ 240469 h 310187"/>
                  <a:gd name="connsiteX60" fmla="*/ 285100 w 331352"/>
                  <a:gd name="connsiteY60" fmla="*/ 248215 h 310187"/>
                  <a:gd name="connsiteX61" fmla="*/ 276019 w 331352"/>
                  <a:gd name="connsiteY61" fmla="*/ 257253 h 310187"/>
                  <a:gd name="connsiteX62" fmla="*/ 266939 w 331352"/>
                  <a:gd name="connsiteY62" fmla="*/ 257253 h 310187"/>
                  <a:gd name="connsiteX63" fmla="*/ 274722 w 331352"/>
                  <a:gd name="connsiteY63" fmla="*/ 279201 h 310187"/>
                  <a:gd name="connsiteX64" fmla="*/ 242293 w 331352"/>
                  <a:gd name="connsiteY64" fmla="*/ 310187 h 310187"/>
                  <a:gd name="connsiteX65" fmla="*/ 211160 w 331352"/>
                  <a:gd name="connsiteY65" fmla="*/ 279201 h 310187"/>
                  <a:gd name="connsiteX66" fmla="*/ 218943 w 331352"/>
                  <a:gd name="connsiteY66" fmla="*/ 257253 h 310187"/>
                  <a:gd name="connsiteX67" fmla="*/ 148896 w 331352"/>
                  <a:gd name="connsiteY67" fmla="*/ 257253 h 310187"/>
                  <a:gd name="connsiteX68" fmla="*/ 157976 w 331352"/>
                  <a:gd name="connsiteY68" fmla="*/ 279201 h 310187"/>
                  <a:gd name="connsiteX69" fmla="*/ 125547 w 331352"/>
                  <a:gd name="connsiteY69" fmla="*/ 310187 h 310187"/>
                  <a:gd name="connsiteX70" fmla="*/ 93117 w 331352"/>
                  <a:gd name="connsiteY70" fmla="*/ 279201 h 310187"/>
                  <a:gd name="connsiteX71" fmla="*/ 102197 w 331352"/>
                  <a:gd name="connsiteY71" fmla="*/ 257253 h 310187"/>
                  <a:gd name="connsiteX72" fmla="*/ 93117 w 331352"/>
                  <a:gd name="connsiteY72" fmla="*/ 257253 h 310187"/>
                  <a:gd name="connsiteX73" fmla="*/ 86631 w 331352"/>
                  <a:gd name="connsiteY73" fmla="*/ 253380 h 310187"/>
                  <a:gd name="connsiteX74" fmla="*/ 85334 w 331352"/>
                  <a:gd name="connsiteY74" fmla="*/ 245633 h 310187"/>
                  <a:gd name="connsiteX75" fmla="*/ 100900 w 331352"/>
                  <a:gd name="connsiteY75" fmla="*/ 201737 h 310187"/>
                  <a:gd name="connsiteX76" fmla="*/ 107386 w 331352"/>
                  <a:gd name="connsiteY76" fmla="*/ 196572 h 310187"/>
                  <a:gd name="connsiteX77" fmla="*/ 51607 w 331352"/>
                  <a:gd name="connsiteY77" fmla="*/ 37769 h 310187"/>
                  <a:gd name="connsiteX78" fmla="*/ 6206 w 331352"/>
                  <a:gd name="connsiteY78" fmla="*/ 19694 h 310187"/>
                  <a:gd name="connsiteX79" fmla="*/ 1017 w 331352"/>
                  <a:gd name="connsiteY79" fmla="*/ 6783 h 310187"/>
                  <a:gd name="connsiteX80" fmla="*/ 13989 w 331352"/>
                  <a:gd name="connsiteY80" fmla="*/ 328 h 31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1352" h="310187">
                    <a:moveTo>
                      <a:pt x="241311" y="265737"/>
                    </a:moveTo>
                    <a:cubicBezTo>
                      <a:pt x="233420" y="265737"/>
                      <a:pt x="227023" y="272134"/>
                      <a:pt x="227023" y="280025"/>
                    </a:cubicBezTo>
                    <a:cubicBezTo>
                      <a:pt x="227023" y="287916"/>
                      <a:pt x="233420" y="294313"/>
                      <a:pt x="241311" y="294313"/>
                    </a:cubicBezTo>
                    <a:cubicBezTo>
                      <a:pt x="249202" y="294313"/>
                      <a:pt x="255599" y="287916"/>
                      <a:pt x="255599" y="280025"/>
                    </a:cubicBezTo>
                    <a:cubicBezTo>
                      <a:pt x="255599" y="272134"/>
                      <a:pt x="249202" y="265737"/>
                      <a:pt x="241311" y="265737"/>
                    </a:cubicBezTo>
                    <a:close/>
                    <a:moveTo>
                      <a:pt x="125424" y="265737"/>
                    </a:moveTo>
                    <a:cubicBezTo>
                      <a:pt x="117533" y="265737"/>
                      <a:pt x="111136" y="272134"/>
                      <a:pt x="111136" y="280025"/>
                    </a:cubicBezTo>
                    <a:cubicBezTo>
                      <a:pt x="111136" y="287916"/>
                      <a:pt x="117533" y="294313"/>
                      <a:pt x="125424" y="294313"/>
                    </a:cubicBezTo>
                    <a:cubicBezTo>
                      <a:pt x="133315" y="294313"/>
                      <a:pt x="139712" y="287916"/>
                      <a:pt x="139712" y="280025"/>
                    </a:cubicBezTo>
                    <a:cubicBezTo>
                      <a:pt x="139712" y="272134"/>
                      <a:pt x="133315" y="265737"/>
                      <a:pt x="125424" y="265737"/>
                    </a:cubicBezTo>
                    <a:close/>
                    <a:moveTo>
                      <a:pt x="242898" y="168899"/>
                    </a:moveTo>
                    <a:lnTo>
                      <a:pt x="242898" y="192712"/>
                    </a:lnTo>
                    <a:lnTo>
                      <a:pt x="268298" y="192712"/>
                    </a:lnTo>
                    <a:lnTo>
                      <a:pt x="276236" y="168899"/>
                    </a:lnTo>
                    <a:close/>
                    <a:moveTo>
                      <a:pt x="173048" y="168899"/>
                    </a:moveTo>
                    <a:lnTo>
                      <a:pt x="173048" y="192712"/>
                    </a:lnTo>
                    <a:lnTo>
                      <a:pt x="222261" y="192712"/>
                    </a:lnTo>
                    <a:lnTo>
                      <a:pt x="222261" y="168899"/>
                    </a:lnTo>
                    <a:close/>
                    <a:moveTo>
                      <a:pt x="120661" y="168899"/>
                    </a:moveTo>
                    <a:lnTo>
                      <a:pt x="128598" y="192712"/>
                    </a:lnTo>
                    <a:lnTo>
                      <a:pt x="152411" y="192712"/>
                    </a:lnTo>
                    <a:lnTo>
                      <a:pt x="152411" y="168899"/>
                    </a:lnTo>
                    <a:close/>
                    <a:moveTo>
                      <a:pt x="242898" y="119687"/>
                    </a:moveTo>
                    <a:lnTo>
                      <a:pt x="242898" y="148262"/>
                    </a:lnTo>
                    <a:lnTo>
                      <a:pt x="282586" y="148262"/>
                    </a:lnTo>
                    <a:lnTo>
                      <a:pt x="290523" y="119687"/>
                    </a:lnTo>
                    <a:close/>
                    <a:moveTo>
                      <a:pt x="173048" y="119687"/>
                    </a:moveTo>
                    <a:lnTo>
                      <a:pt x="173048" y="148262"/>
                    </a:lnTo>
                    <a:lnTo>
                      <a:pt x="222261" y="148262"/>
                    </a:lnTo>
                    <a:lnTo>
                      <a:pt x="222261" y="119687"/>
                    </a:lnTo>
                    <a:close/>
                    <a:moveTo>
                      <a:pt x="103198" y="119687"/>
                    </a:moveTo>
                    <a:lnTo>
                      <a:pt x="112723" y="148262"/>
                    </a:lnTo>
                    <a:lnTo>
                      <a:pt x="152411" y="148262"/>
                    </a:lnTo>
                    <a:lnTo>
                      <a:pt x="152411" y="119687"/>
                    </a:lnTo>
                    <a:close/>
                    <a:moveTo>
                      <a:pt x="242898" y="75237"/>
                    </a:moveTo>
                    <a:lnTo>
                      <a:pt x="242898" y="99050"/>
                    </a:lnTo>
                    <a:lnTo>
                      <a:pt x="296873" y="99050"/>
                    </a:lnTo>
                    <a:lnTo>
                      <a:pt x="304811" y="75237"/>
                    </a:lnTo>
                    <a:close/>
                    <a:moveTo>
                      <a:pt x="173048" y="75237"/>
                    </a:moveTo>
                    <a:lnTo>
                      <a:pt x="173048" y="99050"/>
                    </a:lnTo>
                    <a:lnTo>
                      <a:pt x="222261" y="99050"/>
                    </a:lnTo>
                    <a:lnTo>
                      <a:pt x="222261" y="75237"/>
                    </a:lnTo>
                    <a:close/>
                    <a:moveTo>
                      <a:pt x="87323" y="75237"/>
                    </a:moveTo>
                    <a:lnTo>
                      <a:pt x="95261" y="99050"/>
                    </a:lnTo>
                    <a:lnTo>
                      <a:pt x="152411" y="99050"/>
                    </a:lnTo>
                    <a:lnTo>
                      <a:pt x="152411" y="75237"/>
                    </a:lnTo>
                    <a:close/>
                    <a:moveTo>
                      <a:pt x="13989" y="328"/>
                    </a:moveTo>
                    <a:cubicBezTo>
                      <a:pt x="13989" y="328"/>
                      <a:pt x="13989" y="328"/>
                      <a:pt x="64579" y="19694"/>
                    </a:cubicBezTo>
                    <a:cubicBezTo>
                      <a:pt x="67173" y="20985"/>
                      <a:pt x="68471" y="23567"/>
                      <a:pt x="69768" y="26149"/>
                    </a:cubicBezTo>
                    <a:cubicBezTo>
                      <a:pt x="69768" y="26149"/>
                      <a:pt x="69768" y="26149"/>
                      <a:pt x="80145" y="54553"/>
                    </a:cubicBezTo>
                    <a:cubicBezTo>
                      <a:pt x="80145" y="54553"/>
                      <a:pt x="81442" y="54553"/>
                      <a:pt x="81442" y="54553"/>
                    </a:cubicBezTo>
                    <a:cubicBezTo>
                      <a:pt x="81442" y="54553"/>
                      <a:pt x="81442" y="54553"/>
                      <a:pt x="321421" y="54553"/>
                    </a:cubicBezTo>
                    <a:cubicBezTo>
                      <a:pt x="324015" y="54553"/>
                      <a:pt x="327907" y="55844"/>
                      <a:pt x="329204" y="58426"/>
                    </a:cubicBezTo>
                    <a:cubicBezTo>
                      <a:pt x="331798" y="62300"/>
                      <a:pt x="331798" y="64882"/>
                      <a:pt x="330501" y="68755"/>
                    </a:cubicBezTo>
                    <a:cubicBezTo>
                      <a:pt x="330501" y="68755"/>
                      <a:pt x="330501" y="68755"/>
                      <a:pt x="286397" y="205610"/>
                    </a:cubicBezTo>
                    <a:cubicBezTo>
                      <a:pt x="285100" y="210774"/>
                      <a:pt x="281208" y="213356"/>
                      <a:pt x="276019" y="213356"/>
                    </a:cubicBezTo>
                    <a:cubicBezTo>
                      <a:pt x="276019" y="213356"/>
                      <a:pt x="276019" y="213356"/>
                      <a:pt x="120358" y="213356"/>
                    </a:cubicBezTo>
                    <a:cubicBezTo>
                      <a:pt x="119061" y="213356"/>
                      <a:pt x="117763" y="213356"/>
                      <a:pt x="116466" y="212065"/>
                    </a:cubicBezTo>
                    <a:cubicBezTo>
                      <a:pt x="116466" y="212065"/>
                      <a:pt x="116466" y="212065"/>
                      <a:pt x="106089" y="240469"/>
                    </a:cubicBezTo>
                    <a:cubicBezTo>
                      <a:pt x="106089" y="240469"/>
                      <a:pt x="106089" y="240469"/>
                      <a:pt x="276019" y="240469"/>
                    </a:cubicBezTo>
                    <a:cubicBezTo>
                      <a:pt x="281208" y="240469"/>
                      <a:pt x="285100" y="244342"/>
                      <a:pt x="285100" y="248215"/>
                    </a:cubicBezTo>
                    <a:cubicBezTo>
                      <a:pt x="285100" y="253380"/>
                      <a:pt x="281208" y="257253"/>
                      <a:pt x="276019" y="257253"/>
                    </a:cubicBezTo>
                    <a:cubicBezTo>
                      <a:pt x="276019" y="257253"/>
                      <a:pt x="276019" y="257253"/>
                      <a:pt x="266939" y="257253"/>
                    </a:cubicBezTo>
                    <a:cubicBezTo>
                      <a:pt x="272128" y="263708"/>
                      <a:pt x="274722" y="270164"/>
                      <a:pt x="274722" y="279201"/>
                    </a:cubicBezTo>
                    <a:cubicBezTo>
                      <a:pt x="274722" y="295985"/>
                      <a:pt x="260453" y="310187"/>
                      <a:pt x="242293" y="310187"/>
                    </a:cubicBezTo>
                    <a:cubicBezTo>
                      <a:pt x="225429" y="310187"/>
                      <a:pt x="211160" y="295985"/>
                      <a:pt x="211160" y="279201"/>
                    </a:cubicBezTo>
                    <a:cubicBezTo>
                      <a:pt x="211160" y="270164"/>
                      <a:pt x="213755" y="263708"/>
                      <a:pt x="218943" y="257253"/>
                    </a:cubicBezTo>
                    <a:cubicBezTo>
                      <a:pt x="218943" y="257253"/>
                      <a:pt x="218943" y="257253"/>
                      <a:pt x="148896" y="257253"/>
                    </a:cubicBezTo>
                    <a:cubicBezTo>
                      <a:pt x="154084" y="263708"/>
                      <a:pt x="157976" y="270164"/>
                      <a:pt x="157976" y="279201"/>
                    </a:cubicBezTo>
                    <a:cubicBezTo>
                      <a:pt x="157976" y="295985"/>
                      <a:pt x="143707" y="310187"/>
                      <a:pt x="125547" y="310187"/>
                    </a:cubicBezTo>
                    <a:cubicBezTo>
                      <a:pt x="108683" y="310187"/>
                      <a:pt x="93117" y="295985"/>
                      <a:pt x="93117" y="279201"/>
                    </a:cubicBezTo>
                    <a:cubicBezTo>
                      <a:pt x="93117" y="270164"/>
                      <a:pt x="97009" y="263708"/>
                      <a:pt x="102197" y="257253"/>
                    </a:cubicBezTo>
                    <a:cubicBezTo>
                      <a:pt x="102197" y="257253"/>
                      <a:pt x="102197" y="257253"/>
                      <a:pt x="93117" y="257253"/>
                    </a:cubicBezTo>
                    <a:cubicBezTo>
                      <a:pt x="90523" y="257253"/>
                      <a:pt x="87928" y="255962"/>
                      <a:pt x="86631" y="253380"/>
                    </a:cubicBezTo>
                    <a:cubicBezTo>
                      <a:pt x="85334" y="252089"/>
                      <a:pt x="84037" y="248215"/>
                      <a:pt x="85334" y="245633"/>
                    </a:cubicBezTo>
                    <a:cubicBezTo>
                      <a:pt x="85334" y="245633"/>
                      <a:pt x="85334" y="245633"/>
                      <a:pt x="100900" y="201737"/>
                    </a:cubicBezTo>
                    <a:cubicBezTo>
                      <a:pt x="102197" y="199154"/>
                      <a:pt x="104792" y="196572"/>
                      <a:pt x="107386" y="196572"/>
                    </a:cubicBezTo>
                    <a:cubicBezTo>
                      <a:pt x="107386" y="196572"/>
                      <a:pt x="107386" y="196572"/>
                      <a:pt x="51607" y="37769"/>
                    </a:cubicBezTo>
                    <a:cubicBezTo>
                      <a:pt x="51607" y="37769"/>
                      <a:pt x="51607" y="37769"/>
                      <a:pt x="6206" y="19694"/>
                    </a:cubicBezTo>
                    <a:cubicBezTo>
                      <a:pt x="1017" y="18403"/>
                      <a:pt x="-1577" y="11948"/>
                      <a:pt x="1017" y="6783"/>
                    </a:cubicBezTo>
                    <a:cubicBezTo>
                      <a:pt x="2315" y="1619"/>
                      <a:pt x="8800" y="-963"/>
                      <a:pt x="13989" y="32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</a:ln>
              <a:effectLst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80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bdbe6beb-0175-4a3f-9d10-3c8e822367ae"/>
          <p:cNvGrpSpPr>
            <a:grpSpLocks noChangeAspect="1"/>
          </p:cNvGrpSpPr>
          <p:nvPr/>
        </p:nvGrpSpPr>
        <p:grpSpPr>
          <a:xfrm>
            <a:off x="462915" y="1601470"/>
            <a:ext cx="11886565" cy="4464050"/>
            <a:chOff x="603251" y="1487747"/>
            <a:chExt cx="10972800" cy="4120530"/>
          </a:xfrm>
        </p:grpSpPr>
        <p:grpSp>
          <p:nvGrpSpPr>
            <p:cNvPr id="7" name="Group 12"/>
            <p:cNvGrpSpPr/>
            <p:nvPr/>
          </p:nvGrpSpPr>
          <p:grpSpPr>
            <a:xfrm>
              <a:off x="603251" y="1487747"/>
              <a:ext cx="10972800" cy="2796683"/>
              <a:chOff x="452438" y="1473206"/>
              <a:chExt cx="8229600" cy="2330566"/>
            </a:xfrm>
          </p:grpSpPr>
          <p:sp>
            <p:nvSpPr>
              <p:cNvPr id="25" name="TextBox 13"/>
              <p:cNvSpPr txBox="1"/>
              <p:nvPr/>
            </p:nvSpPr>
            <p:spPr>
              <a:xfrm>
                <a:off x="452438" y="1473206"/>
                <a:ext cx="32965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</a:t>
                </a:r>
              </a:p>
            </p:txBody>
          </p:sp>
          <p:cxnSp>
            <p:nvCxnSpPr>
              <p:cNvPr id="26" name="Straight Connector 14"/>
              <p:cNvCxnSpPr/>
              <p:nvPr/>
            </p:nvCxnSpPr>
            <p:spPr>
              <a:xfrm>
                <a:off x="906408" y="16455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15"/>
              <p:cNvSpPr txBox="1"/>
              <p:nvPr/>
            </p:nvSpPr>
            <p:spPr>
              <a:xfrm>
                <a:off x="452438" y="3572939"/>
                <a:ext cx="202220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</a:p>
            </p:txBody>
          </p:sp>
          <p:cxnSp>
            <p:nvCxnSpPr>
              <p:cNvPr id="28" name="Straight Connector 16"/>
              <p:cNvCxnSpPr/>
              <p:nvPr/>
            </p:nvCxnSpPr>
            <p:spPr>
              <a:xfrm>
                <a:off x="906408" y="3745305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17"/>
              <p:cNvSpPr txBox="1"/>
              <p:nvPr/>
            </p:nvSpPr>
            <p:spPr>
              <a:xfrm>
                <a:off x="452438" y="2540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</a:t>
                </a:r>
              </a:p>
            </p:txBody>
          </p:sp>
          <p:cxnSp>
            <p:nvCxnSpPr>
              <p:cNvPr id="30" name="Straight Connector 18"/>
              <p:cNvCxnSpPr/>
              <p:nvPr/>
            </p:nvCxnSpPr>
            <p:spPr>
              <a:xfrm>
                <a:off x="906408" y="2712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19"/>
              <p:cNvSpPr txBox="1"/>
              <p:nvPr/>
            </p:nvSpPr>
            <p:spPr>
              <a:xfrm>
                <a:off x="452438" y="2032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75</a:t>
                </a:r>
              </a:p>
            </p:txBody>
          </p:sp>
          <p:cxnSp>
            <p:nvCxnSpPr>
              <p:cNvPr id="32" name="Straight Connector 20"/>
              <p:cNvCxnSpPr/>
              <p:nvPr/>
            </p:nvCxnSpPr>
            <p:spPr>
              <a:xfrm>
                <a:off x="906408" y="2204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21"/>
              <p:cNvSpPr txBox="1"/>
              <p:nvPr/>
            </p:nvSpPr>
            <p:spPr>
              <a:xfrm>
                <a:off x="452438" y="3064940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25</a:t>
                </a:r>
              </a:p>
            </p:txBody>
          </p:sp>
          <p:cxnSp>
            <p:nvCxnSpPr>
              <p:cNvPr id="34" name="Straight Connector 22"/>
              <p:cNvCxnSpPr/>
              <p:nvPr/>
            </p:nvCxnSpPr>
            <p:spPr>
              <a:xfrm>
                <a:off x="906408" y="3237306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: Rounded Corners 29"/>
            <p:cNvSpPr/>
            <p:nvPr/>
          </p:nvSpPr>
          <p:spPr>
            <a:xfrm>
              <a:off x="2616672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: Rounded Corners 30"/>
            <p:cNvSpPr/>
            <p:nvPr/>
          </p:nvSpPr>
          <p:spPr>
            <a:xfrm>
              <a:off x="3277071" y="2204864"/>
              <a:ext cx="504277" cy="193647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: Rounded Corners 31"/>
            <p:cNvSpPr/>
            <p:nvPr/>
          </p:nvSpPr>
          <p:spPr>
            <a:xfrm>
              <a:off x="3932261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: Rounded Corners 32"/>
            <p:cNvSpPr/>
            <p:nvPr/>
          </p:nvSpPr>
          <p:spPr>
            <a:xfrm>
              <a:off x="4636830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: Rounded Corners 33"/>
            <p:cNvSpPr/>
            <p:nvPr/>
          </p:nvSpPr>
          <p:spPr>
            <a:xfrm>
              <a:off x="5348028" y="2204863"/>
              <a:ext cx="504277" cy="19364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: Rounded Corners 34"/>
            <p:cNvSpPr/>
            <p:nvPr/>
          </p:nvSpPr>
          <p:spPr>
            <a:xfrm>
              <a:off x="6076161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: Rounded Corners 35"/>
            <p:cNvSpPr/>
            <p:nvPr/>
          </p:nvSpPr>
          <p:spPr>
            <a:xfrm>
              <a:off x="6755354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: Rounded Corners 36"/>
            <p:cNvSpPr/>
            <p:nvPr/>
          </p:nvSpPr>
          <p:spPr>
            <a:xfrm>
              <a:off x="7459934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: Rounded Corners 37"/>
            <p:cNvSpPr/>
            <p:nvPr/>
          </p:nvSpPr>
          <p:spPr>
            <a:xfrm>
              <a:off x="8170806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: Rounded Corners 38"/>
            <p:cNvSpPr/>
            <p:nvPr/>
          </p:nvSpPr>
          <p:spPr>
            <a:xfrm>
              <a:off x="8855087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: Rounded Corners 39"/>
            <p:cNvSpPr/>
            <p:nvPr/>
          </p:nvSpPr>
          <p:spPr>
            <a:xfrm>
              <a:off x="9549358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Group 1"/>
            <p:cNvGrpSpPr/>
            <p:nvPr/>
          </p:nvGrpSpPr>
          <p:grpSpPr>
            <a:xfrm>
              <a:off x="734056" y="4636536"/>
              <a:ext cx="2446253" cy="971741"/>
              <a:chOff x="1208544" y="4636536"/>
              <a:chExt cx="2446253" cy="971741"/>
            </a:xfrm>
          </p:grpSpPr>
          <p:sp>
            <p:nvSpPr>
              <p:cNvPr id="23" name="TextBox 58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4" name="TextBox 27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9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21" name="Group 40"/>
            <p:cNvGrpSpPr/>
            <p:nvPr/>
          </p:nvGrpSpPr>
          <p:grpSpPr>
            <a:xfrm>
              <a:off x="9028611" y="4636536"/>
              <a:ext cx="2446253" cy="971741"/>
              <a:chOff x="1208544" y="4636536"/>
              <a:chExt cx="2446253" cy="971741"/>
            </a:xfrm>
          </p:grpSpPr>
          <p:sp>
            <p:nvSpPr>
              <p:cNvPr id="22" name="TextBox 41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5" name="TextBox 42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9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36" name="Group 43"/>
            <p:cNvGrpSpPr/>
            <p:nvPr/>
          </p:nvGrpSpPr>
          <p:grpSpPr>
            <a:xfrm>
              <a:off x="4881334" y="4636536"/>
              <a:ext cx="2446253" cy="971741"/>
              <a:chOff x="1208544" y="4636536"/>
              <a:chExt cx="2446253" cy="971741"/>
            </a:xfrm>
          </p:grpSpPr>
          <p:sp>
            <p:nvSpPr>
              <p:cNvPr id="40" name="TextBox 44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41" name="TextBox 45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9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57 0.892634 L 0 0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5250" y="2330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75335" y="1600835"/>
            <a:ext cx="11310620" cy="4618355"/>
            <a:chOff x="1815" y="2136"/>
            <a:chExt cx="11413" cy="4660"/>
          </a:xfrm>
        </p:grpSpPr>
        <p:grpSp>
          <p:nvGrpSpPr>
            <p:cNvPr id="3" name="组合 2"/>
            <p:cNvGrpSpPr/>
            <p:nvPr/>
          </p:nvGrpSpPr>
          <p:grpSpPr>
            <a:xfrm>
              <a:off x="2891" y="2207"/>
              <a:ext cx="2547" cy="2547"/>
              <a:chOff x="1835824" y="1401347"/>
              <a:chExt cx="1617081" cy="1617081"/>
            </a:xfrm>
          </p:grpSpPr>
          <p:sp>
            <p:nvSpPr>
              <p:cNvPr id="10" name="Oval 6"/>
              <p:cNvSpPr/>
              <p:nvPr/>
            </p:nvSpPr>
            <p:spPr>
              <a:xfrm flipV="1">
                <a:off x="1835824" y="1401347"/>
                <a:ext cx="1617081" cy="1617081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11" name="Freeform: Shape 7"/>
              <p:cNvSpPr/>
              <p:nvPr/>
            </p:nvSpPr>
            <p:spPr bwMode="auto">
              <a:xfrm>
                <a:off x="2469938" y="2035759"/>
                <a:ext cx="348853" cy="348258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967" y="3932"/>
              <a:ext cx="2547" cy="2547"/>
              <a:chOff x="2519250" y="2496869"/>
              <a:chExt cx="1617081" cy="1617081"/>
            </a:xfrm>
          </p:grpSpPr>
          <p:sp>
            <p:nvSpPr>
              <p:cNvPr id="13" name="Oval 5"/>
              <p:cNvSpPr/>
              <p:nvPr/>
            </p:nvSpPr>
            <p:spPr>
              <a:xfrm flipV="1">
                <a:off x="2519250" y="2496869"/>
                <a:ext cx="1617081" cy="1617081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14" name="Group 8"/>
              <p:cNvGrpSpPr/>
              <p:nvPr/>
            </p:nvGrpSpPr>
            <p:grpSpPr>
              <a:xfrm>
                <a:off x="3153363" y="3135913"/>
                <a:ext cx="348853" cy="326827"/>
                <a:chOff x="3613710" y="4303892"/>
                <a:chExt cx="465138" cy="435769"/>
              </a:xfrm>
              <a:solidFill>
                <a:schemeClr val="bg1"/>
              </a:solidFill>
            </p:grpSpPr>
            <p:sp>
              <p:nvSpPr>
                <p:cNvPr id="15" name="Freeform: Shape 9"/>
                <p:cNvSpPr/>
                <p:nvPr/>
              </p:nvSpPr>
              <p:spPr bwMode="auto">
                <a:xfrm>
                  <a:off x="3672447" y="4361836"/>
                  <a:ext cx="347663" cy="2325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99" y="20255"/>
                      </a:moveTo>
                      <a:lnTo>
                        <a:pt x="899" y="20255"/>
                      </a:lnTo>
                      <a:lnTo>
                        <a:pt x="899" y="1350"/>
                      </a:lnTo>
                      <a:lnTo>
                        <a:pt x="20699" y="1350"/>
                      </a:lnTo>
                      <a:cubicBezTo>
                        <a:pt x="20699" y="1350"/>
                        <a:pt x="20699" y="20255"/>
                        <a:pt x="20699" y="20255"/>
                      </a:cubicBezTo>
                      <a:close/>
                      <a:moveTo>
                        <a:pt x="20699" y="0"/>
                      </a:moveTo>
                      <a:lnTo>
                        <a:pt x="899" y="5"/>
                      </a:lnTo>
                      <a:cubicBezTo>
                        <a:pt x="402" y="5"/>
                        <a:pt x="0" y="603"/>
                        <a:pt x="0" y="1350"/>
                      </a:cubicBezTo>
                      <a:lnTo>
                        <a:pt x="0" y="20249"/>
                      </a:lnTo>
                      <a:cubicBezTo>
                        <a:pt x="0" y="20996"/>
                        <a:pt x="402" y="21599"/>
                        <a:pt x="899" y="21599"/>
                      </a:cubicBezTo>
                      <a:lnTo>
                        <a:pt x="20699" y="21599"/>
                      </a:lnTo>
                      <a:cubicBezTo>
                        <a:pt x="21197" y="21599"/>
                        <a:pt x="21600" y="20996"/>
                        <a:pt x="21600" y="20249"/>
                      </a:cubicBezTo>
                      <a:lnTo>
                        <a:pt x="21600" y="1350"/>
                      </a:lnTo>
                      <a:cubicBezTo>
                        <a:pt x="21600" y="603"/>
                        <a:pt x="21197" y="0"/>
                        <a:pt x="206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16" name="Freeform: Shape 10"/>
                <p:cNvSpPr/>
                <p:nvPr/>
              </p:nvSpPr>
              <p:spPr bwMode="auto">
                <a:xfrm>
                  <a:off x="3613710" y="4303892"/>
                  <a:ext cx="465138" cy="4357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6562"/>
                      </a:moveTo>
                      <a:cubicBezTo>
                        <a:pt x="20249" y="16959"/>
                        <a:pt x="19946" y="17282"/>
                        <a:pt x="19575" y="17282"/>
                      </a:cubicBezTo>
                      <a:lnTo>
                        <a:pt x="13499" y="17282"/>
                      </a:lnTo>
                      <a:lnTo>
                        <a:pt x="8099" y="17282"/>
                      </a:lnTo>
                      <a:lnTo>
                        <a:pt x="2024" y="17282"/>
                      </a:lnTo>
                      <a:cubicBezTo>
                        <a:pt x="1651" y="17282"/>
                        <a:pt x="1349" y="16959"/>
                        <a:pt x="1349" y="16562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9575" y="1440"/>
                      </a:lnTo>
                      <a:cubicBezTo>
                        <a:pt x="19946" y="1440"/>
                        <a:pt x="20249" y="1762"/>
                        <a:pt x="20249" y="2160"/>
                      </a:cubicBezTo>
                      <a:cubicBezTo>
                        <a:pt x="20249" y="2160"/>
                        <a:pt x="20249" y="16562"/>
                        <a:pt x="20249" y="16562"/>
                      </a:cubicBezTo>
                      <a:close/>
                      <a:moveTo>
                        <a:pt x="19575" y="0"/>
                      </a:moveTo>
                      <a:lnTo>
                        <a:pt x="2024" y="0"/>
                      </a:lnTo>
                      <a:cubicBezTo>
                        <a:pt x="905" y="0"/>
                        <a:pt x="0" y="966"/>
                        <a:pt x="0" y="2160"/>
                      </a:cubicBezTo>
                      <a:lnTo>
                        <a:pt x="0" y="16562"/>
                      </a:lnTo>
                      <a:cubicBezTo>
                        <a:pt x="0" y="17753"/>
                        <a:pt x="903" y="18718"/>
                        <a:pt x="2018" y="18721"/>
                      </a:cubicBezTo>
                      <a:lnTo>
                        <a:pt x="8774" y="18721"/>
                      </a:lnTo>
                      <a:lnTo>
                        <a:pt x="8774" y="19597"/>
                      </a:lnTo>
                      <a:lnTo>
                        <a:pt x="4561" y="20181"/>
                      </a:lnTo>
                      <a:cubicBezTo>
                        <a:pt x="4260" y="20262"/>
                        <a:pt x="4049" y="20549"/>
                        <a:pt x="4049" y="20879"/>
                      </a:cubicBezTo>
                      <a:cubicBezTo>
                        <a:pt x="4049" y="21277"/>
                        <a:pt x="4351" y="21599"/>
                        <a:pt x="4724" y="21599"/>
                      </a:cubicBezTo>
                      <a:lnTo>
                        <a:pt x="16874" y="21599"/>
                      </a:lnTo>
                      <a:cubicBezTo>
                        <a:pt x="17248" y="21599"/>
                        <a:pt x="17549" y="21277"/>
                        <a:pt x="17549" y="20879"/>
                      </a:cubicBezTo>
                      <a:cubicBezTo>
                        <a:pt x="17549" y="20549"/>
                        <a:pt x="17339" y="20262"/>
                        <a:pt x="17038" y="20181"/>
                      </a:cubicBezTo>
                      <a:lnTo>
                        <a:pt x="12824" y="19597"/>
                      </a:lnTo>
                      <a:lnTo>
                        <a:pt x="12824" y="18721"/>
                      </a:lnTo>
                      <a:lnTo>
                        <a:pt x="19581" y="18721"/>
                      </a:lnTo>
                      <a:cubicBezTo>
                        <a:pt x="20696" y="18718"/>
                        <a:pt x="21600" y="17753"/>
                        <a:pt x="21600" y="16562"/>
                      </a:cubicBezTo>
                      <a:lnTo>
                        <a:pt x="21600" y="2160"/>
                      </a:lnTo>
                      <a:cubicBezTo>
                        <a:pt x="21600" y="966"/>
                        <a:pt x="20692" y="0"/>
                        <a:pt x="1957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1815" y="3932"/>
              <a:ext cx="2547" cy="2547"/>
              <a:chOff x="1152398" y="2496869"/>
              <a:chExt cx="1617081" cy="1617081"/>
            </a:xfrm>
          </p:grpSpPr>
          <p:sp>
            <p:nvSpPr>
              <p:cNvPr id="18" name="Oval 4"/>
              <p:cNvSpPr/>
              <p:nvPr/>
            </p:nvSpPr>
            <p:spPr>
              <a:xfrm flipV="1">
                <a:off x="1152398" y="2496869"/>
                <a:ext cx="1617081" cy="1617081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19" name="Group 11"/>
              <p:cNvGrpSpPr/>
              <p:nvPr/>
            </p:nvGrpSpPr>
            <p:grpSpPr>
              <a:xfrm>
                <a:off x="1786512" y="3158664"/>
                <a:ext cx="348853" cy="293489"/>
                <a:chOff x="1791241" y="4334227"/>
                <a:chExt cx="465138" cy="391319"/>
              </a:xfrm>
              <a:solidFill>
                <a:schemeClr val="bg1"/>
              </a:solidFill>
            </p:grpSpPr>
            <p:sp>
              <p:nvSpPr>
                <p:cNvPr id="20" name="Freeform: Shape 12"/>
                <p:cNvSpPr/>
                <p:nvPr/>
              </p:nvSpPr>
              <p:spPr bwMode="auto">
                <a:xfrm>
                  <a:off x="1907922" y="4435827"/>
                  <a:ext cx="231775" cy="2317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21" name="Freeform: Shape 13"/>
                <p:cNvSpPr/>
                <p:nvPr/>
              </p:nvSpPr>
              <p:spPr bwMode="auto">
                <a:xfrm>
                  <a:off x="1965866" y="4493771"/>
                  <a:ext cx="65088" cy="650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27" name="Freeform: Shape 14"/>
                <p:cNvSpPr/>
                <p:nvPr/>
              </p:nvSpPr>
              <p:spPr bwMode="auto">
                <a:xfrm>
                  <a:off x="1791241" y="4334227"/>
                  <a:ext cx="465138" cy="39131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7284" y="2136"/>
              <a:ext cx="5945" cy="4660"/>
              <a:chOff x="4625612" y="1356615"/>
              <a:chExt cx="3774842" cy="2959092"/>
            </a:xfrm>
          </p:grpSpPr>
          <p:sp>
            <p:nvSpPr>
              <p:cNvPr id="31" name="Rectangle 16"/>
              <p:cNvSpPr/>
              <p:nvPr/>
            </p:nvSpPr>
            <p:spPr>
              <a:xfrm>
                <a:off x="4625612" y="1356615"/>
                <a:ext cx="685800" cy="68580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GB" sz="40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32" name="Rectangle 19"/>
              <p:cNvSpPr/>
              <p:nvPr/>
            </p:nvSpPr>
            <p:spPr>
              <a:xfrm>
                <a:off x="4625612" y="2493261"/>
                <a:ext cx="685800" cy="6858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GB" sz="400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sp>
            <p:nvSpPr>
              <p:cNvPr id="33" name="Rectangle 22"/>
              <p:cNvSpPr/>
              <p:nvPr/>
            </p:nvSpPr>
            <p:spPr>
              <a:xfrm>
                <a:off x="4625612" y="3629907"/>
                <a:ext cx="685800" cy="68580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GB" sz="400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5311412" y="1397659"/>
                <a:ext cx="3089042" cy="588623"/>
                <a:chOff x="7081882" y="1863545"/>
                <a:chExt cx="4118723" cy="784830"/>
              </a:xfrm>
            </p:grpSpPr>
            <p:sp>
              <p:nvSpPr>
                <p:cNvPr id="38" name="TextBox 25"/>
                <p:cNvSpPr txBox="1"/>
                <p:nvPr/>
              </p:nvSpPr>
              <p:spPr>
                <a:xfrm>
                  <a:off x="7081882" y="1863545"/>
                  <a:ext cx="4118723" cy="276999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ctr">
                  <a:normAutofit/>
                </a:bodyPr>
                <a:lstStyle/>
                <a:p>
                  <a:r>
                    <a:rPr lang="zh-CN" altLang="en-US" sz="1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39" name="Rectangle 26"/>
                <p:cNvSpPr/>
                <p:nvPr/>
              </p:nvSpPr>
              <p:spPr>
                <a:xfrm>
                  <a:off x="7081882" y="2140544"/>
                  <a:ext cx="4118723" cy="507831"/>
                </a:xfrm>
                <a:prstGeom prst="rect">
                  <a:avLst/>
                </a:prstGeom>
              </p:spPr>
              <p:txBody>
                <a:bodyPr wrap="square" lIns="216000" tIns="0" rIns="216000" bIns="0" anchor="ctr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40" name="Group 37"/>
              <p:cNvGrpSpPr/>
              <p:nvPr/>
            </p:nvGrpSpPr>
            <p:grpSpPr>
              <a:xfrm>
                <a:off x="5311412" y="2534495"/>
                <a:ext cx="3089042" cy="588623"/>
                <a:chOff x="7081882" y="3379327"/>
                <a:chExt cx="4118723" cy="784830"/>
              </a:xfrm>
            </p:grpSpPr>
            <p:sp>
              <p:nvSpPr>
                <p:cNvPr id="41" name="TextBox 28"/>
                <p:cNvSpPr txBox="1"/>
                <p:nvPr/>
              </p:nvSpPr>
              <p:spPr>
                <a:xfrm>
                  <a:off x="7081882" y="3379327"/>
                  <a:ext cx="4118723" cy="276999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ctr">
                  <a:normAutofit/>
                </a:bodyPr>
                <a:lstStyle/>
                <a:p>
                  <a:r>
                    <a:rPr lang="zh-CN" altLang="en-US" sz="18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42" name="Rectangle 29"/>
                <p:cNvSpPr/>
                <p:nvPr/>
              </p:nvSpPr>
              <p:spPr>
                <a:xfrm>
                  <a:off x="7081882" y="3656326"/>
                  <a:ext cx="4118723" cy="507831"/>
                </a:xfrm>
                <a:prstGeom prst="rect">
                  <a:avLst/>
                </a:prstGeom>
              </p:spPr>
              <p:txBody>
                <a:bodyPr wrap="square" lIns="216000" tIns="0" rIns="216000" bIns="0" anchor="ctr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43" name="Group 38"/>
              <p:cNvGrpSpPr/>
              <p:nvPr/>
            </p:nvGrpSpPr>
            <p:grpSpPr>
              <a:xfrm>
                <a:off x="5311412" y="3671332"/>
                <a:ext cx="3089042" cy="588623"/>
                <a:chOff x="7081882" y="4895109"/>
                <a:chExt cx="4118723" cy="784830"/>
              </a:xfrm>
            </p:grpSpPr>
            <p:sp>
              <p:nvSpPr>
                <p:cNvPr id="45" name="TextBox 31"/>
                <p:cNvSpPr txBox="1"/>
                <p:nvPr/>
              </p:nvSpPr>
              <p:spPr>
                <a:xfrm>
                  <a:off x="7081882" y="4895109"/>
                  <a:ext cx="4118723" cy="276999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ctr">
                  <a:normAutofit/>
                </a:bodyPr>
                <a:lstStyle/>
                <a:p>
                  <a:r>
                    <a:rPr lang="zh-CN" altLang="en-US" sz="18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47" name="Rectangle 32"/>
                <p:cNvSpPr/>
                <p:nvPr/>
              </p:nvSpPr>
              <p:spPr>
                <a:xfrm>
                  <a:off x="7081882" y="5172108"/>
                  <a:ext cx="4118723" cy="507831"/>
                </a:xfrm>
                <a:prstGeom prst="rect">
                  <a:avLst/>
                </a:prstGeom>
              </p:spPr>
              <p:txBody>
                <a:bodyPr wrap="square" lIns="216000" tIns="0" rIns="216000" bIns="0" anchor="ctr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62910"/>
            <a:ext cx="12858750" cy="4264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550410" y="4029075"/>
            <a:ext cx="3758565" cy="6769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795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95800" y="4904740"/>
            <a:ext cx="3813175" cy="1114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29" name="矩形 28"/>
          <p:cNvSpPr/>
          <p:nvPr/>
        </p:nvSpPr>
        <p:spPr>
          <a:xfrm flipV="1">
            <a:off x="5756275" y="4859020"/>
            <a:ext cx="1345565" cy="45720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98195" y="973455"/>
            <a:ext cx="11207750" cy="5553710"/>
            <a:chOff x="1626" y="972"/>
            <a:chExt cx="11148" cy="5524"/>
          </a:xfrm>
        </p:grpSpPr>
        <p:grpSp>
          <p:nvGrpSpPr>
            <p:cNvPr id="4" name="Group 6"/>
            <p:cNvGrpSpPr/>
            <p:nvPr/>
          </p:nvGrpSpPr>
          <p:grpSpPr>
            <a:xfrm>
              <a:off x="9872" y="5015"/>
              <a:ext cx="2902" cy="987"/>
              <a:chOff x="9029821" y="3139323"/>
              <a:chExt cx="2457329" cy="835777"/>
            </a:xfrm>
          </p:grpSpPr>
          <p:sp>
            <p:nvSpPr>
              <p:cNvPr id="20" name="TextBox 7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/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21" name="Rectangle 8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/>
              <a:lstStyle/>
              <a:p>
                <a:pPr lvl="0" defTabSz="913765">
                  <a:defRPr/>
                </a:pPr>
                <a:r>
                  <a:rPr lang="zh-CN" altLang="en-US" sz="20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5" name="Group 9"/>
            <p:cNvGrpSpPr/>
            <p:nvPr/>
          </p:nvGrpSpPr>
          <p:grpSpPr>
            <a:xfrm>
              <a:off x="1626" y="5015"/>
              <a:ext cx="2844" cy="987"/>
              <a:chOff x="609599" y="3139323"/>
              <a:chExt cx="2407615" cy="835777"/>
            </a:xfrm>
          </p:grpSpPr>
          <p:sp>
            <p:nvSpPr>
              <p:cNvPr id="2" name="TextBox 10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/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" name="Rectangle 11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/>
              <a:lstStyle/>
              <a:p>
                <a:pPr lvl="0" algn="r" defTabSz="913765">
                  <a:defRPr/>
                </a:pPr>
                <a:r>
                  <a:rPr lang="zh-CN" altLang="en-US" sz="20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6" name="Group 12"/>
            <p:cNvGrpSpPr/>
            <p:nvPr/>
          </p:nvGrpSpPr>
          <p:grpSpPr>
            <a:xfrm>
              <a:off x="9872" y="2098"/>
              <a:ext cx="2902" cy="987"/>
              <a:chOff x="9029821" y="3139323"/>
              <a:chExt cx="2457329" cy="835777"/>
            </a:xfrm>
          </p:grpSpPr>
          <p:sp>
            <p:nvSpPr>
              <p:cNvPr id="16" name="TextBox 13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/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7" name="Rectangle 14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/>
              <a:lstStyle/>
              <a:p>
                <a:pPr lvl="0" defTabSz="913765">
                  <a:defRPr/>
                </a:pPr>
                <a:r>
                  <a:rPr lang="zh-CN" altLang="en-US" sz="20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8" name="Group 15"/>
            <p:cNvGrpSpPr/>
            <p:nvPr/>
          </p:nvGrpSpPr>
          <p:grpSpPr>
            <a:xfrm>
              <a:off x="1626" y="2098"/>
              <a:ext cx="2844" cy="987"/>
              <a:chOff x="609599" y="3139323"/>
              <a:chExt cx="2407615" cy="835777"/>
            </a:xfrm>
          </p:grpSpPr>
          <p:sp>
            <p:nvSpPr>
              <p:cNvPr id="14" name="TextBox 16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/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5" name="Rectangle 17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/>
              <a:lstStyle/>
              <a:p>
                <a:pPr lvl="0" algn="r" defTabSz="913765">
                  <a:defRPr/>
                </a:pPr>
                <a:r>
                  <a:rPr lang="zh-CN" altLang="en-US" sz="20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9" name="Group 1"/>
            <p:cNvGrpSpPr/>
            <p:nvPr/>
          </p:nvGrpSpPr>
          <p:grpSpPr>
            <a:xfrm>
              <a:off x="4947" y="972"/>
              <a:ext cx="4591" cy="5525"/>
              <a:chOff x="4152302" y="823213"/>
              <a:chExt cx="3887396" cy="4678174"/>
            </a:xfrm>
          </p:grpSpPr>
          <p:sp>
            <p:nvSpPr>
              <p:cNvPr id="10" name="Freeform: Shape 20"/>
              <p:cNvSpPr/>
              <p:nvPr/>
            </p:nvSpPr>
            <p:spPr bwMode="auto">
              <a:xfrm>
                <a:off x="6745066" y="1021948"/>
                <a:ext cx="1294632" cy="3408031"/>
              </a:xfrm>
              <a:custGeom>
                <a:avLst/>
                <a:gdLst>
                  <a:gd name="T0" fmla="*/ 64 w 177"/>
                  <a:gd name="T1" fmla="*/ 433 h 468"/>
                  <a:gd name="T2" fmla="*/ 155 w 177"/>
                  <a:gd name="T3" fmla="*/ 98 h 468"/>
                  <a:gd name="T4" fmla="*/ 168 w 177"/>
                  <a:gd name="T5" fmla="*/ 50 h 468"/>
                  <a:gd name="T6" fmla="*/ 114 w 177"/>
                  <a:gd name="T7" fmla="*/ 35 h 468"/>
                  <a:gd name="T8" fmla="*/ 23 w 177"/>
                  <a:gd name="T9" fmla="*/ 370 h 468"/>
                  <a:gd name="T10" fmla="*/ 10 w 177"/>
                  <a:gd name="T11" fmla="*/ 418 h 468"/>
                  <a:gd name="T12" fmla="*/ 64 w 177"/>
                  <a:gd name="T13" fmla="*/ 433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68">
                    <a:moveTo>
                      <a:pt x="64" y="433"/>
                    </a:moveTo>
                    <a:cubicBezTo>
                      <a:pt x="94" y="321"/>
                      <a:pt x="124" y="210"/>
                      <a:pt x="155" y="98"/>
                    </a:cubicBezTo>
                    <a:cubicBezTo>
                      <a:pt x="159" y="82"/>
                      <a:pt x="163" y="66"/>
                      <a:pt x="168" y="50"/>
                    </a:cubicBezTo>
                    <a:cubicBezTo>
                      <a:pt x="177" y="15"/>
                      <a:pt x="123" y="0"/>
                      <a:pt x="114" y="35"/>
                    </a:cubicBezTo>
                    <a:cubicBezTo>
                      <a:pt x="83" y="147"/>
                      <a:pt x="53" y="259"/>
                      <a:pt x="23" y="370"/>
                    </a:cubicBezTo>
                    <a:cubicBezTo>
                      <a:pt x="18" y="386"/>
                      <a:pt x="14" y="402"/>
                      <a:pt x="10" y="418"/>
                    </a:cubicBezTo>
                    <a:cubicBezTo>
                      <a:pt x="0" y="453"/>
                      <a:pt x="54" y="468"/>
                      <a:pt x="64" y="4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: Shape 19"/>
              <p:cNvSpPr/>
              <p:nvPr/>
            </p:nvSpPr>
            <p:spPr bwMode="auto">
              <a:xfrm>
                <a:off x="6839540" y="823213"/>
                <a:ext cx="409384" cy="3418529"/>
              </a:xfrm>
              <a:custGeom>
                <a:avLst/>
                <a:gdLst>
                  <a:gd name="T0" fmla="*/ 56 w 56"/>
                  <a:gd name="T1" fmla="*/ 432 h 469"/>
                  <a:gd name="T2" fmla="*/ 56 w 56"/>
                  <a:gd name="T3" fmla="*/ 85 h 469"/>
                  <a:gd name="T4" fmla="*/ 56 w 56"/>
                  <a:gd name="T5" fmla="*/ 36 h 469"/>
                  <a:gd name="T6" fmla="*/ 0 w 56"/>
                  <a:gd name="T7" fmla="*/ 36 h 469"/>
                  <a:gd name="T8" fmla="*/ 0 w 56"/>
                  <a:gd name="T9" fmla="*/ 383 h 469"/>
                  <a:gd name="T10" fmla="*/ 0 w 56"/>
                  <a:gd name="T11" fmla="*/ 432 h 469"/>
                  <a:gd name="T12" fmla="*/ 56 w 56"/>
                  <a:gd name="T13" fmla="*/ 432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469">
                    <a:moveTo>
                      <a:pt x="56" y="432"/>
                    </a:moveTo>
                    <a:cubicBezTo>
                      <a:pt x="56" y="317"/>
                      <a:pt x="56" y="201"/>
                      <a:pt x="56" y="85"/>
                    </a:cubicBezTo>
                    <a:cubicBezTo>
                      <a:pt x="56" y="69"/>
                      <a:pt x="56" y="52"/>
                      <a:pt x="56" y="36"/>
                    </a:cubicBezTo>
                    <a:cubicBezTo>
                      <a:pt x="56" y="0"/>
                      <a:pt x="0" y="0"/>
                      <a:pt x="0" y="36"/>
                    </a:cubicBezTo>
                    <a:cubicBezTo>
                      <a:pt x="0" y="151"/>
                      <a:pt x="0" y="267"/>
                      <a:pt x="0" y="383"/>
                    </a:cubicBezTo>
                    <a:cubicBezTo>
                      <a:pt x="0" y="399"/>
                      <a:pt x="0" y="416"/>
                      <a:pt x="0" y="432"/>
                    </a:cubicBezTo>
                    <a:cubicBezTo>
                      <a:pt x="0" y="469"/>
                      <a:pt x="56" y="469"/>
                      <a:pt x="56" y="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: Shape 26"/>
              <p:cNvSpPr/>
              <p:nvPr/>
            </p:nvSpPr>
            <p:spPr>
              <a:xfrm>
                <a:off x="6075585" y="1131760"/>
                <a:ext cx="943367" cy="2127593"/>
              </a:xfrm>
              <a:custGeom>
                <a:avLst/>
                <a:gdLst>
                  <a:gd name="connsiteX0" fmla="*/ 173278 w 709175"/>
                  <a:gd name="connsiteY0" fmla="*/ 314 h 1599415"/>
                  <a:gd name="connsiteX1" fmla="*/ 301695 w 709175"/>
                  <a:gd name="connsiteY1" fmla="*/ 109055 h 1599415"/>
                  <a:gd name="connsiteX2" fmla="*/ 680133 w 709175"/>
                  <a:gd name="connsiteY2" fmla="*/ 1499569 h 1599415"/>
                  <a:gd name="connsiteX3" fmla="*/ 704814 w 709175"/>
                  <a:gd name="connsiteY3" fmla="*/ 1584423 h 1599415"/>
                  <a:gd name="connsiteX4" fmla="*/ 709175 w 709175"/>
                  <a:gd name="connsiteY4" fmla="*/ 1599415 h 1599415"/>
                  <a:gd name="connsiteX5" fmla="*/ 391067 w 709175"/>
                  <a:gd name="connsiteY5" fmla="*/ 1599415 h 1599415"/>
                  <a:gd name="connsiteX6" fmla="*/ 386706 w 709175"/>
                  <a:gd name="connsiteY6" fmla="*/ 1584423 h 1599415"/>
                  <a:gd name="connsiteX7" fmla="*/ 362026 w 709175"/>
                  <a:gd name="connsiteY7" fmla="*/ 1499569 h 1599415"/>
                  <a:gd name="connsiteX8" fmla="*/ 76827 w 709175"/>
                  <a:gd name="connsiteY8" fmla="*/ 453946 h 1599415"/>
                  <a:gd name="connsiteX9" fmla="*/ 5527 w 709175"/>
                  <a:gd name="connsiteY9" fmla="*/ 191172 h 1599415"/>
                  <a:gd name="connsiteX10" fmla="*/ 173278 w 709175"/>
                  <a:gd name="connsiteY10" fmla="*/ 314 h 159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175" h="1599415">
                    <a:moveTo>
                      <a:pt x="173278" y="314"/>
                    </a:moveTo>
                    <a:cubicBezTo>
                      <a:pt x="229967" y="3843"/>
                      <a:pt x="283184" y="37203"/>
                      <a:pt x="301695" y="109055"/>
                    </a:cubicBezTo>
                    <a:cubicBezTo>
                      <a:pt x="427841" y="574385"/>
                      <a:pt x="553987" y="1034240"/>
                      <a:pt x="680133" y="1499569"/>
                    </a:cubicBezTo>
                    <a:cubicBezTo>
                      <a:pt x="688360" y="1526941"/>
                      <a:pt x="696587" y="1555682"/>
                      <a:pt x="704814" y="1584423"/>
                    </a:cubicBezTo>
                    <a:lnTo>
                      <a:pt x="709175" y="1599415"/>
                    </a:lnTo>
                    <a:lnTo>
                      <a:pt x="391067" y="1599415"/>
                    </a:lnTo>
                    <a:lnTo>
                      <a:pt x="386706" y="1584423"/>
                    </a:lnTo>
                    <a:cubicBezTo>
                      <a:pt x="378480" y="1555682"/>
                      <a:pt x="370253" y="1526941"/>
                      <a:pt x="362026" y="1499569"/>
                    </a:cubicBezTo>
                    <a:cubicBezTo>
                      <a:pt x="268788" y="1149203"/>
                      <a:pt x="175549" y="804312"/>
                      <a:pt x="76827" y="453946"/>
                    </a:cubicBezTo>
                    <a:cubicBezTo>
                      <a:pt x="54888" y="366355"/>
                      <a:pt x="32950" y="278764"/>
                      <a:pt x="5527" y="191172"/>
                    </a:cubicBezTo>
                    <a:cubicBezTo>
                      <a:pt x="-25324" y="71418"/>
                      <a:pt x="78797" y="-5566"/>
                      <a:pt x="173278" y="3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: Shape 18"/>
              <p:cNvSpPr/>
              <p:nvPr/>
            </p:nvSpPr>
            <p:spPr bwMode="auto">
              <a:xfrm>
                <a:off x="4152302" y="2243812"/>
                <a:ext cx="3128110" cy="3257575"/>
              </a:xfrm>
              <a:custGeom>
                <a:avLst/>
                <a:gdLst>
                  <a:gd name="T0" fmla="*/ 116 w 428"/>
                  <a:gd name="T1" fmla="*/ 116 h 447"/>
                  <a:gd name="T2" fmla="*/ 286 w 428"/>
                  <a:gd name="T3" fmla="*/ 97 h 447"/>
                  <a:gd name="T4" fmla="*/ 363 w 428"/>
                  <a:gd name="T5" fmla="*/ 221 h 447"/>
                  <a:gd name="T6" fmla="*/ 143 w 428"/>
                  <a:gd name="T7" fmla="*/ 358 h 447"/>
                  <a:gd name="T8" fmla="*/ 67 w 428"/>
                  <a:gd name="T9" fmla="*/ 208 h 447"/>
                  <a:gd name="T10" fmla="*/ 7 w 428"/>
                  <a:gd name="T11" fmla="*/ 208 h 447"/>
                  <a:gd name="T12" fmla="*/ 95 w 428"/>
                  <a:gd name="T13" fmla="*/ 398 h 447"/>
                  <a:gd name="T14" fmla="*/ 307 w 428"/>
                  <a:gd name="T15" fmla="*/ 415 h 447"/>
                  <a:gd name="T16" fmla="*/ 423 w 428"/>
                  <a:gd name="T17" fmla="*/ 240 h 447"/>
                  <a:gd name="T18" fmla="*/ 330 w 428"/>
                  <a:gd name="T19" fmla="*/ 53 h 447"/>
                  <a:gd name="T20" fmla="*/ 74 w 428"/>
                  <a:gd name="T21" fmla="*/ 74 h 447"/>
                  <a:gd name="T22" fmla="*/ 116 w 428"/>
                  <a:gd name="T23" fmla="*/ 1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8" h="447">
                    <a:moveTo>
                      <a:pt x="116" y="116"/>
                    </a:moveTo>
                    <a:cubicBezTo>
                      <a:pt x="163" y="75"/>
                      <a:pt x="231" y="67"/>
                      <a:pt x="286" y="97"/>
                    </a:cubicBezTo>
                    <a:cubicBezTo>
                      <a:pt x="331" y="122"/>
                      <a:pt x="361" y="169"/>
                      <a:pt x="363" y="221"/>
                    </a:cubicBezTo>
                    <a:cubicBezTo>
                      <a:pt x="368" y="334"/>
                      <a:pt x="244" y="414"/>
                      <a:pt x="143" y="358"/>
                    </a:cubicBezTo>
                    <a:cubicBezTo>
                      <a:pt x="89" y="328"/>
                      <a:pt x="61" y="269"/>
                      <a:pt x="67" y="208"/>
                    </a:cubicBezTo>
                    <a:cubicBezTo>
                      <a:pt x="71" y="169"/>
                      <a:pt x="11" y="170"/>
                      <a:pt x="7" y="208"/>
                    </a:cubicBezTo>
                    <a:cubicBezTo>
                      <a:pt x="0" y="282"/>
                      <a:pt x="34" y="355"/>
                      <a:pt x="95" y="398"/>
                    </a:cubicBezTo>
                    <a:cubicBezTo>
                      <a:pt x="156" y="442"/>
                      <a:pt x="239" y="447"/>
                      <a:pt x="307" y="415"/>
                    </a:cubicBezTo>
                    <a:cubicBezTo>
                      <a:pt x="374" y="383"/>
                      <a:pt x="418" y="314"/>
                      <a:pt x="423" y="240"/>
                    </a:cubicBezTo>
                    <a:cubicBezTo>
                      <a:pt x="428" y="166"/>
                      <a:pt x="391" y="94"/>
                      <a:pt x="330" y="53"/>
                    </a:cubicBezTo>
                    <a:cubicBezTo>
                      <a:pt x="250" y="0"/>
                      <a:pt x="145" y="12"/>
                      <a:pt x="74" y="74"/>
                    </a:cubicBezTo>
                    <a:cubicBezTo>
                      <a:pt x="44" y="99"/>
                      <a:pt x="87" y="142"/>
                      <a:pt x="116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: Shape 21"/>
              <p:cNvSpPr/>
              <p:nvPr/>
            </p:nvSpPr>
            <p:spPr bwMode="auto">
              <a:xfrm>
                <a:off x="5167211" y="3427884"/>
                <a:ext cx="1029534" cy="952486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9060" y="0"/>
            <a:ext cx="8949690" cy="72269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016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148"/>
          <p:cNvSpPr txBox="1"/>
          <p:nvPr/>
        </p:nvSpPr>
        <p:spPr>
          <a:xfrm>
            <a:off x="536575" y="283210"/>
            <a:ext cx="251269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39" name="TextBox 148"/>
          <p:cNvSpPr txBox="1"/>
          <p:nvPr/>
        </p:nvSpPr>
        <p:spPr>
          <a:xfrm>
            <a:off x="536575" y="1344930"/>
            <a:ext cx="290385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cap="all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56099" y="1460124"/>
            <a:ext cx="6332168" cy="4481387"/>
            <a:chOff x="6530" y="2122"/>
            <a:chExt cx="5547" cy="3925"/>
          </a:xfrm>
        </p:grpSpPr>
        <p:sp>
          <p:nvSpPr>
            <p:cNvPr id="78" name="圆角矩形 77"/>
            <p:cNvSpPr/>
            <p:nvPr/>
          </p:nvSpPr>
          <p:spPr>
            <a:xfrm>
              <a:off x="7572" y="3218"/>
              <a:ext cx="4504" cy="60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9" name="圆角矩形 78"/>
            <p:cNvSpPr/>
            <p:nvPr/>
          </p:nvSpPr>
          <p:spPr>
            <a:xfrm>
              <a:off x="7572" y="4298"/>
              <a:ext cx="4504" cy="60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7572" y="5435"/>
              <a:ext cx="4504" cy="60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7572" y="2151"/>
              <a:ext cx="4504" cy="60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8042" y="2135"/>
              <a:ext cx="2699" cy="5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</a:p>
          </p:txBody>
        </p:sp>
        <p:sp>
          <p:nvSpPr>
            <p:cNvPr id="41" name="圆角矩形 40"/>
            <p:cNvSpPr/>
            <p:nvPr/>
          </p:nvSpPr>
          <p:spPr bwMode="auto">
            <a:xfrm>
              <a:off x="6530" y="2122"/>
              <a:ext cx="800" cy="659"/>
            </a:xfrm>
            <a:prstGeom prst="roundRect">
              <a:avLst/>
            </a:prstGeom>
            <a:solidFill>
              <a:schemeClr val="accent1"/>
            </a:solidFill>
            <a:ln w="38100">
              <a:noFill/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latin typeface="Impact" panose="020B0806030902050204" pitchFamily="34" charset="0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8042" y="3177"/>
              <a:ext cx="2699" cy="5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6530" y="3164"/>
              <a:ext cx="800" cy="659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latin typeface="Impact" panose="020B0806030902050204" pitchFamily="34" charset="0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042" y="4289"/>
              <a:ext cx="2699" cy="5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</a:p>
          </p:txBody>
        </p:sp>
        <p:sp>
          <p:nvSpPr>
            <p:cNvPr id="61" name="圆角矩形 60"/>
            <p:cNvSpPr/>
            <p:nvPr/>
          </p:nvSpPr>
          <p:spPr bwMode="auto">
            <a:xfrm>
              <a:off x="6530" y="4276"/>
              <a:ext cx="800" cy="659"/>
            </a:xfrm>
            <a:prstGeom prst="roundRect">
              <a:avLst/>
            </a:prstGeom>
            <a:solidFill>
              <a:schemeClr val="accent1"/>
            </a:solidFill>
            <a:ln w="38100">
              <a:noFill/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latin typeface="Impact" panose="020B0806030902050204" pitchFamily="34" charset="0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8042" y="5401"/>
              <a:ext cx="2699" cy="5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</a:p>
          </p:txBody>
        </p:sp>
        <p:sp>
          <p:nvSpPr>
            <p:cNvPr id="75" name="圆角矩形 74"/>
            <p:cNvSpPr/>
            <p:nvPr/>
          </p:nvSpPr>
          <p:spPr bwMode="auto">
            <a:xfrm>
              <a:off x="6530" y="5388"/>
              <a:ext cx="800" cy="659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latin typeface="Impact" panose="020B0806030902050204" pitchFamily="34" charset="0"/>
                  <a:cs typeface="+mn-ea"/>
                  <a:sym typeface="+mn-lt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447675" y="1979930"/>
            <a:ext cx="11964670" cy="3843655"/>
            <a:chOff x="849" y="2012"/>
            <a:chExt cx="12701" cy="4080"/>
          </a:xfrm>
        </p:grpSpPr>
        <p:grpSp>
          <p:nvGrpSpPr>
            <p:cNvPr id="43" name="组合 42"/>
            <p:cNvGrpSpPr/>
            <p:nvPr/>
          </p:nvGrpSpPr>
          <p:grpSpPr>
            <a:xfrm>
              <a:off x="849" y="2918"/>
              <a:ext cx="2005" cy="3174"/>
              <a:chOff x="539354" y="1852639"/>
              <a:chExt cx="1272938" cy="2015750"/>
            </a:xfrm>
          </p:grpSpPr>
          <p:sp>
            <p:nvSpPr>
              <p:cNvPr id="5" name="任意多边形: 形状 4"/>
              <p:cNvSpPr/>
              <p:nvPr/>
            </p:nvSpPr>
            <p:spPr bwMode="auto">
              <a:xfrm>
                <a:off x="973017" y="1852639"/>
                <a:ext cx="595705" cy="683930"/>
              </a:xfrm>
              <a:custGeom>
                <a:avLst/>
                <a:gdLst>
                  <a:gd name="T0" fmla="*/ 487 w 499"/>
                  <a:gd name="T1" fmla="*/ 84 h 573"/>
                  <a:gd name="T2" fmla="*/ 477 w 499"/>
                  <a:gd name="T3" fmla="*/ 66 h 573"/>
                  <a:gd name="T4" fmla="*/ 436 w 499"/>
                  <a:gd name="T5" fmla="*/ 18 h 573"/>
                  <a:gd name="T6" fmla="*/ 379 w 499"/>
                  <a:gd name="T7" fmla="*/ 17 h 573"/>
                  <a:gd name="T8" fmla="*/ 350 w 499"/>
                  <a:gd name="T9" fmla="*/ 34 h 573"/>
                  <a:gd name="T10" fmla="*/ 311 w 499"/>
                  <a:gd name="T11" fmla="*/ 37 h 573"/>
                  <a:gd name="T12" fmla="*/ 196 w 499"/>
                  <a:gd name="T13" fmla="*/ 108 h 573"/>
                  <a:gd name="T14" fmla="*/ 79 w 499"/>
                  <a:gd name="T15" fmla="*/ 243 h 573"/>
                  <a:gd name="T16" fmla="*/ 74 w 499"/>
                  <a:gd name="T17" fmla="*/ 324 h 573"/>
                  <a:gd name="T18" fmla="*/ 118 w 499"/>
                  <a:gd name="T19" fmla="*/ 385 h 573"/>
                  <a:gd name="T20" fmla="*/ 52 w 499"/>
                  <a:gd name="T21" fmla="*/ 438 h 573"/>
                  <a:gd name="T22" fmla="*/ 17 w 499"/>
                  <a:gd name="T23" fmla="*/ 460 h 573"/>
                  <a:gd name="T24" fmla="*/ 12 w 499"/>
                  <a:gd name="T25" fmla="*/ 498 h 573"/>
                  <a:gd name="T26" fmla="*/ 34 w 499"/>
                  <a:gd name="T27" fmla="*/ 531 h 573"/>
                  <a:gd name="T28" fmla="*/ 90 w 499"/>
                  <a:gd name="T29" fmla="*/ 554 h 573"/>
                  <a:gd name="T30" fmla="*/ 95 w 499"/>
                  <a:gd name="T31" fmla="*/ 529 h 573"/>
                  <a:gd name="T32" fmla="*/ 54 w 499"/>
                  <a:gd name="T33" fmla="*/ 498 h 573"/>
                  <a:gd name="T34" fmla="*/ 49 w 499"/>
                  <a:gd name="T35" fmla="*/ 483 h 573"/>
                  <a:gd name="T36" fmla="*/ 167 w 499"/>
                  <a:gd name="T37" fmla="*/ 412 h 573"/>
                  <a:gd name="T38" fmla="*/ 196 w 499"/>
                  <a:gd name="T39" fmla="*/ 326 h 573"/>
                  <a:gd name="T40" fmla="*/ 221 w 499"/>
                  <a:gd name="T41" fmla="*/ 343 h 573"/>
                  <a:gd name="T42" fmla="*/ 232 w 499"/>
                  <a:gd name="T43" fmla="*/ 463 h 573"/>
                  <a:gd name="T44" fmla="*/ 226 w 499"/>
                  <a:gd name="T45" fmla="*/ 510 h 573"/>
                  <a:gd name="T46" fmla="*/ 253 w 499"/>
                  <a:gd name="T47" fmla="*/ 537 h 573"/>
                  <a:gd name="T48" fmla="*/ 286 w 499"/>
                  <a:gd name="T49" fmla="*/ 539 h 573"/>
                  <a:gd name="T50" fmla="*/ 333 w 499"/>
                  <a:gd name="T51" fmla="*/ 541 h 573"/>
                  <a:gd name="T52" fmla="*/ 308 w 499"/>
                  <a:gd name="T53" fmla="*/ 512 h 573"/>
                  <a:gd name="T54" fmla="*/ 286 w 499"/>
                  <a:gd name="T55" fmla="*/ 495 h 573"/>
                  <a:gd name="T56" fmla="*/ 313 w 499"/>
                  <a:gd name="T57" fmla="*/ 313 h 573"/>
                  <a:gd name="T58" fmla="*/ 377 w 499"/>
                  <a:gd name="T59" fmla="*/ 453 h 573"/>
                  <a:gd name="T60" fmla="*/ 370 w 499"/>
                  <a:gd name="T61" fmla="*/ 509 h 573"/>
                  <a:gd name="T62" fmla="*/ 392 w 499"/>
                  <a:gd name="T63" fmla="*/ 529 h 573"/>
                  <a:gd name="T64" fmla="*/ 407 w 499"/>
                  <a:gd name="T65" fmla="*/ 449 h 573"/>
                  <a:gd name="T66" fmla="*/ 375 w 499"/>
                  <a:gd name="T67" fmla="*/ 319 h 573"/>
                  <a:gd name="T68" fmla="*/ 367 w 499"/>
                  <a:gd name="T69" fmla="*/ 167 h 573"/>
                  <a:gd name="T70" fmla="*/ 404 w 499"/>
                  <a:gd name="T71" fmla="*/ 116 h 573"/>
                  <a:gd name="T72" fmla="*/ 417 w 499"/>
                  <a:gd name="T73" fmla="*/ 111 h 573"/>
                  <a:gd name="T74" fmla="*/ 456 w 499"/>
                  <a:gd name="T75" fmla="*/ 125 h 573"/>
                  <a:gd name="T76" fmla="*/ 487 w 499"/>
                  <a:gd name="T77" fmla="*/ 84 h 573"/>
                  <a:gd name="T78" fmla="*/ 262 w 499"/>
                  <a:gd name="T79" fmla="*/ 304 h 573"/>
                  <a:gd name="T80" fmla="*/ 232 w 499"/>
                  <a:gd name="T81" fmla="*/ 270 h 573"/>
                  <a:gd name="T82" fmla="*/ 262 w 499"/>
                  <a:gd name="T83" fmla="*/ 250 h 573"/>
                  <a:gd name="T84" fmla="*/ 262 w 499"/>
                  <a:gd name="T85" fmla="*/ 30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9" h="573">
                    <a:moveTo>
                      <a:pt x="487" y="84"/>
                    </a:moveTo>
                    <a:cubicBezTo>
                      <a:pt x="477" y="66"/>
                      <a:pt x="477" y="66"/>
                      <a:pt x="477" y="66"/>
                    </a:cubicBezTo>
                    <a:cubicBezTo>
                      <a:pt x="477" y="35"/>
                      <a:pt x="471" y="37"/>
                      <a:pt x="436" y="18"/>
                    </a:cubicBezTo>
                    <a:cubicBezTo>
                      <a:pt x="401" y="0"/>
                      <a:pt x="379" y="17"/>
                      <a:pt x="379" y="17"/>
                    </a:cubicBezTo>
                    <a:cubicBezTo>
                      <a:pt x="379" y="17"/>
                      <a:pt x="365" y="35"/>
                      <a:pt x="350" y="34"/>
                    </a:cubicBezTo>
                    <a:cubicBezTo>
                      <a:pt x="335" y="32"/>
                      <a:pt x="338" y="32"/>
                      <a:pt x="311" y="37"/>
                    </a:cubicBezTo>
                    <a:cubicBezTo>
                      <a:pt x="284" y="42"/>
                      <a:pt x="225" y="84"/>
                      <a:pt x="196" y="108"/>
                    </a:cubicBezTo>
                    <a:cubicBezTo>
                      <a:pt x="167" y="132"/>
                      <a:pt x="100" y="209"/>
                      <a:pt x="79" y="243"/>
                    </a:cubicBezTo>
                    <a:cubicBezTo>
                      <a:pt x="59" y="277"/>
                      <a:pt x="44" y="304"/>
                      <a:pt x="74" y="324"/>
                    </a:cubicBezTo>
                    <a:cubicBezTo>
                      <a:pt x="105" y="345"/>
                      <a:pt x="118" y="385"/>
                      <a:pt x="118" y="385"/>
                    </a:cubicBezTo>
                    <a:cubicBezTo>
                      <a:pt x="98" y="383"/>
                      <a:pt x="61" y="426"/>
                      <a:pt x="52" y="438"/>
                    </a:cubicBezTo>
                    <a:cubicBezTo>
                      <a:pt x="44" y="449"/>
                      <a:pt x="34" y="448"/>
                      <a:pt x="17" y="460"/>
                    </a:cubicBezTo>
                    <a:cubicBezTo>
                      <a:pt x="0" y="471"/>
                      <a:pt x="3" y="492"/>
                      <a:pt x="12" y="498"/>
                    </a:cubicBezTo>
                    <a:cubicBezTo>
                      <a:pt x="20" y="505"/>
                      <a:pt x="34" y="531"/>
                      <a:pt x="34" y="531"/>
                    </a:cubicBezTo>
                    <a:cubicBezTo>
                      <a:pt x="47" y="573"/>
                      <a:pt x="90" y="554"/>
                      <a:pt x="90" y="554"/>
                    </a:cubicBezTo>
                    <a:cubicBezTo>
                      <a:pt x="113" y="554"/>
                      <a:pt x="112" y="532"/>
                      <a:pt x="95" y="529"/>
                    </a:cubicBezTo>
                    <a:cubicBezTo>
                      <a:pt x="78" y="525"/>
                      <a:pt x="63" y="505"/>
                      <a:pt x="54" y="498"/>
                    </a:cubicBezTo>
                    <a:cubicBezTo>
                      <a:pt x="46" y="492"/>
                      <a:pt x="49" y="483"/>
                      <a:pt x="49" y="483"/>
                    </a:cubicBezTo>
                    <a:cubicBezTo>
                      <a:pt x="61" y="478"/>
                      <a:pt x="122" y="446"/>
                      <a:pt x="167" y="412"/>
                    </a:cubicBezTo>
                    <a:cubicBezTo>
                      <a:pt x="213" y="378"/>
                      <a:pt x="196" y="326"/>
                      <a:pt x="196" y="326"/>
                    </a:cubicBezTo>
                    <a:cubicBezTo>
                      <a:pt x="198" y="333"/>
                      <a:pt x="221" y="343"/>
                      <a:pt x="221" y="343"/>
                    </a:cubicBezTo>
                    <a:cubicBezTo>
                      <a:pt x="208" y="358"/>
                      <a:pt x="232" y="463"/>
                      <a:pt x="232" y="463"/>
                    </a:cubicBezTo>
                    <a:cubicBezTo>
                      <a:pt x="235" y="503"/>
                      <a:pt x="232" y="492"/>
                      <a:pt x="226" y="510"/>
                    </a:cubicBezTo>
                    <a:cubicBezTo>
                      <a:pt x="221" y="529"/>
                      <a:pt x="243" y="536"/>
                      <a:pt x="253" y="537"/>
                    </a:cubicBezTo>
                    <a:cubicBezTo>
                      <a:pt x="264" y="539"/>
                      <a:pt x="286" y="539"/>
                      <a:pt x="286" y="539"/>
                    </a:cubicBezTo>
                    <a:cubicBezTo>
                      <a:pt x="296" y="546"/>
                      <a:pt x="333" y="541"/>
                      <a:pt x="333" y="541"/>
                    </a:cubicBezTo>
                    <a:cubicBezTo>
                      <a:pt x="362" y="517"/>
                      <a:pt x="308" y="512"/>
                      <a:pt x="308" y="512"/>
                    </a:cubicBezTo>
                    <a:cubicBezTo>
                      <a:pt x="289" y="514"/>
                      <a:pt x="286" y="495"/>
                      <a:pt x="286" y="495"/>
                    </a:cubicBezTo>
                    <a:cubicBezTo>
                      <a:pt x="296" y="481"/>
                      <a:pt x="313" y="313"/>
                      <a:pt x="313" y="313"/>
                    </a:cubicBezTo>
                    <a:cubicBezTo>
                      <a:pt x="331" y="329"/>
                      <a:pt x="372" y="436"/>
                      <a:pt x="377" y="453"/>
                    </a:cubicBezTo>
                    <a:cubicBezTo>
                      <a:pt x="382" y="470"/>
                      <a:pt x="370" y="509"/>
                      <a:pt x="370" y="509"/>
                    </a:cubicBezTo>
                    <a:cubicBezTo>
                      <a:pt x="360" y="537"/>
                      <a:pt x="392" y="529"/>
                      <a:pt x="392" y="529"/>
                    </a:cubicBezTo>
                    <a:cubicBezTo>
                      <a:pt x="412" y="529"/>
                      <a:pt x="411" y="473"/>
                      <a:pt x="407" y="449"/>
                    </a:cubicBezTo>
                    <a:cubicBezTo>
                      <a:pt x="404" y="426"/>
                      <a:pt x="384" y="350"/>
                      <a:pt x="375" y="319"/>
                    </a:cubicBezTo>
                    <a:cubicBezTo>
                      <a:pt x="367" y="289"/>
                      <a:pt x="367" y="167"/>
                      <a:pt x="367" y="167"/>
                    </a:cubicBezTo>
                    <a:cubicBezTo>
                      <a:pt x="382" y="155"/>
                      <a:pt x="404" y="116"/>
                      <a:pt x="404" y="116"/>
                    </a:cubicBezTo>
                    <a:cubicBezTo>
                      <a:pt x="406" y="108"/>
                      <a:pt x="417" y="111"/>
                      <a:pt x="417" y="111"/>
                    </a:cubicBezTo>
                    <a:cubicBezTo>
                      <a:pt x="424" y="122"/>
                      <a:pt x="456" y="125"/>
                      <a:pt x="456" y="125"/>
                    </a:cubicBezTo>
                    <a:cubicBezTo>
                      <a:pt x="499" y="130"/>
                      <a:pt x="487" y="84"/>
                      <a:pt x="487" y="84"/>
                    </a:cubicBezTo>
                    <a:close/>
                    <a:moveTo>
                      <a:pt x="262" y="304"/>
                    </a:moveTo>
                    <a:cubicBezTo>
                      <a:pt x="262" y="304"/>
                      <a:pt x="245" y="269"/>
                      <a:pt x="232" y="270"/>
                    </a:cubicBezTo>
                    <a:cubicBezTo>
                      <a:pt x="232" y="270"/>
                      <a:pt x="253" y="258"/>
                      <a:pt x="262" y="250"/>
                    </a:cubicBezTo>
                    <a:cubicBezTo>
                      <a:pt x="262" y="250"/>
                      <a:pt x="259" y="287"/>
                      <a:pt x="262" y="3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reflection blurRad="101600" stA="41000" endPos="35000" dir="5400000" sy="-100000" algn="bl" rotWithShape="0"/>
              </a:effectLst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H="1">
                <a:off x="1270870" y="2652598"/>
                <a:ext cx="1" cy="344095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圆: 空心 12"/>
              <p:cNvSpPr/>
              <p:nvPr/>
            </p:nvSpPr>
            <p:spPr>
              <a:xfrm>
                <a:off x="1203416" y="2554609"/>
                <a:ext cx="134908" cy="134908"/>
              </a:xfrm>
              <a:prstGeom prst="donu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539354" y="3225444"/>
                <a:ext cx="1272938" cy="642945"/>
                <a:chOff x="1732858" y="5001250"/>
                <a:chExt cx="2213143" cy="857260"/>
              </a:xfrm>
            </p:grpSpPr>
            <p:sp>
              <p:nvSpPr>
                <p:cNvPr id="41" name="文本框 63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42" name="文本框 64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44" name="组合 43"/>
            <p:cNvGrpSpPr/>
            <p:nvPr/>
          </p:nvGrpSpPr>
          <p:grpSpPr>
            <a:xfrm>
              <a:off x="2989" y="2414"/>
              <a:ext cx="2005" cy="3678"/>
              <a:chOff x="1897825" y="1533159"/>
              <a:chExt cx="1272938" cy="2335230"/>
            </a:xfrm>
          </p:grpSpPr>
          <p:sp>
            <p:nvSpPr>
              <p:cNvPr id="6" name="任意多边形: 形状 5"/>
              <p:cNvSpPr/>
              <p:nvPr/>
            </p:nvSpPr>
            <p:spPr bwMode="auto">
              <a:xfrm>
                <a:off x="2301816" y="1533159"/>
                <a:ext cx="514041" cy="987979"/>
              </a:xfrm>
              <a:custGeom>
                <a:avLst/>
                <a:gdLst>
                  <a:gd name="T0" fmla="*/ 187 w 431"/>
                  <a:gd name="T1" fmla="*/ 516 h 827"/>
                  <a:gd name="T2" fmla="*/ 204 w 431"/>
                  <a:gd name="T3" fmla="*/ 602 h 827"/>
                  <a:gd name="T4" fmla="*/ 187 w 431"/>
                  <a:gd name="T5" fmla="*/ 673 h 827"/>
                  <a:gd name="T6" fmla="*/ 54 w 431"/>
                  <a:gd name="T7" fmla="*/ 717 h 827"/>
                  <a:gd name="T8" fmla="*/ 45 w 431"/>
                  <a:gd name="T9" fmla="*/ 747 h 827"/>
                  <a:gd name="T10" fmla="*/ 66 w 431"/>
                  <a:gd name="T11" fmla="*/ 808 h 827"/>
                  <a:gd name="T12" fmla="*/ 35 w 431"/>
                  <a:gd name="T13" fmla="*/ 816 h 827"/>
                  <a:gd name="T14" fmla="*/ 8 w 431"/>
                  <a:gd name="T15" fmla="*/ 793 h 827"/>
                  <a:gd name="T16" fmla="*/ 5 w 431"/>
                  <a:gd name="T17" fmla="*/ 722 h 827"/>
                  <a:gd name="T18" fmla="*/ 18 w 431"/>
                  <a:gd name="T19" fmla="*/ 679 h 827"/>
                  <a:gd name="T20" fmla="*/ 71 w 431"/>
                  <a:gd name="T21" fmla="*/ 664 h 827"/>
                  <a:gd name="T22" fmla="*/ 142 w 431"/>
                  <a:gd name="T23" fmla="*/ 622 h 827"/>
                  <a:gd name="T24" fmla="*/ 105 w 431"/>
                  <a:gd name="T25" fmla="*/ 538 h 827"/>
                  <a:gd name="T26" fmla="*/ 83 w 431"/>
                  <a:gd name="T27" fmla="*/ 436 h 827"/>
                  <a:gd name="T28" fmla="*/ 81 w 431"/>
                  <a:gd name="T29" fmla="*/ 387 h 827"/>
                  <a:gd name="T30" fmla="*/ 89 w 431"/>
                  <a:gd name="T31" fmla="*/ 291 h 827"/>
                  <a:gd name="T32" fmla="*/ 135 w 431"/>
                  <a:gd name="T33" fmla="*/ 189 h 827"/>
                  <a:gd name="T34" fmla="*/ 189 w 431"/>
                  <a:gd name="T35" fmla="*/ 135 h 827"/>
                  <a:gd name="T36" fmla="*/ 245 w 431"/>
                  <a:gd name="T37" fmla="*/ 64 h 827"/>
                  <a:gd name="T38" fmla="*/ 328 w 431"/>
                  <a:gd name="T39" fmla="*/ 42 h 827"/>
                  <a:gd name="T40" fmla="*/ 363 w 431"/>
                  <a:gd name="T41" fmla="*/ 93 h 827"/>
                  <a:gd name="T42" fmla="*/ 350 w 431"/>
                  <a:gd name="T43" fmla="*/ 161 h 827"/>
                  <a:gd name="T44" fmla="*/ 284 w 431"/>
                  <a:gd name="T45" fmla="*/ 145 h 827"/>
                  <a:gd name="T46" fmla="*/ 274 w 431"/>
                  <a:gd name="T47" fmla="*/ 167 h 827"/>
                  <a:gd name="T48" fmla="*/ 296 w 431"/>
                  <a:gd name="T49" fmla="*/ 272 h 827"/>
                  <a:gd name="T50" fmla="*/ 427 w 431"/>
                  <a:gd name="T51" fmla="*/ 375 h 827"/>
                  <a:gd name="T52" fmla="*/ 399 w 431"/>
                  <a:gd name="T53" fmla="*/ 429 h 827"/>
                  <a:gd name="T54" fmla="*/ 392 w 431"/>
                  <a:gd name="T55" fmla="*/ 416 h 827"/>
                  <a:gd name="T56" fmla="*/ 383 w 431"/>
                  <a:gd name="T57" fmla="*/ 391 h 827"/>
                  <a:gd name="T58" fmla="*/ 368 w 431"/>
                  <a:gd name="T59" fmla="*/ 385 h 827"/>
                  <a:gd name="T60" fmla="*/ 358 w 431"/>
                  <a:gd name="T61" fmla="*/ 353 h 827"/>
                  <a:gd name="T62" fmla="*/ 282 w 431"/>
                  <a:gd name="T63" fmla="*/ 316 h 827"/>
                  <a:gd name="T64" fmla="*/ 230 w 431"/>
                  <a:gd name="T65" fmla="*/ 416 h 827"/>
                  <a:gd name="T66" fmla="*/ 338 w 431"/>
                  <a:gd name="T67" fmla="*/ 543 h 827"/>
                  <a:gd name="T68" fmla="*/ 328 w 431"/>
                  <a:gd name="T69" fmla="*/ 642 h 827"/>
                  <a:gd name="T70" fmla="*/ 319 w 431"/>
                  <a:gd name="T71" fmla="*/ 771 h 827"/>
                  <a:gd name="T72" fmla="*/ 368 w 431"/>
                  <a:gd name="T73" fmla="*/ 786 h 827"/>
                  <a:gd name="T74" fmla="*/ 394 w 431"/>
                  <a:gd name="T75" fmla="*/ 808 h 827"/>
                  <a:gd name="T76" fmla="*/ 328 w 431"/>
                  <a:gd name="T77" fmla="*/ 815 h 827"/>
                  <a:gd name="T78" fmla="*/ 290 w 431"/>
                  <a:gd name="T79" fmla="*/ 808 h 827"/>
                  <a:gd name="T80" fmla="*/ 260 w 431"/>
                  <a:gd name="T81" fmla="*/ 769 h 827"/>
                  <a:gd name="T82" fmla="*/ 263 w 431"/>
                  <a:gd name="T83" fmla="*/ 705 h 827"/>
                  <a:gd name="T84" fmla="*/ 277 w 431"/>
                  <a:gd name="T85" fmla="*/ 612 h 827"/>
                  <a:gd name="T86" fmla="*/ 260 w 431"/>
                  <a:gd name="T87" fmla="*/ 570 h 827"/>
                  <a:gd name="T88" fmla="*/ 187 w 431"/>
                  <a:gd name="T89" fmla="*/ 516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1" h="827">
                    <a:moveTo>
                      <a:pt x="187" y="516"/>
                    </a:moveTo>
                    <a:cubicBezTo>
                      <a:pt x="187" y="516"/>
                      <a:pt x="186" y="554"/>
                      <a:pt x="204" y="602"/>
                    </a:cubicBezTo>
                    <a:cubicBezTo>
                      <a:pt x="223" y="649"/>
                      <a:pt x="208" y="664"/>
                      <a:pt x="187" y="673"/>
                    </a:cubicBezTo>
                    <a:cubicBezTo>
                      <a:pt x="167" y="681"/>
                      <a:pt x="76" y="710"/>
                      <a:pt x="54" y="717"/>
                    </a:cubicBezTo>
                    <a:cubicBezTo>
                      <a:pt x="54" y="717"/>
                      <a:pt x="39" y="720"/>
                      <a:pt x="45" y="747"/>
                    </a:cubicBezTo>
                    <a:cubicBezTo>
                      <a:pt x="52" y="774"/>
                      <a:pt x="61" y="793"/>
                      <a:pt x="66" y="808"/>
                    </a:cubicBezTo>
                    <a:cubicBezTo>
                      <a:pt x="71" y="823"/>
                      <a:pt x="54" y="820"/>
                      <a:pt x="35" y="816"/>
                    </a:cubicBezTo>
                    <a:cubicBezTo>
                      <a:pt x="17" y="813"/>
                      <a:pt x="10" y="810"/>
                      <a:pt x="8" y="793"/>
                    </a:cubicBezTo>
                    <a:cubicBezTo>
                      <a:pt x="7" y="776"/>
                      <a:pt x="8" y="739"/>
                      <a:pt x="5" y="722"/>
                    </a:cubicBezTo>
                    <a:cubicBezTo>
                      <a:pt x="2" y="705"/>
                      <a:pt x="0" y="685"/>
                      <a:pt x="18" y="679"/>
                    </a:cubicBezTo>
                    <a:cubicBezTo>
                      <a:pt x="37" y="674"/>
                      <a:pt x="54" y="674"/>
                      <a:pt x="71" y="664"/>
                    </a:cubicBezTo>
                    <a:cubicBezTo>
                      <a:pt x="88" y="654"/>
                      <a:pt x="127" y="615"/>
                      <a:pt x="142" y="622"/>
                    </a:cubicBezTo>
                    <a:cubicBezTo>
                      <a:pt x="142" y="622"/>
                      <a:pt x="103" y="560"/>
                      <a:pt x="105" y="538"/>
                    </a:cubicBezTo>
                    <a:cubicBezTo>
                      <a:pt x="105" y="538"/>
                      <a:pt x="51" y="473"/>
                      <a:pt x="83" y="436"/>
                    </a:cubicBezTo>
                    <a:cubicBezTo>
                      <a:pt x="83" y="436"/>
                      <a:pt x="86" y="404"/>
                      <a:pt x="81" y="387"/>
                    </a:cubicBezTo>
                    <a:cubicBezTo>
                      <a:pt x="81" y="387"/>
                      <a:pt x="42" y="357"/>
                      <a:pt x="89" y="291"/>
                    </a:cubicBezTo>
                    <a:cubicBezTo>
                      <a:pt x="137" y="225"/>
                      <a:pt x="128" y="218"/>
                      <a:pt x="135" y="189"/>
                    </a:cubicBezTo>
                    <a:cubicBezTo>
                      <a:pt x="142" y="161"/>
                      <a:pt x="164" y="151"/>
                      <a:pt x="189" y="135"/>
                    </a:cubicBezTo>
                    <a:cubicBezTo>
                      <a:pt x="214" y="120"/>
                      <a:pt x="231" y="90"/>
                      <a:pt x="245" y="64"/>
                    </a:cubicBezTo>
                    <a:cubicBezTo>
                      <a:pt x="258" y="39"/>
                      <a:pt x="287" y="0"/>
                      <a:pt x="328" y="42"/>
                    </a:cubicBezTo>
                    <a:cubicBezTo>
                      <a:pt x="368" y="85"/>
                      <a:pt x="363" y="66"/>
                      <a:pt x="363" y="93"/>
                    </a:cubicBezTo>
                    <a:cubicBezTo>
                      <a:pt x="363" y="93"/>
                      <a:pt x="400" y="142"/>
                      <a:pt x="350" y="161"/>
                    </a:cubicBezTo>
                    <a:cubicBezTo>
                      <a:pt x="350" y="161"/>
                      <a:pt x="292" y="166"/>
                      <a:pt x="284" y="145"/>
                    </a:cubicBezTo>
                    <a:cubicBezTo>
                      <a:pt x="284" y="145"/>
                      <a:pt x="267" y="157"/>
                      <a:pt x="274" y="167"/>
                    </a:cubicBezTo>
                    <a:cubicBezTo>
                      <a:pt x="274" y="167"/>
                      <a:pt x="312" y="213"/>
                      <a:pt x="296" y="272"/>
                    </a:cubicBezTo>
                    <a:cubicBezTo>
                      <a:pt x="296" y="272"/>
                      <a:pt x="426" y="340"/>
                      <a:pt x="427" y="375"/>
                    </a:cubicBezTo>
                    <a:cubicBezTo>
                      <a:pt x="427" y="375"/>
                      <a:pt x="431" y="412"/>
                      <a:pt x="399" y="429"/>
                    </a:cubicBezTo>
                    <a:cubicBezTo>
                      <a:pt x="399" y="429"/>
                      <a:pt x="380" y="426"/>
                      <a:pt x="392" y="416"/>
                    </a:cubicBezTo>
                    <a:cubicBezTo>
                      <a:pt x="392" y="416"/>
                      <a:pt x="416" y="370"/>
                      <a:pt x="383" y="391"/>
                    </a:cubicBezTo>
                    <a:cubicBezTo>
                      <a:pt x="383" y="391"/>
                      <a:pt x="367" y="402"/>
                      <a:pt x="368" y="385"/>
                    </a:cubicBezTo>
                    <a:cubicBezTo>
                      <a:pt x="368" y="385"/>
                      <a:pt x="378" y="365"/>
                      <a:pt x="358" y="353"/>
                    </a:cubicBezTo>
                    <a:cubicBezTo>
                      <a:pt x="358" y="353"/>
                      <a:pt x="296" y="311"/>
                      <a:pt x="282" y="316"/>
                    </a:cubicBezTo>
                    <a:cubicBezTo>
                      <a:pt x="282" y="316"/>
                      <a:pt x="240" y="411"/>
                      <a:pt x="230" y="416"/>
                    </a:cubicBezTo>
                    <a:cubicBezTo>
                      <a:pt x="230" y="416"/>
                      <a:pt x="334" y="516"/>
                      <a:pt x="338" y="543"/>
                    </a:cubicBezTo>
                    <a:cubicBezTo>
                      <a:pt x="341" y="570"/>
                      <a:pt x="334" y="597"/>
                      <a:pt x="328" y="642"/>
                    </a:cubicBezTo>
                    <a:cubicBezTo>
                      <a:pt x="321" y="688"/>
                      <a:pt x="297" y="761"/>
                      <a:pt x="319" y="771"/>
                    </a:cubicBezTo>
                    <a:cubicBezTo>
                      <a:pt x="319" y="771"/>
                      <a:pt x="355" y="786"/>
                      <a:pt x="368" y="786"/>
                    </a:cubicBezTo>
                    <a:cubicBezTo>
                      <a:pt x="382" y="786"/>
                      <a:pt x="407" y="789"/>
                      <a:pt x="394" y="808"/>
                    </a:cubicBezTo>
                    <a:cubicBezTo>
                      <a:pt x="394" y="808"/>
                      <a:pt x="355" y="827"/>
                      <a:pt x="328" y="815"/>
                    </a:cubicBezTo>
                    <a:cubicBezTo>
                      <a:pt x="328" y="815"/>
                      <a:pt x="307" y="806"/>
                      <a:pt x="290" y="808"/>
                    </a:cubicBezTo>
                    <a:cubicBezTo>
                      <a:pt x="274" y="810"/>
                      <a:pt x="247" y="803"/>
                      <a:pt x="260" y="769"/>
                    </a:cubicBezTo>
                    <a:cubicBezTo>
                      <a:pt x="260" y="769"/>
                      <a:pt x="265" y="735"/>
                      <a:pt x="263" y="705"/>
                    </a:cubicBezTo>
                    <a:cubicBezTo>
                      <a:pt x="262" y="674"/>
                      <a:pt x="258" y="644"/>
                      <a:pt x="277" y="612"/>
                    </a:cubicBezTo>
                    <a:cubicBezTo>
                      <a:pt x="277" y="612"/>
                      <a:pt x="285" y="583"/>
                      <a:pt x="260" y="570"/>
                    </a:cubicBezTo>
                    <a:cubicBezTo>
                      <a:pt x="260" y="570"/>
                      <a:pt x="189" y="529"/>
                      <a:pt x="187" y="5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reflection blurRad="101600" stA="41000" endPos="35000" dir="5400000" sy="-100000" algn="bl" rotWithShape="0"/>
              </a:effectLst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flipH="1">
                <a:off x="2558836" y="2652598"/>
                <a:ext cx="1" cy="344095"/>
              </a:xfrm>
              <a:prstGeom prst="line">
                <a:avLst/>
              </a:prstGeom>
              <a:solidFill>
                <a:schemeClr val="tx1"/>
              </a:solidFill>
              <a:ln w="19050">
                <a:solidFill>
                  <a:schemeClr val="tx2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圆: 空心 14"/>
              <p:cNvSpPr/>
              <p:nvPr/>
            </p:nvSpPr>
            <p:spPr>
              <a:xfrm>
                <a:off x="2491382" y="2554609"/>
                <a:ext cx="134908" cy="134908"/>
              </a:xfrm>
              <a:prstGeom prst="donu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1897825" y="3225444"/>
                <a:ext cx="1272938" cy="642945"/>
                <a:chOff x="1732858" y="5001250"/>
                <a:chExt cx="2213143" cy="857260"/>
              </a:xfrm>
            </p:grpSpPr>
            <p:sp>
              <p:nvSpPr>
                <p:cNvPr id="2" name="文本框 61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40" name="文本框 62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5128" y="2326"/>
              <a:ext cx="2005" cy="3766"/>
              <a:chOff x="3256297" y="1477135"/>
              <a:chExt cx="1272938" cy="2391254"/>
            </a:xfrm>
          </p:grpSpPr>
          <p:sp>
            <p:nvSpPr>
              <p:cNvPr id="7" name="任意多边形: 形状 6"/>
              <p:cNvSpPr/>
              <p:nvPr/>
            </p:nvSpPr>
            <p:spPr bwMode="auto">
              <a:xfrm>
                <a:off x="3604874" y="1477135"/>
                <a:ext cx="546123" cy="1059435"/>
              </a:xfrm>
              <a:custGeom>
                <a:avLst/>
                <a:gdLst>
                  <a:gd name="T0" fmla="*/ 257 w 458"/>
                  <a:gd name="T1" fmla="*/ 15 h 887"/>
                  <a:gd name="T2" fmla="*/ 213 w 458"/>
                  <a:gd name="T3" fmla="*/ 63 h 887"/>
                  <a:gd name="T4" fmla="*/ 190 w 458"/>
                  <a:gd name="T5" fmla="*/ 110 h 887"/>
                  <a:gd name="T6" fmla="*/ 147 w 458"/>
                  <a:gd name="T7" fmla="*/ 188 h 887"/>
                  <a:gd name="T8" fmla="*/ 132 w 458"/>
                  <a:gd name="T9" fmla="*/ 318 h 887"/>
                  <a:gd name="T10" fmla="*/ 132 w 458"/>
                  <a:gd name="T11" fmla="*/ 357 h 887"/>
                  <a:gd name="T12" fmla="*/ 124 w 458"/>
                  <a:gd name="T13" fmla="*/ 389 h 887"/>
                  <a:gd name="T14" fmla="*/ 136 w 458"/>
                  <a:gd name="T15" fmla="*/ 483 h 887"/>
                  <a:gd name="T16" fmla="*/ 132 w 458"/>
                  <a:gd name="T17" fmla="*/ 620 h 887"/>
                  <a:gd name="T18" fmla="*/ 71 w 458"/>
                  <a:gd name="T19" fmla="*/ 673 h 887"/>
                  <a:gd name="T20" fmla="*/ 46 w 458"/>
                  <a:gd name="T21" fmla="*/ 755 h 887"/>
                  <a:gd name="T22" fmla="*/ 43 w 458"/>
                  <a:gd name="T23" fmla="*/ 760 h 887"/>
                  <a:gd name="T24" fmla="*/ 26 w 458"/>
                  <a:gd name="T25" fmla="*/ 789 h 887"/>
                  <a:gd name="T26" fmla="*/ 31 w 458"/>
                  <a:gd name="T27" fmla="*/ 830 h 887"/>
                  <a:gd name="T28" fmla="*/ 73 w 458"/>
                  <a:gd name="T29" fmla="*/ 855 h 887"/>
                  <a:gd name="T30" fmla="*/ 125 w 458"/>
                  <a:gd name="T31" fmla="*/ 880 h 887"/>
                  <a:gd name="T32" fmla="*/ 141 w 458"/>
                  <a:gd name="T33" fmla="*/ 852 h 887"/>
                  <a:gd name="T34" fmla="*/ 102 w 458"/>
                  <a:gd name="T35" fmla="*/ 828 h 887"/>
                  <a:gd name="T36" fmla="*/ 80 w 458"/>
                  <a:gd name="T37" fmla="*/ 774 h 887"/>
                  <a:gd name="T38" fmla="*/ 164 w 458"/>
                  <a:gd name="T39" fmla="*/ 683 h 887"/>
                  <a:gd name="T40" fmla="*/ 200 w 458"/>
                  <a:gd name="T41" fmla="*/ 617 h 887"/>
                  <a:gd name="T42" fmla="*/ 225 w 458"/>
                  <a:gd name="T43" fmla="*/ 583 h 887"/>
                  <a:gd name="T44" fmla="*/ 264 w 458"/>
                  <a:gd name="T45" fmla="*/ 630 h 887"/>
                  <a:gd name="T46" fmla="*/ 272 w 458"/>
                  <a:gd name="T47" fmla="*/ 745 h 887"/>
                  <a:gd name="T48" fmla="*/ 311 w 458"/>
                  <a:gd name="T49" fmla="*/ 823 h 887"/>
                  <a:gd name="T50" fmla="*/ 337 w 458"/>
                  <a:gd name="T51" fmla="*/ 870 h 887"/>
                  <a:gd name="T52" fmla="*/ 394 w 458"/>
                  <a:gd name="T53" fmla="*/ 867 h 887"/>
                  <a:gd name="T54" fmla="*/ 441 w 458"/>
                  <a:gd name="T55" fmla="*/ 869 h 887"/>
                  <a:gd name="T56" fmla="*/ 448 w 458"/>
                  <a:gd name="T57" fmla="*/ 845 h 887"/>
                  <a:gd name="T58" fmla="*/ 416 w 458"/>
                  <a:gd name="T59" fmla="*/ 835 h 887"/>
                  <a:gd name="T60" fmla="*/ 379 w 458"/>
                  <a:gd name="T61" fmla="*/ 826 h 887"/>
                  <a:gd name="T62" fmla="*/ 354 w 458"/>
                  <a:gd name="T63" fmla="*/ 813 h 887"/>
                  <a:gd name="T64" fmla="*/ 328 w 458"/>
                  <a:gd name="T65" fmla="*/ 659 h 887"/>
                  <a:gd name="T66" fmla="*/ 328 w 458"/>
                  <a:gd name="T67" fmla="*/ 654 h 887"/>
                  <a:gd name="T68" fmla="*/ 320 w 458"/>
                  <a:gd name="T69" fmla="*/ 617 h 887"/>
                  <a:gd name="T70" fmla="*/ 256 w 458"/>
                  <a:gd name="T71" fmla="*/ 485 h 887"/>
                  <a:gd name="T72" fmla="*/ 257 w 458"/>
                  <a:gd name="T73" fmla="*/ 436 h 887"/>
                  <a:gd name="T74" fmla="*/ 286 w 458"/>
                  <a:gd name="T75" fmla="*/ 362 h 887"/>
                  <a:gd name="T76" fmla="*/ 291 w 458"/>
                  <a:gd name="T77" fmla="*/ 360 h 887"/>
                  <a:gd name="T78" fmla="*/ 355 w 458"/>
                  <a:gd name="T79" fmla="*/ 450 h 887"/>
                  <a:gd name="T80" fmla="*/ 362 w 458"/>
                  <a:gd name="T81" fmla="*/ 477 h 887"/>
                  <a:gd name="T82" fmla="*/ 342 w 458"/>
                  <a:gd name="T83" fmla="*/ 497 h 887"/>
                  <a:gd name="T84" fmla="*/ 365 w 458"/>
                  <a:gd name="T85" fmla="*/ 532 h 887"/>
                  <a:gd name="T86" fmla="*/ 401 w 458"/>
                  <a:gd name="T87" fmla="*/ 463 h 887"/>
                  <a:gd name="T88" fmla="*/ 310 w 458"/>
                  <a:gd name="T89" fmla="*/ 294 h 887"/>
                  <a:gd name="T90" fmla="*/ 308 w 458"/>
                  <a:gd name="T91" fmla="*/ 252 h 887"/>
                  <a:gd name="T92" fmla="*/ 306 w 458"/>
                  <a:gd name="T93" fmla="*/ 179 h 887"/>
                  <a:gd name="T94" fmla="*/ 296 w 458"/>
                  <a:gd name="T95" fmla="*/ 128 h 887"/>
                  <a:gd name="T96" fmla="*/ 347 w 458"/>
                  <a:gd name="T97" fmla="*/ 88 h 887"/>
                  <a:gd name="T98" fmla="*/ 335 w 458"/>
                  <a:gd name="T99" fmla="*/ 41 h 887"/>
                  <a:gd name="T100" fmla="*/ 257 w 458"/>
                  <a:gd name="T101" fmla="*/ 15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8" h="887">
                    <a:moveTo>
                      <a:pt x="257" y="15"/>
                    </a:moveTo>
                    <a:cubicBezTo>
                      <a:pt x="257" y="15"/>
                      <a:pt x="229" y="36"/>
                      <a:pt x="213" y="63"/>
                    </a:cubicBezTo>
                    <a:cubicBezTo>
                      <a:pt x="198" y="90"/>
                      <a:pt x="200" y="98"/>
                      <a:pt x="190" y="110"/>
                    </a:cubicBezTo>
                    <a:cubicBezTo>
                      <a:pt x="180" y="122"/>
                      <a:pt x="159" y="142"/>
                      <a:pt x="147" y="188"/>
                    </a:cubicBezTo>
                    <a:cubicBezTo>
                      <a:pt x="147" y="188"/>
                      <a:pt x="137" y="304"/>
                      <a:pt x="132" y="318"/>
                    </a:cubicBezTo>
                    <a:cubicBezTo>
                      <a:pt x="127" y="331"/>
                      <a:pt x="122" y="336"/>
                      <a:pt x="132" y="357"/>
                    </a:cubicBezTo>
                    <a:cubicBezTo>
                      <a:pt x="142" y="377"/>
                      <a:pt x="136" y="377"/>
                      <a:pt x="124" y="389"/>
                    </a:cubicBezTo>
                    <a:cubicBezTo>
                      <a:pt x="112" y="401"/>
                      <a:pt x="100" y="426"/>
                      <a:pt x="136" y="483"/>
                    </a:cubicBezTo>
                    <a:cubicBezTo>
                      <a:pt x="136" y="483"/>
                      <a:pt x="124" y="600"/>
                      <a:pt x="132" y="620"/>
                    </a:cubicBezTo>
                    <a:cubicBezTo>
                      <a:pt x="132" y="620"/>
                      <a:pt x="85" y="651"/>
                      <a:pt x="71" y="673"/>
                    </a:cubicBezTo>
                    <a:cubicBezTo>
                      <a:pt x="58" y="695"/>
                      <a:pt x="55" y="727"/>
                      <a:pt x="46" y="755"/>
                    </a:cubicBezTo>
                    <a:cubicBezTo>
                      <a:pt x="38" y="784"/>
                      <a:pt x="43" y="760"/>
                      <a:pt x="43" y="760"/>
                    </a:cubicBezTo>
                    <a:cubicBezTo>
                      <a:pt x="43" y="760"/>
                      <a:pt x="38" y="782"/>
                      <a:pt x="26" y="789"/>
                    </a:cubicBezTo>
                    <a:cubicBezTo>
                      <a:pt x="14" y="796"/>
                      <a:pt x="0" y="821"/>
                      <a:pt x="31" y="830"/>
                    </a:cubicBezTo>
                    <a:cubicBezTo>
                      <a:pt x="31" y="830"/>
                      <a:pt x="60" y="837"/>
                      <a:pt x="73" y="855"/>
                    </a:cubicBezTo>
                    <a:cubicBezTo>
                      <a:pt x="87" y="874"/>
                      <a:pt x="109" y="887"/>
                      <a:pt x="125" y="880"/>
                    </a:cubicBezTo>
                    <a:cubicBezTo>
                      <a:pt x="142" y="874"/>
                      <a:pt x="161" y="853"/>
                      <a:pt x="141" y="852"/>
                    </a:cubicBezTo>
                    <a:cubicBezTo>
                      <a:pt x="141" y="852"/>
                      <a:pt x="112" y="843"/>
                      <a:pt x="102" y="828"/>
                    </a:cubicBezTo>
                    <a:cubicBezTo>
                      <a:pt x="92" y="813"/>
                      <a:pt x="61" y="789"/>
                      <a:pt x="80" y="774"/>
                    </a:cubicBezTo>
                    <a:cubicBezTo>
                      <a:pt x="98" y="759"/>
                      <a:pt x="139" y="708"/>
                      <a:pt x="164" y="683"/>
                    </a:cubicBezTo>
                    <a:cubicBezTo>
                      <a:pt x="190" y="657"/>
                      <a:pt x="200" y="646"/>
                      <a:pt x="200" y="617"/>
                    </a:cubicBezTo>
                    <a:cubicBezTo>
                      <a:pt x="200" y="617"/>
                      <a:pt x="207" y="575"/>
                      <a:pt x="225" y="583"/>
                    </a:cubicBezTo>
                    <a:cubicBezTo>
                      <a:pt x="225" y="583"/>
                      <a:pt x="254" y="620"/>
                      <a:pt x="264" y="630"/>
                    </a:cubicBezTo>
                    <a:cubicBezTo>
                      <a:pt x="264" y="630"/>
                      <a:pt x="262" y="720"/>
                      <a:pt x="272" y="745"/>
                    </a:cubicBezTo>
                    <a:cubicBezTo>
                      <a:pt x="283" y="771"/>
                      <a:pt x="306" y="798"/>
                      <a:pt x="311" y="823"/>
                    </a:cubicBezTo>
                    <a:cubicBezTo>
                      <a:pt x="316" y="848"/>
                      <a:pt x="300" y="872"/>
                      <a:pt x="337" y="870"/>
                    </a:cubicBezTo>
                    <a:cubicBezTo>
                      <a:pt x="374" y="869"/>
                      <a:pt x="369" y="865"/>
                      <a:pt x="394" y="867"/>
                    </a:cubicBezTo>
                    <a:cubicBezTo>
                      <a:pt x="420" y="869"/>
                      <a:pt x="433" y="872"/>
                      <a:pt x="441" y="869"/>
                    </a:cubicBezTo>
                    <a:cubicBezTo>
                      <a:pt x="450" y="865"/>
                      <a:pt x="458" y="848"/>
                      <a:pt x="448" y="845"/>
                    </a:cubicBezTo>
                    <a:cubicBezTo>
                      <a:pt x="438" y="842"/>
                      <a:pt x="426" y="835"/>
                      <a:pt x="416" y="835"/>
                    </a:cubicBezTo>
                    <a:cubicBezTo>
                      <a:pt x="406" y="835"/>
                      <a:pt x="387" y="830"/>
                      <a:pt x="379" y="826"/>
                    </a:cubicBezTo>
                    <a:cubicBezTo>
                      <a:pt x="371" y="823"/>
                      <a:pt x="357" y="821"/>
                      <a:pt x="354" y="813"/>
                    </a:cubicBezTo>
                    <a:cubicBezTo>
                      <a:pt x="350" y="804"/>
                      <a:pt x="333" y="679"/>
                      <a:pt x="328" y="659"/>
                    </a:cubicBezTo>
                    <a:cubicBezTo>
                      <a:pt x="323" y="639"/>
                      <a:pt x="328" y="654"/>
                      <a:pt x="328" y="654"/>
                    </a:cubicBezTo>
                    <a:cubicBezTo>
                      <a:pt x="328" y="654"/>
                      <a:pt x="333" y="639"/>
                      <a:pt x="320" y="617"/>
                    </a:cubicBezTo>
                    <a:cubicBezTo>
                      <a:pt x="306" y="595"/>
                      <a:pt x="300" y="546"/>
                      <a:pt x="256" y="485"/>
                    </a:cubicBezTo>
                    <a:cubicBezTo>
                      <a:pt x="256" y="485"/>
                      <a:pt x="242" y="466"/>
                      <a:pt x="257" y="436"/>
                    </a:cubicBezTo>
                    <a:cubicBezTo>
                      <a:pt x="272" y="406"/>
                      <a:pt x="284" y="380"/>
                      <a:pt x="286" y="362"/>
                    </a:cubicBezTo>
                    <a:cubicBezTo>
                      <a:pt x="288" y="343"/>
                      <a:pt x="291" y="360"/>
                      <a:pt x="291" y="360"/>
                    </a:cubicBezTo>
                    <a:cubicBezTo>
                      <a:pt x="291" y="360"/>
                      <a:pt x="350" y="414"/>
                      <a:pt x="355" y="450"/>
                    </a:cubicBezTo>
                    <a:cubicBezTo>
                      <a:pt x="355" y="450"/>
                      <a:pt x="365" y="465"/>
                      <a:pt x="362" y="477"/>
                    </a:cubicBezTo>
                    <a:cubicBezTo>
                      <a:pt x="359" y="488"/>
                      <a:pt x="342" y="507"/>
                      <a:pt x="342" y="497"/>
                    </a:cubicBezTo>
                    <a:cubicBezTo>
                      <a:pt x="342" y="497"/>
                      <a:pt x="333" y="536"/>
                      <a:pt x="365" y="532"/>
                    </a:cubicBezTo>
                    <a:cubicBezTo>
                      <a:pt x="398" y="529"/>
                      <a:pt x="413" y="497"/>
                      <a:pt x="401" y="463"/>
                    </a:cubicBezTo>
                    <a:cubicBezTo>
                      <a:pt x="389" y="429"/>
                      <a:pt x="315" y="314"/>
                      <a:pt x="310" y="294"/>
                    </a:cubicBezTo>
                    <a:cubicBezTo>
                      <a:pt x="305" y="274"/>
                      <a:pt x="300" y="265"/>
                      <a:pt x="308" y="252"/>
                    </a:cubicBezTo>
                    <a:cubicBezTo>
                      <a:pt x="316" y="238"/>
                      <a:pt x="318" y="199"/>
                      <a:pt x="306" y="179"/>
                    </a:cubicBezTo>
                    <a:cubicBezTo>
                      <a:pt x="294" y="159"/>
                      <a:pt x="281" y="135"/>
                      <a:pt x="296" y="128"/>
                    </a:cubicBezTo>
                    <a:cubicBezTo>
                      <a:pt x="296" y="128"/>
                      <a:pt x="371" y="147"/>
                      <a:pt x="347" y="88"/>
                    </a:cubicBezTo>
                    <a:cubicBezTo>
                      <a:pt x="347" y="88"/>
                      <a:pt x="364" y="59"/>
                      <a:pt x="335" y="41"/>
                    </a:cubicBezTo>
                    <a:cubicBezTo>
                      <a:pt x="335" y="41"/>
                      <a:pt x="303" y="0"/>
                      <a:pt x="257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reflection blurRad="101600" stA="41000" endPos="35000" dir="5400000" sy="-100000" algn="bl" rotWithShape="0"/>
              </a:effectLst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 flipH="1">
                <a:off x="3877935" y="2652598"/>
                <a:ext cx="1" cy="344095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圆: 空心 16"/>
              <p:cNvSpPr/>
              <p:nvPr/>
            </p:nvSpPr>
            <p:spPr>
              <a:xfrm>
                <a:off x="3810480" y="2554609"/>
                <a:ext cx="134908" cy="134908"/>
              </a:xfrm>
              <a:prstGeom prst="donu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3256297" y="3225444"/>
                <a:ext cx="1272938" cy="642945"/>
                <a:chOff x="1732858" y="5001250"/>
                <a:chExt cx="2213143" cy="857260"/>
              </a:xfrm>
            </p:grpSpPr>
            <p:sp>
              <p:nvSpPr>
                <p:cNvPr id="4" name="文本框 59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8" name="文本框 60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46" name="组合 45"/>
            <p:cNvGrpSpPr/>
            <p:nvPr/>
          </p:nvGrpSpPr>
          <p:grpSpPr>
            <a:xfrm>
              <a:off x="7267" y="2142"/>
              <a:ext cx="2005" cy="3950"/>
              <a:chOff x="4614769" y="1360192"/>
              <a:chExt cx="1272938" cy="2508197"/>
            </a:xfrm>
          </p:grpSpPr>
          <p:sp>
            <p:nvSpPr>
              <p:cNvPr id="9" name="任意多边形: 形状 7"/>
              <p:cNvSpPr/>
              <p:nvPr/>
            </p:nvSpPr>
            <p:spPr bwMode="auto">
              <a:xfrm>
                <a:off x="4876326" y="1360192"/>
                <a:ext cx="643828" cy="1162244"/>
              </a:xfrm>
              <a:custGeom>
                <a:avLst/>
                <a:gdLst>
                  <a:gd name="T0" fmla="*/ 97 w 540"/>
                  <a:gd name="T1" fmla="*/ 933 h 973"/>
                  <a:gd name="T2" fmla="*/ 130 w 540"/>
                  <a:gd name="T3" fmla="*/ 962 h 973"/>
                  <a:gd name="T4" fmla="*/ 101 w 540"/>
                  <a:gd name="T5" fmla="*/ 966 h 973"/>
                  <a:gd name="T6" fmla="*/ 31 w 540"/>
                  <a:gd name="T7" fmla="*/ 932 h 973"/>
                  <a:gd name="T8" fmla="*/ 28 w 540"/>
                  <a:gd name="T9" fmla="*/ 872 h 973"/>
                  <a:gd name="T10" fmla="*/ 82 w 540"/>
                  <a:gd name="T11" fmla="*/ 785 h 973"/>
                  <a:gd name="T12" fmla="*/ 165 w 540"/>
                  <a:gd name="T13" fmla="*/ 688 h 973"/>
                  <a:gd name="T14" fmla="*/ 179 w 540"/>
                  <a:gd name="T15" fmla="*/ 599 h 973"/>
                  <a:gd name="T16" fmla="*/ 156 w 540"/>
                  <a:gd name="T17" fmla="*/ 588 h 973"/>
                  <a:gd name="T18" fmla="*/ 151 w 540"/>
                  <a:gd name="T19" fmla="*/ 513 h 973"/>
                  <a:gd name="T20" fmla="*/ 158 w 540"/>
                  <a:gd name="T21" fmla="*/ 395 h 973"/>
                  <a:gd name="T22" fmla="*/ 172 w 540"/>
                  <a:gd name="T23" fmla="*/ 286 h 973"/>
                  <a:gd name="T24" fmla="*/ 219 w 540"/>
                  <a:gd name="T25" fmla="*/ 157 h 973"/>
                  <a:gd name="T26" fmla="*/ 209 w 540"/>
                  <a:gd name="T27" fmla="*/ 141 h 973"/>
                  <a:gd name="T28" fmla="*/ 212 w 540"/>
                  <a:gd name="T29" fmla="*/ 77 h 973"/>
                  <a:gd name="T30" fmla="*/ 260 w 540"/>
                  <a:gd name="T31" fmla="*/ 11 h 973"/>
                  <a:gd name="T32" fmla="*/ 327 w 540"/>
                  <a:gd name="T33" fmla="*/ 38 h 973"/>
                  <a:gd name="T34" fmla="*/ 335 w 540"/>
                  <a:gd name="T35" fmla="*/ 79 h 973"/>
                  <a:gd name="T36" fmla="*/ 334 w 540"/>
                  <a:gd name="T37" fmla="*/ 120 h 973"/>
                  <a:gd name="T38" fmla="*/ 327 w 540"/>
                  <a:gd name="T39" fmla="*/ 144 h 973"/>
                  <a:gd name="T40" fmla="*/ 297 w 540"/>
                  <a:gd name="T41" fmla="*/ 161 h 973"/>
                  <a:gd name="T42" fmla="*/ 336 w 540"/>
                  <a:gd name="T43" fmla="*/ 244 h 973"/>
                  <a:gd name="T44" fmla="*/ 338 w 540"/>
                  <a:gd name="T45" fmla="*/ 348 h 973"/>
                  <a:gd name="T46" fmla="*/ 417 w 540"/>
                  <a:gd name="T47" fmla="*/ 442 h 973"/>
                  <a:gd name="T48" fmla="*/ 445 w 540"/>
                  <a:gd name="T49" fmla="*/ 488 h 973"/>
                  <a:gd name="T50" fmla="*/ 415 w 540"/>
                  <a:gd name="T51" fmla="*/ 524 h 973"/>
                  <a:gd name="T52" fmla="*/ 413 w 540"/>
                  <a:gd name="T53" fmla="*/ 514 h 973"/>
                  <a:gd name="T54" fmla="*/ 406 w 540"/>
                  <a:gd name="T55" fmla="*/ 498 h 973"/>
                  <a:gd name="T56" fmla="*/ 373 w 540"/>
                  <a:gd name="T57" fmla="*/ 449 h 973"/>
                  <a:gd name="T58" fmla="*/ 324 w 540"/>
                  <a:gd name="T59" fmla="*/ 468 h 973"/>
                  <a:gd name="T60" fmla="*/ 386 w 540"/>
                  <a:gd name="T61" fmla="*/ 630 h 973"/>
                  <a:gd name="T62" fmla="*/ 410 w 540"/>
                  <a:gd name="T63" fmla="*/ 716 h 973"/>
                  <a:gd name="T64" fmla="*/ 443 w 540"/>
                  <a:gd name="T65" fmla="*/ 903 h 973"/>
                  <a:gd name="T66" fmla="*/ 526 w 540"/>
                  <a:gd name="T67" fmla="*/ 920 h 973"/>
                  <a:gd name="T68" fmla="*/ 535 w 540"/>
                  <a:gd name="T69" fmla="*/ 936 h 973"/>
                  <a:gd name="T70" fmla="*/ 516 w 540"/>
                  <a:gd name="T71" fmla="*/ 950 h 973"/>
                  <a:gd name="T72" fmla="*/ 465 w 540"/>
                  <a:gd name="T73" fmla="*/ 962 h 973"/>
                  <a:gd name="T74" fmla="*/ 382 w 540"/>
                  <a:gd name="T75" fmla="*/ 957 h 973"/>
                  <a:gd name="T76" fmla="*/ 351 w 540"/>
                  <a:gd name="T77" fmla="*/ 843 h 973"/>
                  <a:gd name="T78" fmla="*/ 334 w 540"/>
                  <a:gd name="T79" fmla="*/ 702 h 973"/>
                  <a:gd name="T80" fmla="*/ 276 w 540"/>
                  <a:gd name="T81" fmla="*/ 635 h 973"/>
                  <a:gd name="T82" fmla="*/ 220 w 540"/>
                  <a:gd name="T83" fmla="*/ 739 h 973"/>
                  <a:gd name="T84" fmla="*/ 88 w 540"/>
                  <a:gd name="T85" fmla="*/ 88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0" h="973">
                    <a:moveTo>
                      <a:pt x="88" y="880"/>
                    </a:moveTo>
                    <a:cubicBezTo>
                      <a:pt x="88" y="880"/>
                      <a:pt x="86" y="920"/>
                      <a:pt x="97" y="933"/>
                    </a:cubicBezTo>
                    <a:cubicBezTo>
                      <a:pt x="97" y="933"/>
                      <a:pt x="104" y="940"/>
                      <a:pt x="117" y="946"/>
                    </a:cubicBezTo>
                    <a:cubicBezTo>
                      <a:pt x="129" y="953"/>
                      <a:pt x="131" y="955"/>
                      <a:pt x="130" y="962"/>
                    </a:cubicBezTo>
                    <a:cubicBezTo>
                      <a:pt x="129" y="968"/>
                      <a:pt x="129" y="973"/>
                      <a:pt x="122" y="971"/>
                    </a:cubicBezTo>
                    <a:cubicBezTo>
                      <a:pt x="114" y="969"/>
                      <a:pt x="101" y="966"/>
                      <a:pt x="101" y="966"/>
                    </a:cubicBezTo>
                    <a:cubicBezTo>
                      <a:pt x="101" y="966"/>
                      <a:pt x="76" y="960"/>
                      <a:pt x="65" y="946"/>
                    </a:cubicBezTo>
                    <a:cubicBezTo>
                      <a:pt x="55" y="932"/>
                      <a:pt x="41" y="936"/>
                      <a:pt x="31" y="932"/>
                    </a:cubicBezTo>
                    <a:cubicBezTo>
                      <a:pt x="20" y="928"/>
                      <a:pt x="0" y="913"/>
                      <a:pt x="6" y="898"/>
                    </a:cubicBezTo>
                    <a:cubicBezTo>
                      <a:pt x="13" y="884"/>
                      <a:pt x="23" y="878"/>
                      <a:pt x="28" y="872"/>
                    </a:cubicBezTo>
                    <a:cubicBezTo>
                      <a:pt x="33" y="866"/>
                      <a:pt x="58" y="838"/>
                      <a:pt x="69" y="820"/>
                    </a:cubicBezTo>
                    <a:cubicBezTo>
                      <a:pt x="79" y="801"/>
                      <a:pt x="78" y="803"/>
                      <a:pt x="82" y="785"/>
                    </a:cubicBezTo>
                    <a:cubicBezTo>
                      <a:pt x="86" y="767"/>
                      <a:pt x="94" y="746"/>
                      <a:pt x="110" y="731"/>
                    </a:cubicBezTo>
                    <a:cubicBezTo>
                      <a:pt x="127" y="716"/>
                      <a:pt x="161" y="693"/>
                      <a:pt x="165" y="688"/>
                    </a:cubicBezTo>
                    <a:cubicBezTo>
                      <a:pt x="168" y="684"/>
                      <a:pt x="166" y="678"/>
                      <a:pt x="169" y="662"/>
                    </a:cubicBezTo>
                    <a:cubicBezTo>
                      <a:pt x="171" y="647"/>
                      <a:pt x="174" y="606"/>
                      <a:pt x="179" y="599"/>
                    </a:cubicBezTo>
                    <a:cubicBezTo>
                      <a:pt x="179" y="599"/>
                      <a:pt x="163" y="598"/>
                      <a:pt x="165" y="592"/>
                    </a:cubicBezTo>
                    <a:cubicBezTo>
                      <a:pt x="165" y="592"/>
                      <a:pt x="156" y="593"/>
                      <a:pt x="156" y="588"/>
                    </a:cubicBezTo>
                    <a:cubicBezTo>
                      <a:pt x="156" y="588"/>
                      <a:pt x="145" y="593"/>
                      <a:pt x="144" y="578"/>
                    </a:cubicBezTo>
                    <a:cubicBezTo>
                      <a:pt x="143" y="563"/>
                      <a:pt x="144" y="530"/>
                      <a:pt x="151" y="513"/>
                    </a:cubicBezTo>
                    <a:cubicBezTo>
                      <a:pt x="157" y="495"/>
                      <a:pt x="158" y="500"/>
                      <a:pt x="159" y="479"/>
                    </a:cubicBezTo>
                    <a:cubicBezTo>
                      <a:pt x="160" y="459"/>
                      <a:pt x="156" y="416"/>
                      <a:pt x="158" y="395"/>
                    </a:cubicBezTo>
                    <a:cubicBezTo>
                      <a:pt x="161" y="375"/>
                      <a:pt x="163" y="370"/>
                      <a:pt x="168" y="350"/>
                    </a:cubicBezTo>
                    <a:cubicBezTo>
                      <a:pt x="172" y="331"/>
                      <a:pt x="170" y="310"/>
                      <a:pt x="172" y="286"/>
                    </a:cubicBezTo>
                    <a:cubicBezTo>
                      <a:pt x="173" y="263"/>
                      <a:pt x="159" y="211"/>
                      <a:pt x="184" y="186"/>
                    </a:cubicBezTo>
                    <a:cubicBezTo>
                      <a:pt x="209" y="161"/>
                      <a:pt x="215" y="164"/>
                      <a:pt x="219" y="157"/>
                    </a:cubicBezTo>
                    <a:cubicBezTo>
                      <a:pt x="222" y="150"/>
                      <a:pt x="224" y="145"/>
                      <a:pt x="224" y="145"/>
                    </a:cubicBezTo>
                    <a:cubicBezTo>
                      <a:pt x="224" y="145"/>
                      <a:pt x="217" y="154"/>
                      <a:pt x="209" y="141"/>
                    </a:cubicBezTo>
                    <a:cubicBezTo>
                      <a:pt x="201" y="128"/>
                      <a:pt x="191" y="121"/>
                      <a:pt x="200" y="111"/>
                    </a:cubicBezTo>
                    <a:cubicBezTo>
                      <a:pt x="209" y="102"/>
                      <a:pt x="213" y="95"/>
                      <a:pt x="212" y="77"/>
                    </a:cubicBezTo>
                    <a:cubicBezTo>
                      <a:pt x="211" y="59"/>
                      <a:pt x="207" y="38"/>
                      <a:pt x="222" y="27"/>
                    </a:cubicBezTo>
                    <a:cubicBezTo>
                      <a:pt x="236" y="16"/>
                      <a:pt x="242" y="13"/>
                      <a:pt x="260" y="11"/>
                    </a:cubicBezTo>
                    <a:cubicBezTo>
                      <a:pt x="279" y="9"/>
                      <a:pt x="294" y="0"/>
                      <a:pt x="307" y="7"/>
                    </a:cubicBezTo>
                    <a:cubicBezTo>
                      <a:pt x="320" y="14"/>
                      <a:pt x="334" y="16"/>
                      <a:pt x="327" y="38"/>
                    </a:cubicBezTo>
                    <a:cubicBezTo>
                      <a:pt x="327" y="38"/>
                      <a:pt x="341" y="55"/>
                      <a:pt x="335" y="73"/>
                    </a:cubicBezTo>
                    <a:cubicBezTo>
                      <a:pt x="335" y="73"/>
                      <a:pt x="333" y="75"/>
                      <a:pt x="335" y="79"/>
                    </a:cubicBezTo>
                    <a:cubicBezTo>
                      <a:pt x="335" y="79"/>
                      <a:pt x="350" y="100"/>
                      <a:pt x="340" y="104"/>
                    </a:cubicBezTo>
                    <a:cubicBezTo>
                      <a:pt x="340" y="104"/>
                      <a:pt x="340" y="118"/>
                      <a:pt x="334" y="120"/>
                    </a:cubicBezTo>
                    <a:cubicBezTo>
                      <a:pt x="334" y="120"/>
                      <a:pt x="338" y="123"/>
                      <a:pt x="331" y="129"/>
                    </a:cubicBezTo>
                    <a:cubicBezTo>
                      <a:pt x="331" y="129"/>
                      <a:pt x="329" y="137"/>
                      <a:pt x="327" y="144"/>
                    </a:cubicBezTo>
                    <a:cubicBezTo>
                      <a:pt x="326" y="151"/>
                      <a:pt x="329" y="156"/>
                      <a:pt x="320" y="157"/>
                    </a:cubicBezTo>
                    <a:cubicBezTo>
                      <a:pt x="312" y="159"/>
                      <a:pt x="302" y="164"/>
                      <a:pt x="297" y="161"/>
                    </a:cubicBezTo>
                    <a:cubicBezTo>
                      <a:pt x="297" y="161"/>
                      <a:pt x="286" y="172"/>
                      <a:pt x="292" y="183"/>
                    </a:cubicBezTo>
                    <a:cubicBezTo>
                      <a:pt x="298" y="194"/>
                      <a:pt x="328" y="215"/>
                      <a:pt x="336" y="244"/>
                    </a:cubicBezTo>
                    <a:cubicBezTo>
                      <a:pt x="344" y="273"/>
                      <a:pt x="346" y="280"/>
                      <a:pt x="338" y="292"/>
                    </a:cubicBezTo>
                    <a:cubicBezTo>
                      <a:pt x="338" y="292"/>
                      <a:pt x="336" y="341"/>
                      <a:pt x="338" y="348"/>
                    </a:cubicBezTo>
                    <a:cubicBezTo>
                      <a:pt x="339" y="354"/>
                      <a:pt x="363" y="391"/>
                      <a:pt x="381" y="407"/>
                    </a:cubicBezTo>
                    <a:cubicBezTo>
                      <a:pt x="400" y="423"/>
                      <a:pt x="403" y="433"/>
                      <a:pt x="417" y="442"/>
                    </a:cubicBezTo>
                    <a:cubicBezTo>
                      <a:pt x="430" y="451"/>
                      <a:pt x="437" y="458"/>
                      <a:pt x="442" y="465"/>
                    </a:cubicBezTo>
                    <a:cubicBezTo>
                      <a:pt x="447" y="472"/>
                      <a:pt x="447" y="473"/>
                      <a:pt x="445" y="488"/>
                    </a:cubicBezTo>
                    <a:cubicBezTo>
                      <a:pt x="444" y="502"/>
                      <a:pt x="441" y="505"/>
                      <a:pt x="435" y="513"/>
                    </a:cubicBezTo>
                    <a:cubicBezTo>
                      <a:pt x="428" y="521"/>
                      <a:pt x="425" y="524"/>
                      <a:pt x="415" y="524"/>
                    </a:cubicBezTo>
                    <a:cubicBezTo>
                      <a:pt x="415" y="524"/>
                      <a:pt x="408" y="518"/>
                      <a:pt x="415" y="514"/>
                    </a:cubicBezTo>
                    <a:cubicBezTo>
                      <a:pt x="422" y="511"/>
                      <a:pt x="413" y="514"/>
                      <a:pt x="413" y="514"/>
                    </a:cubicBezTo>
                    <a:cubicBezTo>
                      <a:pt x="413" y="514"/>
                      <a:pt x="390" y="520"/>
                      <a:pt x="404" y="507"/>
                    </a:cubicBezTo>
                    <a:cubicBezTo>
                      <a:pt x="404" y="507"/>
                      <a:pt x="408" y="505"/>
                      <a:pt x="406" y="498"/>
                    </a:cubicBezTo>
                    <a:cubicBezTo>
                      <a:pt x="404" y="490"/>
                      <a:pt x="390" y="480"/>
                      <a:pt x="391" y="470"/>
                    </a:cubicBezTo>
                    <a:cubicBezTo>
                      <a:pt x="392" y="459"/>
                      <a:pt x="382" y="454"/>
                      <a:pt x="373" y="449"/>
                    </a:cubicBezTo>
                    <a:cubicBezTo>
                      <a:pt x="364" y="444"/>
                      <a:pt x="340" y="425"/>
                      <a:pt x="336" y="420"/>
                    </a:cubicBezTo>
                    <a:cubicBezTo>
                      <a:pt x="336" y="420"/>
                      <a:pt x="329" y="454"/>
                      <a:pt x="324" y="468"/>
                    </a:cubicBezTo>
                    <a:cubicBezTo>
                      <a:pt x="324" y="468"/>
                      <a:pt x="347" y="500"/>
                      <a:pt x="354" y="519"/>
                    </a:cubicBezTo>
                    <a:cubicBezTo>
                      <a:pt x="362" y="538"/>
                      <a:pt x="381" y="612"/>
                      <a:pt x="386" y="630"/>
                    </a:cubicBezTo>
                    <a:cubicBezTo>
                      <a:pt x="392" y="647"/>
                      <a:pt x="394" y="650"/>
                      <a:pt x="402" y="667"/>
                    </a:cubicBezTo>
                    <a:cubicBezTo>
                      <a:pt x="411" y="684"/>
                      <a:pt x="412" y="699"/>
                      <a:pt x="410" y="716"/>
                    </a:cubicBezTo>
                    <a:cubicBezTo>
                      <a:pt x="408" y="732"/>
                      <a:pt x="418" y="786"/>
                      <a:pt x="416" y="828"/>
                    </a:cubicBezTo>
                    <a:cubicBezTo>
                      <a:pt x="414" y="870"/>
                      <a:pt x="426" y="889"/>
                      <a:pt x="443" y="903"/>
                    </a:cubicBezTo>
                    <a:cubicBezTo>
                      <a:pt x="460" y="916"/>
                      <a:pt x="478" y="922"/>
                      <a:pt x="499" y="922"/>
                    </a:cubicBezTo>
                    <a:cubicBezTo>
                      <a:pt x="519" y="922"/>
                      <a:pt x="519" y="921"/>
                      <a:pt x="526" y="920"/>
                    </a:cubicBezTo>
                    <a:cubicBezTo>
                      <a:pt x="532" y="920"/>
                      <a:pt x="538" y="915"/>
                      <a:pt x="536" y="925"/>
                    </a:cubicBezTo>
                    <a:cubicBezTo>
                      <a:pt x="536" y="925"/>
                      <a:pt x="540" y="932"/>
                      <a:pt x="535" y="936"/>
                    </a:cubicBezTo>
                    <a:cubicBezTo>
                      <a:pt x="535" y="936"/>
                      <a:pt x="535" y="943"/>
                      <a:pt x="527" y="943"/>
                    </a:cubicBezTo>
                    <a:cubicBezTo>
                      <a:pt x="527" y="943"/>
                      <a:pt x="523" y="950"/>
                      <a:pt x="516" y="950"/>
                    </a:cubicBezTo>
                    <a:cubicBezTo>
                      <a:pt x="516" y="950"/>
                      <a:pt x="513" y="955"/>
                      <a:pt x="502" y="955"/>
                    </a:cubicBezTo>
                    <a:cubicBezTo>
                      <a:pt x="492" y="956"/>
                      <a:pt x="479" y="961"/>
                      <a:pt x="465" y="962"/>
                    </a:cubicBezTo>
                    <a:cubicBezTo>
                      <a:pt x="450" y="962"/>
                      <a:pt x="443" y="963"/>
                      <a:pt x="425" y="966"/>
                    </a:cubicBezTo>
                    <a:cubicBezTo>
                      <a:pt x="407" y="968"/>
                      <a:pt x="383" y="973"/>
                      <a:pt x="382" y="957"/>
                    </a:cubicBezTo>
                    <a:cubicBezTo>
                      <a:pt x="381" y="942"/>
                      <a:pt x="378" y="909"/>
                      <a:pt x="373" y="889"/>
                    </a:cubicBezTo>
                    <a:cubicBezTo>
                      <a:pt x="368" y="869"/>
                      <a:pt x="358" y="862"/>
                      <a:pt x="351" y="843"/>
                    </a:cubicBezTo>
                    <a:cubicBezTo>
                      <a:pt x="343" y="823"/>
                      <a:pt x="319" y="781"/>
                      <a:pt x="328" y="747"/>
                    </a:cubicBezTo>
                    <a:cubicBezTo>
                      <a:pt x="337" y="713"/>
                      <a:pt x="340" y="714"/>
                      <a:pt x="334" y="702"/>
                    </a:cubicBezTo>
                    <a:cubicBezTo>
                      <a:pt x="328" y="691"/>
                      <a:pt x="285" y="649"/>
                      <a:pt x="277" y="637"/>
                    </a:cubicBezTo>
                    <a:cubicBezTo>
                      <a:pt x="277" y="636"/>
                      <a:pt x="276" y="635"/>
                      <a:pt x="276" y="635"/>
                    </a:cubicBezTo>
                    <a:cubicBezTo>
                      <a:pt x="274" y="627"/>
                      <a:pt x="247" y="691"/>
                      <a:pt x="240" y="698"/>
                    </a:cubicBezTo>
                    <a:cubicBezTo>
                      <a:pt x="240" y="698"/>
                      <a:pt x="242" y="725"/>
                      <a:pt x="220" y="739"/>
                    </a:cubicBezTo>
                    <a:cubicBezTo>
                      <a:pt x="199" y="754"/>
                      <a:pt x="183" y="773"/>
                      <a:pt x="173" y="785"/>
                    </a:cubicBezTo>
                    <a:cubicBezTo>
                      <a:pt x="163" y="797"/>
                      <a:pt x="96" y="873"/>
                      <a:pt x="88" y="8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reflection blurRad="101600" stA="41000" endPos="35000" dir="5400000" sy="-100000" algn="bl" rotWithShape="0"/>
              </a:effectLst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H="1">
                <a:off x="5198240" y="2652598"/>
                <a:ext cx="1" cy="344095"/>
              </a:xfrm>
              <a:prstGeom prst="line">
                <a:avLst/>
              </a:prstGeom>
              <a:solidFill>
                <a:schemeClr val="tx1"/>
              </a:solidFill>
              <a:ln w="19050">
                <a:solidFill>
                  <a:schemeClr val="tx2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圆: 空心 18"/>
              <p:cNvSpPr/>
              <p:nvPr/>
            </p:nvSpPr>
            <p:spPr>
              <a:xfrm>
                <a:off x="5130786" y="2554609"/>
                <a:ext cx="134908" cy="134908"/>
              </a:xfrm>
              <a:prstGeom prst="donu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4614769" y="3225444"/>
                <a:ext cx="1272938" cy="642945"/>
                <a:chOff x="1732858" y="5001250"/>
                <a:chExt cx="2213143" cy="857260"/>
              </a:xfrm>
            </p:grpSpPr>
            <p:sp>
              <p:nvSpPr>
                <p:cNvPr id="11" name="文本框 57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0" name="文本框 58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47" name="组合 46"/>
            <p:cNvGrpSpPr/>
            <p:nvPr/>
          </p:nvGrpSpPr>
          <p:grpSpPr>
            <a:xfrm>
              <a:off x="9407" y="2086"/>
              <a:ext cx="2005" cy="4006"/>
              <a:chOff x="5973240" y="1324849"/>
              <a:chExt cx="1272938" cy="2543540"/>
            </a:xfrm>
          </p:grpSpPr>
          <p:sp>
            <p:nvSpPr>
              <p:cNvPr id="21" name="任意多边形: 形状 10"/>
              <p:cNvSpPr/>
              <p:nvPr/>
            </p:nvSpPr>
            <p:spPr bwMode="auto">
              <a:xfrm>
                <a:off x="6184752" y="1324849"/>
                <a:ext cx="643755" cy="1180765"/>
              </a:xfrm>
              <a:custGeom>
                <a:avLst/>
                <a:gdLst>
                  <a:gd name="T0" fmla="*/ 68 w 479"/>
                  <a:gd name="T1" fmla="*/ 742 h 878"/>
                  <a:gd name="T2" fmla="*/ 31 w 479"/>
                  <a:gd name="T3" fmla="*/ 813 h 878"/>
                  <a:gd name="T4" fmla="*/ 28 w 479"/>
                  <a:gd name="T5" fmla="*/ 847 h 878"/>
                  <a:gd name="T6" fmla="*/ 125 w 479"/>
                  <a:gd name="T7" fmla="*/ 869 h 878"/>
                  <a:gd name="T8" fmla="*/ 133 w 479"/>
                  <a:gd name="T9" fmla="*/ 842 h 878"/>
                  <a:gd name="T10" fmla="*/ 113 w 479"/>
                  <a:gd name="T11" fmla="*/ 802 h 878"/>
                  <a:gd name="T12" fmla="*/ 167 w 479"/>
                  <a:gd name="T13" fmla="*/ 699 h 878"/>
                  <a:gd name="T14" fmla="*/ 234 w 479"/>
                  <a:gd name="T15" fmla="*/ 624 h 878"/>
                  <a:gd name="T16" fmla="*/ 301 w 479"/>
                  <a:gd name="T17" fmla="*/ 777 h 878"/>
                  <a:gd name="T18" fmla="*/ 325 w 479"/>
                  <a:gd name="T19" fmla="*/ 819 h 878"/>
                  <a:gd name="T20" fmla="*/ 373 w 479"/>
                  <a:gd name="T21" fmla="*/ 877 h 878"/>
                  <a:gd name="T22" fmla="*/ 462 w 479"/>
                  <a:gd name="T23" fmla="*/ 846 h 878"/>
                  <a:gd name="T24" fmla="*/ 417 w 479"/>
                  <a:gd name="T25" fmla="*/ 834 h 878"/>
                  <a:gd name="T26" fmla="*/ 373 w 479"/>
                  <a:gd name="T27" fmla="*/ 771 h 878"/>
                  <a:gd name="T28" fmla="*/ 341 w 479"/>
                  <a:gd name="T29" fmla="*/ 707 h 878"/>
                  <a:gd name="T30" fmla="*/ 328 w 479"/>
                  <a:gd name="T31" fmla="*/ 648 h 878"/>
                  <a:gd name="T32" fmla="*/ 319 w 479"/>
                  <a:gd name="T33" fmla="*/ 556 h 878"/>
                  <a:gd name="T34" fmla="*/ 317 w 479"/>
                  <a:gd name="T35" fmla="*/ 498 h 878"/>
                  <a:gd name="T36" fmla="*/ 354 w 479"/>
                  <a:gd name="T37" fmla="*/ 478 h 878"/>
                  <a:gd name="T38" fmla="*/ 372 w 479"/>
                  <a:gd name="T39" fmla="*/ 395 h 878"/>
                  <a:gd name="T40" fmla="*/ 385 w 479"/>
                  <a:gd name="T41" fmla="*/ 408 h 878"/>
                  <a:gd name="T42" fmla="*/ 397 w 479"/>
                  <a:gd name="T43" fmla="*/ 400 h 878"/>
                  <a:gd name="T44" fmla="*/ 390 w 479"/>
                  <a:gd name="T45" fmla="*/ 372 h 878"/>
                  <a:gd name="T46" fmla="*/ 330 w 479"/>
                  <a:gd name="T47" fmla="*/ 330 h 878"/>
                  <a:gd name="T48" fmla="*/ 307 w 479"/>
                  <a:gd name="T49" fmla="*/ 251 h 878"/>
                  <a:gd name="T50" fmla="*/ 273 w 479"/>
                  <a:gd name="T51" fmla="*/ 172 h 878"/>
                  <a:gd name="T52" fmla="*/ 273 w 479"/>
                  <a:gd name="T53" fmla="*/ 135 h 878"/>
                  <a:gd name="T54" fmla="*/ 295 w 479"/>
                  <a:gd name="T55" fmla="*/ 103 h 878"/>
                  <a:gd name="T56" fmla="*/ 289 w 479"/>
                  <a:gd name="T57" fmla="*/ 72 h 878"/>
                  <a:gd name="T58" fmla="*/ 280 w 479"/>
                  <a:gd name="T59" fmla="*/ 28 h 878"/>
                  <a:gd name="T60" fmla="*/ 210 w 479"/>
                  <a:gd name="T61" fmla="*/ 114 h 878"/>
                  <a:gd name="T62" fmla="*/ 261 w 479"/>
                  <a:gd name="T63" fmla="*/ 173 h 878"/>
                  <a:gd name="T64" fmla="*/ 271 w 479"/>
                  <a:gd name="T65" fmla="*/ 197 h 878"/>
                  <a:gd name="T66" fmla="*/ 204 w 479"/>
                  <a:gd name="T67" fmla="*/ 139 h 878"/>
                  <a:gd name="T68" fmla="*/ 149 w 479"/>
                  <a:gd name="T69" fmla="*/ 238 h 878"/>
                  <a:gd name="T70" fmla="*/ 141 w 479"/>
                  <a:gd name="T71" fmla="*/ 302 h 878"/>
                  <a:gd name="T72" fmla="*/ 137 w 479"/>
                  <a:gd name="T73" fmla="*/ 377 h 878"/>
                  <a:gd name="T74" fmla="*/ 123 w 479"/>
                  <a:gd name="T75" fmla="*/ 488 h 878"/>
                  <a:gd name="T76" fmla="*/ 68 w 479"/>
                  <a:gd name="T77" fmla="*/ 496 h 878"/>
                  <a:gd name="T78" fmla="*/ 23 w 479"/>
                  <a:gd name="T79" fmla="*/ 647 h 878"/>
                  <a:gd name="T80" fmla="*/ 264 w 479"/>
                  <a:gd name="T81" fmla="*/ 153 h 878"/>
                  <a:gd name="T82" fmla="*/ 300 w 479"/>
                  <a:gd name="T83" fmla="*/ 328 h 878"/>
                  <a:gd name="T84" fmla="*/ 304 w 479"/>
                  <a:gd name="T85" fmla="*/ 362 h 878"/>
                  <a:gd name="T86" fmla="*/ 299 w 479"/>
                  <a:gd name="T87" fmla="*/ 327 h 878"/>
                  <a:gd name="T88" fmla="*/ 146 w 479"/>
                  <a:gd name="T89" fmla="*/ 513 h 878"/>
                  <a:gd name="T90" fmla="*/ 132 w 479"/>
                  <a:gd name="T91" fmla="*/ 518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9" h="878">
                    <a:moveTo>
                      <a:pt x="23" y="647"/>
                    </a:moveTo>
                    <a:cubicBezTo>
                      <a:pt x="90" y="674"/>
                      <a:pt x="90" y="674"/>
                      <a:pt x="90" y="674"/>
                    </a:cubicBezTo>
                    <a:cubicBezTo>
                      <a:pt x="90" y="674"/>
                      <a:pt x="72" y="734"/>
                      <a:pt x="68" y="742"/>
                    </a:cubicBezTo>
                    <a:cubicBezTo>
                      <a:pt x="63" y="750"/>
                      <a:pt x="52" y="757"/>
                      <a:pt x="51" y="766"/>
                    </a:cubicBezTo>
                    <a:cubicBezTo>
                      <a:pt x="49" y="774"/>
                      <a:pt x="49" y="774"/>
                      <a:pt x="46" y="778"/>
                    </a:cubicBezTo>
                    <a:cubicBezTo>
                      <a:pt x="44" y="782"/>
                      <a:pt x="33" y="805"/>
                      <a:pt x="31" y="813"/>
                    </a:cubicBezTo>
                    <a:cubicBezTo>
                      <a:pt x="30" y="821"/>
                      <a:pt x="26" y="833"/>
                      <a:pt x="28" y="835"/>
                    </a:cubicBezTo>
                    <a:cubicBezTo>
                      <a:pt x="28" y="835"/>
                      <a:pt x="25" y="842"/>
                      <a:pt x="27" y="846"/>
                    </a:cubicBezTo>
                    <a:cubicBezTo>
                      <a:pt x="27" y="847"/>
                      <a:pt x="27" y="847"/>
                      <a:pt x="28" y="847"/>
                    </a:cubicBezTo>
                    <a:cubicBezTo>
                      <a:pt x="32" y="850"/>
                      <a:pt x="71" y="860"/>
                      <a:pt x="71" y="860"/>
                    </a:cubicBezTo>
                    <a:cubicBezTo>
                      <a:pt x="75" y="857"/>
                      <a:pt x="75" y="857"/>
                      <a:pt x="75" y="857"/>
                    </a:cubicBezTo>
                    <a:cubicBezTo>
                      <a:pt x="75" y="857"/>
                      <a:pt x="103" y="871"/>
                      <a:pt x="125" y="869"/>
                    </a:cubicBezTo>
                    <a:cubicBezTo>
                      <a:pt x="125" y="869"/>
                      <a:pt x="173" y="863"/>
                      <a:pt x="164" y="850"/>
                    </a:cubicBezTo>
                    <a:cubicBezTo>
                      <a:pt x="164" y="850"/>
                      <a:pt x="156" y="838"/>
                      <a:pt x="144" y="842"/>
                    </a:cubicBezTo>
                    <a:cubicBezTo>
                      <a:pt x="144" y="842"/>
                      <a:pt x="136" y="844"/>
                      <a:pt x="133" y="842"/>
                    </a:cubicBezTo>
                    <a:cubicBezTo>
                      <a:pt x="130" y="841"/>
                      <a:pt x="127" y="844"/>
                      <a:pt x="124" y="842"/>
                    </a:cubicBezTo>
                    <a:cubicBezTo>
                      <a:pt x="121" y="840"/>
                      <a:pt x="107" y="820"/>
                      <a:pt x="107" y="817"/>
                    </a:cubicBezTo>
                    <a:cubicBezTo>
                      <a:pt x="107" y="817"/>
                      <a:pt x="114" y="817"/>
                      <a:pt x="113" y="802"/>
                    </a:cubicBezTo>
                    <a:cubicBezTo>
                      <a:pt x="112" y="788"/>
                      <a:pt x="112" y="786"/>
                      <a:pt x="120" y="779"/>
                    </a:cubicBezTo>
                    <a:cubicBezTo>
                      <a:pt x="128" y="772"/>
                      <a:pt x="145" y="747"/>
                      <a:pt x="148" y="737"/>
                    </a:cubicBezTo>
                    <a:cubicBezTo>
                      <a:pt x="152" y="728"/>
                      <a:pt x="167" y="699"/>
                      <a:pt x="167" y="699"/>
                    </a:cubicBezTo>
                    <a:cubicBezTo>
                      <a:pt x="191" y="707"/>
                      <a:pt x="191" y="707"/>
                      <a:pt x="191" y="707"/>
                    </a:cubicBezTo>
                    <a:cubicBezTo>
                      <a:pt x="191" y="707"/>
                      <a:pt x="201" y="712"/>
                      <a:pt x="208" y="697"/>
                    </a:cubicBezTo>
                    <a:cubicBezTo>
                      <a:pt x="234" y="624"/>
                      <a:pt x="234" y="624"/>
                      <a:pt x="234" y="624"/>
                    </a:cubicBezTo>
                    <a:cubicBezTo>
                      <a:pt x="234" y="624"/>
                      <a:pt x="262" y="681"/>
                      <a:pt x="264" y="687"/>
                    </a:cubicBezTo>
                    <a:cubicBezTo>
                      <a:pt x="266" y="693"/>
                      <a:pt x="273" y="705"/>
                      <a:pt x="275" y="716"/>
                    </a:cubicBezTo>
                    <a:cubicBezTo>
                      <a:pt x="277" y="726"/>
                      <a:pt x="300" y="772"/>
                      <a:pt x="301" y="777"/>
                    </a:cubicBezTo>
                    <a:cubicBezTo>
                      <a:pt x="302" y="781"/>
                      <a:pt x="305" y="790"/>
                      <a:pt x="307" y="795"/>
                    </a:cubicBezTo>
                    <a:cubicBezTo>
                      <a:pt x="309" y="799"/>
                      <a:pt x="321" y="814"/>
                      <a:pt x="321" y="814"/>
                    </a:cubicBezTo>
                    <a:cubicBezTo>
                      <a:pt x="321" y="814"/>
                      <a:pt x="324" y="817"/>
                      <a:pt x="325" y="819"/>
                    </a:cubicBezTo>
                    <a:cubicBezTo>
                      <a:pt x="326" y="822"/>
                      <a:pt x="319" y="831"/>
                      <a:pt x="319" y="838"/>
                    </a:cubicBezTo>
                    <a:cubicBezTo>
                      <a:pt x="319" y="844"/>
                      <a:pt x="324" y="865"/>
                      <a:pt x="326" y="868"/>
                    </a:cubicBezTo>
                    <a:cubicBezTo>
                      <a:pt x="327" y="870"/>
                      <a:pt x="373" y="877"/>
                      <a:pt x="373" y="877"/>
                    </a:cubicBezTo>
                    <a:cubicBezTo>
                      <a:pt x="374" y="871"/>
                      <a:pt x="374" y="871"/>
                      <a:pt x="374" y="871"/>
                    </a:cubicBezTo>
                    <a:cubicBezTo>
                      <a:pt x="374" y="871"/>
                      <a:pt x="404" y="878"/>
                      <a:pt x="418" y="873"/>
                    </a:cubicBezTo>
                    <a:cubicBezTo>
                      <a:pt x="418" y="873"/>
                      <a:pt x="479" y="861"/>
                      <a:pt x="462" y="846"/>
                    </a:cubicBezTo>
                    <a:cubicBezTo>
                      <a:pt x="462" y="846"/>
                      <a:pt x="461" y="838"/>
                      <a:pt x="448" y="841"/>
                    </a:cubicBezTo>
                    <a:cubicBezTo>
                      <a:pt x="448" y="841"/>
                      <a:pt x="440" y="842"/>
                      <a:pt x="435" y="841"/>
                    </a:cubicBezTo>
                    <a:cubicBezTo>
                      <a:pt x="431" y="840"/>
                      <a:pt x="422" y="836"/>
                      <a:pt x="417" y="834"/>
                    </a:cubicBezTo>
                    <a:cubicBezTo>
                      <a:pt x="412" y="832"/>
                      <a:pt x="400" y="825"/>
                      <a:pt x="397" y="822"/>
                    </a:cubicBezTo>
                    <a:cubicBezTo>
                      <a:pt x="394" y="819"/>
                      <a:pt x="387" y="814"/>
                      <a:pt x="386" y="812"/>
                    </a:cubicBezTo>
                    <a:cubicBezTo>
                      <a:pt x="385" y="810"/>
                      <a:pt x="377" y="783"/>
                      <a:pt x="373" y="771"/>
                    </a:cubicBezTo>
                    <a:cubicBezTo>
                      <a:pt x="369" y="760"/>
                      <a:pt x="363" y="741"/>
                      <a:pt x="358" y="738"/>
                    </a:cubicBezTo>
                    <a:cubicBezTo>
                      <a:pt x="353" y="735"/>
                      <a:pt x="350" y="740"/>
                      <a:pt x="347" y="730"/>
                    </a:cubicBezTo>
                    <a:cubicBezTo>
                      <a:pt x="344" y="720"/>
                      <a:pt x="344" y="713"/>
                      <a:pt x="341" y="707"/>
                    </a:cubicBezTo>
                    <a:cubicBezTo>
                      <a:pt x="339" y="700"/>
                      <a:pt x="336" y="689"/>
                      <a:pt x="336" y="684"/>
                    </a:cubicBezTo>
                    <a:cubicBezTo>
                      <a:pt x="335" y="679"/>
                      <a:pt x="333" y="669"/>
                      <a:pt x="330" y="665"/>
                    </a:cubicBezTo>
                    <a:cubicBezTo>
                      <a:pt x="328" y="660"/>
                      <a:pt x="323" y="652"/>
                      <a:pt x="328" y="648"/>
                    </a:cubicBezTo>
                    <a:cubicBezTo>
                      <a:pt x="328" y="648"/>
                      <a:pt x="335" y="637"/>
                      <a:pt x="328" y="629"/>
                    </a:cubicBezTo>
                    <a:cubicBezTo>
                      <a:pt x="322" y="622"/>
                      <a:pt x="326" y="597"/>
                      <a:pt x="324" y="583"/>
                    </a:cubicBezTo>
                    <a:cubicBezTo>
                      <a:pt x="322" y="569"/>
                      <a:pt x="321" y="563"/>
                      <a:pt x="319" y="556"/>
                    </a:cubicBezTo>
                    <a:cubicBezTo>
                      <a:pt x="317" y="549"/>
                      <a:pt x="318" y="547"/>
                      <a:pt x="316" y="545"/>
                    </a:cubicBezTo>
                    <a:cubicBezTo>
                      <a:pt x="316" y="545"/>
                      <a:pt x="316" y="521"/>
                      <a:pt x="315" y="515"/>
                    </a:cubicBezTo>
                    <a:cubicBezTo>
                      <a:pt x="314" y="510"/>
                      <a:pt x="317" y="501"/>
                      <a:pt x="317" y="498"/>
                    </a:cubicBezTo>
                    <a:cubicBezTo>
                      <a:pt x="317" y="497"/>
                      <a:pt x="317" y="497"/>
                      <a:pt x="317" y="497"/>
                    </a:cubicBezTo>
                    <a:cubicBezTo>
                      <a:pt x="315" y="495"/>
                      <a:pt x="341" y="497"/>
                      <a:pt x="341" y="497"/>
                    </a:cubicBezTo>
                    <a:cubicBezTo>
                      <a:pt x="341" y="497"/>
                      <a:pt x="362" y="496"/>
                      <a:pt x="354" y="478"/>
                    </a:cubicBezTo>
                    <a:cubicBezTo>
                      <a:pt x="347" y="459"/>
                      <a:pt x="339" y="387"/>
                      <a:pt x="339" y="387"/>
                    </a:cubicBezTo>
                    <a:cubicBezTo>
                      <a:pt x="365" y="405"/>
                      <a:pt x="365" y="405"/>
                      <a:pt x="365" y="405"/>
                    </a:cubicBezTo>
                    <a:cubicBezTo>
                      <a:pt x="372" y="395"/>
                      <a:pt x="372" y="395"/>
                      <a:pt x="372" y="395"/>
                    </a:cubicBezTo>
                    <a:cubicBezTo>
                      <a:pt x="372" y="395"/>
                      <a:pt x="377" y="394"/>
                      <a:pt x="377" y="397"/>
                    </a:cubicBezTo>
                    <a:cubicBezTo>
                      <a:pt x="377" y="397"/>
                      <a:pt x="377" y="402"/>
                      <a:pt x="380" y="404"/>
                    </a:cubicBezTo>
                    <a:cubicBezTo>
                      <a:pt x="380" y="404"/>
                      <a:pt x="380" y="406"/>
                      <a:pt x="385" y="408"/>
                    </a:cubicBezTo>
                    <a:cubicBezTo>
                      <a:pt x="385" y="408"/>
                      <a:pt x="395" y="413"/>
                      <a:pt x="394" y="408"/>
                    </a:cubicBezTo>
                    <a:cubicBezTo>
                      <a:pt x="392" y="402"/>
                      <a:pt x="394" y="406"/>
                      <a:pt x="394" y="406"/>
                    </a:cubicBezTo>
                    <a:cubicBezTo>
                      <a:pt x="397" y="400"/>
                      <a:pt x="397" y="400"/>
                      <a:pt x="397" y="400"/>
                    </a:cubicBezTo>
                    <a:cubicBezTo>
                      <a:pt x="397" y="400"/>
                      <a:pt x="400" y="396"/>
                      <a:pt x="398" y="391"/>
                    </a:cubicBezTo>
                    <a:cubicBezTo>
                      <a:pt x="398" y="391"/>
                      <a:pt x="406" y="383"/>
                      <a:pt x="398" y="378"/>
                    </a:cubicBezTo>
                    <a:cubicBezTo>
                      <a:pt x="398" y="378"/>
                      <a:pt x="398" y="374"/>
                      <a:pt x="390" y="372"/>
                    </a:cubicBezTo>
                    <a:cubicBezTo>
                      <a:pt x="381" y="367"/>
                      <a:pt x="381" y="367"/>
                      <a:pt x="381" y="367"/>
                    </a:cubicBezTo>
                    <a:cubicBezTo>
                      <a:pt x="381" y="367"/>
                      <a:pt x="361" y="350"/>
                      <a:pt x="359" y="348"/>
                    </a:cubicBezTo>
                    <a:cubicBezTo>
                      <a:pt x="357" y="347"/>
                      <a:pt x="332" y="334"/>
                      <a:pt x="330" y="330"/>
                    </a:cubicBezTo>
                    <a:cubicBezTo>
                      <a:pt x="329" y="325"/>
                      <a:pt x="329" y="322"/>
                      <a:pt x="326" y="319"/>
                    </a:cubicBezTo>
                    <a:cubicBezTo>
                      <a:pt x="324" y="315"/>
                      <a:pt x="321" y="299"/>
                      <a:pt x="318" y="288"/>
                    </a:cubicBezTo>
                    <a:cubicBezTo>
                      <a:pt x="315" y="277"/>
                      <a:pt x="311" y="259"/>
                      <a:pt x="307" y="251"/>
                    </a:cubicBezTo>
                    <a:cubicBezTo>
                      <a:pt x="303" y="243"/>
                      <a:pt x="299" y="236"/>
                      <a:pt x="297" y="229"/>
                    </a:cubicBezTo>
                    <a:cubicBezTo>
                      <a:pt x="295" y="223"/>
                      <a:pt x="288" y="205"/>
                      <a:pt x="284" y="201"/>
                    </a:cubicBezTo>
                    <a:cubicBezTo>
                      <a:pt x="279" y="198"/>
                      <a:pt x="277" y="182"/>
                      <a:pt x="273" y="172"/>
                    </a:cubicBezTo>
                    <a:cubicBezTo>
                      <a:pt x="268" y="162"/>
                      <a:pt x="267" y="155"/>
                      <a:pt x="263" y="152"/>
                    </a:cubicBezTo>
                    <a:cubicBezTo>
                      <a:pt x="263" y="152"/>
                      <a:pt x="268" y="146"/>
                      <a:pt x="267" y="141"/>
                    </a:cubicBezTo>
                    <a:cubicBezTo>
                      <a:pt x="267" y="141"/>
                      <a:pt x="269" y="135"/>
                      <a:pt x="273" y="135"/>
                    </a:cubicBezTo>
                    <a:cubicBezTo>
                      <a:pt x="273" y="135"/>
                      <a:pt x="300" y="132"/>
                      <a:pt x="292" y="118"/>
                    </a:cubicBezTo>
                    <a:cubicBezTo>
                      <a:pt x="292" y="118"/>
                      <a:pt x="298" y="111"/>
                      <a:pt x="293" y="108"/>
                    </a:cubicBezTo>
                    <a:cubicBezTo>
                      <a:pt x="293" y="108"/>
                      <a:pt x="297" y="106"/>
                      <a:pt x="295" y="103"/>
                    </a:cubicBezTo>
                    <a:cubicBezTo>
                      <a:pt x="295" y="103"/>
                      <a:pt x="291" y="96"/>
                      <a:pt x="296" y="96"/>
                    </a:cubicBezTo>
                    <a:cubicBezTo>
                      <a:pt x="296" y="96"/>
                      <a:pt x="308" y="91"/>
                      <a:pt x="297" y="83"/>
                    </a:cubicBezTo>
                    <a:cubicBezTo>
                      <a:pt x="297" y="83"/>
                      <a:pt x="286" y="77"/>
                      <a:pt x="289" y="72"/>
                    </a:cubicBezTo>
                    <a:cubicBezTo>
                      <a:pt x="289" y="72"/>
                      <a:pt x="292" y="67"/>
                      <a:pt x="289" y="63"/>
                    </a:cubicBezTo>
                    <a:cubicBezTo>
                      <a:pt x="289" y="63"/>
                      <a:pt x="284" y="52"/>
                      <a:pt x="283" y="48"/>
                    </a:cubicBezTo>
                    <a:cubicBezTo>
                      <a:pt x="283" y="48"/>
                      <a:pt x="296" y="37"/>
                      <a:pt x="280" y="28"/>
                    </a:cubicBezTo>
                    <a:cubicBezTo>
                      <a:pt x="280" y="28"/>
                      <a:pt x="220" y="0"/>
                      <a:pt x="197" y="49"/>
                    </a:cubicBezTo>
                    <a:cubicBezTo>
                      <a:pt x="197" y="49"/>
                      <a:pt x="190" y="73"/>
                      <a:pt x="206" y="103"/>
                    </a:cubicBezTo>
                    <a:cubicBezTo>
                      <a:pt x="206" y="103"/>
                      <a:pt x="212" y="111"/>
                      <a:pt x="210" y="114"/>
                    </a:cubicBezTo>
                    <a:cubicBezTo>
                      <a:pt x="210" y="114"/>
                      <a:pt x="210" y="118"/>
                      <a:pt x="213" y="118"/>
                    </a:cubicBezTo>
                    <a:cubicBezTo>
                      <a:pt x="213" y="118"/>
                      <a:pt x="252" y="127"/>
                      <a:pt x="264" y="161"/>
                    </a:cubicBezTo>
                    <a:cubicBezTo>
                      <a:pt x="264" y="161"/>
                      <a:pt x="265" y="168"/>
                      <a:pt x="261" y="173"/>
                    </a:cubicBezTo>
                    <a:cubicBezTo>
                      <a:pt x="265" y="174"/>
                      <a:pt x="265" y="174"/>
                      <a:pt x="265" y="174"/>
                    </a:cubicBezTo>
                    <a:cubicBezTo>
                      <a:pt x="265" y="174"/>
                      <a:pt x="262" y="177"/>
                      <a:pt x="269" y="190"/>
                    </a:cubicBezTo>
                    <a:cubicBezTo>
                      <a:pt x="271" y="197"/>
                      <a:pt x="271" y="197"/>
                      <a:pt x="271" y="197"/>
                    </a:cubicBezTo>
                    <a:cubicBezTo>
                      <a:pt x="271" y="197"/>
                      <a:pt x="232" y="125"/>
                      <a:pt x="212" y="127"/>
                    </a:cubicBezTo>
                    <a:cubicBezTo>
                      <a:pt x="213" y="118"/>
                      <a:pt x="213" y="118"/>
                      <a:pt x="213" y="118"/>
                    </a:cubicBezTo>
                    <a:cubicBezTo>
                      <a:pt x="213" y="118"/>
                      <a:pt x="210" y="135"/>
                      <a:pt x="204" y="139"/>
                    </a:cubicBezTo>
                    <a:cubicBezTo>
                      <a:pt x="198" y="143"/>
                      <a:pt x="186" y="144"/>
                      <a:pt x="179" y="157"/>
                    </a:cubicBezTo>
                    <a:cubicBezTo>
                      <a:pt x="171" y="171"/>
                      <a:pt x="153" y="200"/>
                      <a:pt x="149" y="215"/>
                    </a:cubicBezTo>
                    <a:cubicBezTo>
                      <a:pt x="146" y="230"/>
                      <a:pt x="149" y="227"/>
                      <a:pt x="149" y="238"/>
                    </a:cubicBezTo>
                    <a:cubicBezTo>
                      <a:pt x="148" y="248"/>
                      <a:pt x="149" y="246"/>
                      <a:pt x="144" y="255"/>
                    </a:cubicBezTo>
                    <a:cubicBezTo>
                      <a:pt x="140" y="264"/>
                      <a:pt x="139" y="279"/>
                      <a:pt x="141" y="288"/>
                    </a:cubicBezTo>
                    <a:cubicBezTo>
                      <a:pt x="143" y="297"/>
                      <a:pt x="146" y="292"/>
                      <a:pt x="141" y="302"/>
                    </a:cubicBezTo>
                    <a:cubicBezTo>
                      <a:pt x="136" y="311"/>
                      <a:pt x="136" y="316"/>
                      <a:pt x="136" y="323"/>
                    </a:cubicBezTo>
                    <a:cubicBezTo>
                      <a:pt x="136" y="331"/>
                      <a:pt x="140" y="336"/>
                      <a:pt x="139" y="343"/>
                    </a:cubicBezTo>
                    <a:cubicBezTo>
                      <a:pt x="138" y="351"/>
                      <a:pt x="134" y="363"/>
                      <a:pt x="137" y="377"/>
                    </a:cubicBezTo>
                    <a:cubicBezTo>
                      <a:pt x="139" y="391"/>
                      <a:pt x="140" y="394"/>
                      <a:pt x="138" y="401"/>
                    </a:cubicBezTo>
                    <a:cubicBezTo>
                      <a:pt x="136" y="408"/>
                      <a:pt x="128" y="465"/>
                      <a:pt x="125" y="474"/>
                    </a:cubicBezTo>
                    <a:cubicBezTo>
                      <a:pt x="123" y="484"/>
                      <a:pt x="123" y="488"/>
                      <a:pt x="123" y="488"/>
                    </a:cubicBezTo>
                    <a:cubicBezTo>
                      <a:pt x="123" y="488"/>
                      <a:pt x="136" y="494"/>
                      <a:pt x="140" y="493"/>
                    </a:cubicBezTo>
                    <a:cubicBezTo>
                      <a:pt x="140" y="493"/>
                      <a:pt x="127" y="496"/>
                      <a:pt x="119" y="513"/>
                    </a:cubicBezTo>
                    <a:cubicBezTo>
                      <a:pt x="68" y="496"/>
                      <a:pt x="68" y="496"/>
                      <a:pt x="68" y="496"/>
                    </a:cubicBezTo>
                    <a:cubicBezTo>
                      <a:pt x="68" y="496"/>
                      <a:pt x="56" y="488"/>
                      <a:pt x="48" y="507"/>
                    </a:cubicBezTo>
                    <a:cubicBezTo>
                      <a:pt x="41" y="526"/>
                      <a:pt x="6" y="631"/>
                      <a:pt x="6" y="631"/>
                    </a:cubicBezTo>
                    <a:cubicBezTo>
                      <a:pt x="6" y="631"/>
                      <a:pt x="0" y="639"/>
                      <a:pt x="23" y="647"/>
                    </a:cubicBezTo>
                    <a:close/>
                    <a:moveTo>
                      <a:pt x="270" y="168"/>
                    </a:moveTo>
                    <a:cubicBezTo>
                      <a:pt x="266" y="161"/>
                      <a:pt x="266" y="161"/>
                      <a:pt x="266" y="161"/>
                    </a:cubicBez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65" y="155"/>
                      <a:pt x="270" y="168"/>
                      <a:pt x="270" y="168"/>
                    </a:cubicBezTo>
                    <a:close/>
                    <a:moveTo>
                      <a:pt x="299" y="327"/>
                    </a:moveTo>
                    <a:cubicBezTo>
                      <a:pt x="300" y="328"/>
                      <a:pt x="300" y="328"/>
                      <a:pt x="300" y="328"/>
                    </a:cubicBezTo>
                    <a:cubicBezTo>
                      <a:pt x="300" y="328"/>
                      <a:pt x="307" y="334"/>
                      <a:pt x="304" y="344"/>
                    </a:cubicBezTo>
                    <a:cubicBezTo>
                      <a:pt x="304" y="344"/>
                      <a:pt x="302" y="357"/>
                      <a:pt x="304" y="361"/>
                    </a:cubicBezTo>
                    <a:cubicBezTo>
                      <a:pt x="306" y="365"/>
                      <a:pt x="304" y="362"/>
                      <a:pt x="304" y="362"/>
                    </a:cubicBezTo>
                    <a:cubicBezTo>
                      <a:pt x="304" y="362"/>
                      <a:pt x="306" y="367"/>
                      <a:pt x="304" y="369"/>
                    </a:cubicBezTo>
                    <a:cubicBezTo>
                      <a:pt x="299" y="371"/>
                      <a:pt x="299" y="371"/>
                      <a:pt x="299" y="371"/>
                    </a:cubicBezTo>
                    <a:cubicBezTo>
                      <a:pt x="299" y="371"/>
                      <a:pt x="300" y="332"/>
                      <a:pt x="299" y="327"/>
                    </a:cubicBezTo>
                    <a:close/>
                    <a:moveTo>
                      <a:pt x="132" y="518"/>
                    </a:moveTo>
                    <a:cubicBezTo>
                      <a:pt x="132" y="518"/>
                      <a:pt x="134" y="509"/>
                      <a:pt x="139" y="509"/>
                    </a:cubicBezTo>
                    <a:cubicBezTo>
                      <a:pt x="139" y="509"/>
                      <a:pt x="142" y="517"/>
                      <a:pt x="146" y="513"/>
                    </a:cubicBezTo>
                    <a:cubicBezTo>
                      <a:pt x="146" y="513"/>
                      <a:pt x="147" y="520"/>
                      <a:pt x="150" y="519"/>
                    </a:cubicBezTo>
                    <a:cubicBezTo>
                      <a:pt x="148" y="524"/>
                      <a:pt x="148" y="524"/>
                      <a:pt x="148" y="524"/>
                    </a:cubicBezTo>
                    <a:lnTo>
                      <a:pt x="132" y="5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reflection blurRad="101600" stA="41000" endPos="35000" dir="5400000" sy="-100000" algn="bl" rotWithShape="0"/>
              </a:effectLst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 flipH="1">
                <a:off x="6506629" y="2652598"/>
                <a:ext cx="1" cy="344095"/>
              </a:xfrm>
              <a:prstGeom prst="line">
                <a:avLst/>
              </a:prstGeom>
              <a:solidFill>
                <a:schemeClr val="tx1"/>
              </a:solidFill>
              <a:ln w="19050">
                <a:solidFill>
                  <a:schemeClr val="tx2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圆: 空心 20"/>
              <p:cNvSpPr/>
              <p:nvPr/>
            </p:nvSpPr>
            <p:spPr>
              <a:xfrm>
                <a:off x="6439175" y="2554609"/>
                <a:ext cx="134908" cy="134908"/>
              </a:xfrm>
              <a:prstGeom prst="donu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5973240" y="3225444"/>
                <a:ext cx="1272938" cy="642945"/>
                <a:chOff x="1732858" y="5001250"/>
                <a:chExt cx="2213143" cy="857260"/>
              </a:xfrm>
            </p:grpSpPr>
            <p:sp>
              <p:nvSpPr>
                <p:cNvPr id="49" name="文本框 55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50" name="文本框 56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53" name="组合 52"/>
            <p:cNvGrpSpPr/>
            <p:nvPr/>
          </p:nvGrpSpPr>
          <p:grpSpPr>
            <a:xfrm>
              <a:off x="11518" y="2012"/>
              <a:ext cx="2033" cy="4080"/>
              <a:chOff x="7313653" y="1277417"/>
              <a:chExt cx="1290996" cy="2590972"/>
            </a:xfrm>
          </p:grpSpPr>
          <p:sp>
            <p:nvSpPr>
              <p:cNvPr id="82" name="任意多边形: 形状 8"/>
              <p:cNvSpPr/>
              <p:nvPr/>
            </p:nvSpPr>
            <p:spPr bwMode="auto">
              <a:xfrm flipH="1">
                <a:off x="7575284" y="1438303"/>
                <a:ext cx="611756" cy="1098286"/>
              </a:xfrm>
              <a:custGeom>
                <a:avLst/>
                <a:gdLst>
                  <a:gd name="T0" fmla="*/ 477 w 502"/>
                  <a:gd name="T1" fmla="*/ 130 h 903"/>
                  <a:gd name="T2" fmla="*/ 451 w 502"/>
                  <a:gd name="T3" fmla="*/ 76 h 903"/>
                  <a:gd name="T4" fmla="*/ 432 w 502"/>
                  <a:gd name="T5" fmla="*/ 105 h 903"/>
                  <a:gd name="T6" fmla="*/ 449 w 502"/>
                  <a:gd name="T7" fmla="*/ 157 h 903"/>
                  <a:gd name="T8" fmla="*/ 426 w 502"/>
                  <a:gd name="T9" fmla="*/ 207 h 903"/>
                  <a:gd name="T10" fmla="*/ 344 w 502"/>
                  <a:gd name="T11" fmla="*/ 150 h 903"/>
                  <a:gd name="T12" fmla="*/ 347 w 502"/>
                  <a:gd name="T13" fmla="*/ 105 h 903"/>
                  <a:gd name="T14" fmla="*/ 361 w 502"/>
                  <a:gd name="T15" fmla="*/ 50 h 903"/>
                  <a:gd name="T16" fmla="*/ 338 w 502"/>
                  <a:gd name="T17" fmla="*/ 16 h 903"/>
                  <a:gd name="T18" fmla="*/ 285 w 502"/>
                  <a:gd name="T19" fmla="*/ 13 h 903"/>
                  <a:gd name="T20" fmla="*/ 258 w 502"/>
                  <a:gd name="T21" fmla="*/ 105 h 903"/>
                  <a:gd name="T22" fmla="*/ 197 w 502"/>
                  <a:gd name="T23" fmla="*/ 149 h 903"/>
                  <a:gd name="T24" fmla="*/ 147 w 502"/>
                  <a:gd name="T25" fmla="*/ 199 h 903"/>
                  <a:gd name="T26" fmla="*/ 116 w 502"/>
                  <a:gd name="T27" fmla="*/ 216 h 903"/>
                  <a:gd name="T28" fmla="*/ 94 w 502"/>
                  <a:gd name="T29" fmla="*/ 223 h 903"/>
                  <a:gd name="T30" fmla="*/ 63 w 502"/>
                  <a:gd name="T31" fmla="*/ 165 h 903"/>
                  <a:gd name="T32" fmla="*/ 74 w 502"/>
                  <a:gd name="T33" fmla="*/ 112 h 903"/>
                  <a:gd name="T34" fmla="*/ 51 w 502"/>
                  <a:gd name="T35" fmla="*/ 85 h 903"/>
                  <a:gd name="T36" fmla="*/ 17 w 502"/>
                  <a:gd name="T37" fmla="*/ 121 h 903"/>
                  <a:gd name="T38" fmla="*/ 11 w 502"/>
                  <a:gd name="T39" fmla="*/ 180 h 903"/>
                  <a:gd name="T40" fmla="*/ 41 w 502"/>
                  <a:gd name="T41" fmla="*/ 262 h 903"/>
                  <a:gd name="T42" fmla="*/ 107 w 502"/>
                  <a:gd name="T43" fmla="*/ 298 h 903"/>
                  <a:gd name="T44" fmla="*/ 202 w 502"/>
                  <a:gd name="T45" fmla="*/ 348 h 903"/>
                  <a:gd name="T46" fmla="*/ 205 w 502"/>
                  <a:gd name="T47" fmla="*/ 423 h 903"/>
                  <a:gd name="T48" fmla="*/ 186 w 502"/>
                  <a:gd name="T49" fmla="*/ 503 h 903"/>
                  <a:gd name="T50" fmla="*/ 140 w 502"/>
                  <a:gd name="T51" fmla="*/ 581 h 903"/>
                  <a:gd name="T52" fmla="*/ 141 w 502"/>
                  <a:gd name="T53" fmla="*/ 696 h 903"/>
                  <a:gd name="T54" fmla="*/ 200 w 502"/>
                  <a:gd name="T55" fmla="*/ 798 h 903"/>
                  <a:gd name="T56" fmla="*/ 168 w 502"/>
                  <a:gd name="T57" fmla="*/ 815 h 903"/>
                  <a:gd name="T58" fmla="*/ 196 w 502"/>
                  <a:gd name="T59" fmla="*/ 849 h 903"/>
                  <a:gd name="T60" fmla="*/ 289 w 502"/>
                  <a:gd name="T61" fmla="*/ 834 h 903"/>
                  <a:gd name="T62" fmla="*/ 274 w 502"/>
                  <a:gd name="T63" fmla="*/ 767 h 903"/>
                  <a:gd name="T64" fmla="*/ 241 w 502"/>
                  <a:gd name="T65" fmla="*/ 713 h 903"/>
                  <a:gd name="T66" fmla="*/ 226 w 502"/>
                  <a:gd name="T67" fmla="*/ 657 h 903"/>
                  <a:gd name="T68" fmla="*/ 290 w 502"/>
                  <a:gd name="T69" fmla="*/ 571 h 903"/>
                  <a:gd name="T70" fmla="*/ 310 w 502"/>
                  <a:gd name="T71" fmla="*/ 567 h 903"/>
                  <a:gd name="T72" fmla="*/ 310 w 502"/>
                  <a:gd name="T73" fmla="*/ 618 h 903"/>
                  <a:gd name="T74" fmla="*/ 326 w 502"/>
                  <a:gd name="T75" fmla="*/ 694 h 903"/>
                  <a:gd name="T76" fmla="*/ 347 w 502"/>
                  <a:gd name="T77" fmla="*/ 800 h 903"/>
                  <a:gd name="T78" fmla="*/ 356 w 502"/>
                  <a:gd name="T79" fmla="*/ 855 h 903"/>
                  <a:gd name="T80" fmla="*/ 410 w 502"/>
                  <a:gd name="T81" fmla="*/ 895 h 903"/>
                  <a:gd name="T82" fmla="*/ 408 w 502"/>
                  <a:gd name="T83" fmla="*/ 830 h 903"/>
                  <a:gd name="T84" fmla="*/ 405 w 502"/>
                  <a:gd name="T85" fmla="*/ 761 h 903"/>
                  <a:gd name="T86" fmla="*/ 402 w 502"/>
                  <a:gd name="T87" fmla="*/ 665 h 903"/>
                  <a:gd name="T88" fmla="*/ 381 w 502"/>
                  <a:gd name="T89" fmla="*/ 624 h 903"/>
                  <a:gd name="T90" fmla="*/ 392 w 502"/>
                  <a:gd name="T91" fmla="*/ 588 h 903"/>
                  <a:gd name="T92" fmla="*/ 415 w 502"/>
                  <a:gd name="T93" fmla="*/ 530 h 903"/>
                  <a:gd name="T94" fmla="*/ 422 w 502"/>
                  <a:gd name="T95" fmla="*/ 472 h 903"/>
                  <a:gd name="T96" fmla="*/ 399 w 502"/>
                  <a:gd name="T97" fmla="*/ 376 h 903"/>
                  <a:gd name="T98" fmla="*/ 386 w 502"/>
                  <a:gd name="T99" fmla="*/ 302 h 903"/>
                  <a:gd name="T100" fmla="*/ 433 w 502"/>
                  <a:gd name="T101" fmla="*/ 309 h 903"/>
                  <a:gd name="T102" fmla="*/ 488 w 502"/>
                  <a:gd name="T103" fmla="*/ 285 h 903"/>
                  <a:gd name="T104" fmla="*/ 494 w 502"/>
                  <a:gd name="T105" fmla="*/ 228 h 903"/>
                  <a:gd name="T106" fmla="*/ 22 w 502"/>
                  <a:gd name="T107" fmla="*/ 166 h 903"/>
                  <a:gd name="T108" fmla="*/ 244 w 502"/>
                  <a:gd name="T109" fmla="*/ 172 h 903"/>
                  <a:gd name="T110" fmla="*/ 253 w 502"/>
                  <a:gd name="T111" fmla="*/ 136 h 903"/>
                  <a:gd name="T112" fmla="*/ 272 w 502"/>
                  <a:gd name="T113" fmla="*/ 193 h 903"/>
                  <a:gd name="T114" fmla="*/ 290 w 502"/>
                  <a:gd name="T115" fmla="*/ 180 h 903"/>
                  <a:gd name="T116" fmla="*/ 450 w 502"/>
                  <a:gd name="T117" fmla="*/ 149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2" h="903">
                    <a:moveTo>
                      <a:pt x="502" y="171"/>
                    </a:moveTo>
                    <a:cubicBezTo>
                      <a:pt x="501" y="171"/>
                      <a:pt x="500" y="171"/>
                      <a:pt x="498" y="169"/>
                    </a:cubicBezTo>
                    <a:cubicBezTo>
                      <a:pt x="495" y="167"/>
                      <a:pt x="493" y="166"/>
                      <a:pt x="492" y="165"/>
                    </a:cubicBezTo>
                    <a:cubicBezTo>
                      <a:pt x="491" y="164"/>
                      <a:pt x="491" y="164"/>
                      <a:pt x="490" y="163"/>
                    </a:cubicBezTo>
                    <a:cubicBezTo>
                      <a:pt x="488" y="162"/>
                      <a:pt x="486" y="160"/>
                      <a:pt x="485" y="160"/>
                    </a:cubicBezTo>
                    <a:cubicBezTo>
                      <a:pt x="483" y="159"/>
                      <a:pt x="482" y="158"/>
                      <a:pt x="482" y="158"/>
                    </a:cubicBezTo>
                    <a:cubicBezTo>
                      <a:pt x="482" y="158"/>
                      <a:pt x="482" y="157"/>
                      <a:pt x="481" y="154"/>
                    </a:cubicBezTo>
                    <a:cubicBezTo>
                      <a:pt x="481" y="151"/>
                      <a:pt x="480" y="149"/>
                      <a:pt x="480" y="147"/>
                    </a:cubicBezTo>
                    <a:cubicBezTo>
                      <a:pt x="480" y="145"/>
                      <a:pt x="480" y="145"/>
                      <a:pt x="480" y="144"/>
                    </a:cubicBezTo>
                    <a:cubicBezTo>
                      <a:pt x="479" y="144"/>
                      <a:pt x="479" y="144"/>
                      <a:pt x="479" y="144"/>
                    </a:cubicBezTo>
                    <a:cubicBezTo>
                      <a:pt x="479" y="144"/>
                      <a:pt x="479" y="140"/>
                      <a:pt x="478" y="136"/>
                    </a:cubicBezTo>
                    <a:cubicBezTo>
                      <a:pt x="478" y="132"/>
                      <a:pt x="477" y="130"/>
                      <a:pt x="477" y="130"/>
                    </a:cubicBezTo>
                    <a:cubicBezTo>
                      <a:pt x="477" y="129"/>
                      <a:pt x="477" y="128"/>
                      <a:pt x="477" y="127"/>
                    </a:cubicBezTo>
                    <a:cubicBezTo>
                      <a:pt x="477" y="127"/>
                      <a:pt x="477" y="124"/>
                      <a:pt x="477" y="122"/>
                    </a:cubicBezTo>
                    <a:cubicBezTo>
                      <a:pt x="477" y="119"/>
                      <a:pt x="477" y="117"/>
                      <a:pt x="477" y="114"/>
                    </a:cubicBezTo>
                    <a:cubicBezTo>
                      <a:pt x="477" y="112"/>
                      <a:pt x="476" y="109"/>
                      <a:pt x="476" y="106"/>
                    </a:cubicBezTo>
                    <a:cubicBezTo>
                      <a:pt x="476" y="102"/>
                      <a:pt x="475" y="99"/>
                      <a:pt x="475" y="96"/>
                    </a:cubicBezTo>
                    <a:cubicBezTo>
                      <a:pt x="474" y="93"/>
                      <a:pt x="474" y="91"/>
                      <a:pt x="474" y="87"/>
                    </a:cubicBezTo>
                    <a:cubicBezTo>
                      <a:pt x="473" y="84"/>
                      <a:pt x="474" y="84"/>
                      <a:pt x="474" y="83"/>
                    </a:cubicBezTo>
                    <a:cubicBezTo>
                      <a:pt x="474" y="81"/>
                      <a:pt x="474" y="80"/>
                      <a:pt x="472" y="79"/>
                    </a:cubicBezTo>
                    <a:cubicBezTo>
                      <a:pt x="471" y="77"/>
                      <a:pt x="469" y="76"/>
                      <a:pt x="468" y="76"/>
                    </a:cubicBezTo>
                    <a:cubicBezTo>
                      <a:pt x="467" y="76"/>
                      <a:pt x="464" y="76"/>
                      <a:pt x="462" y="76"/>
                    </a:cubicBezTo>
                    <a:cubicBezTo>
                      <a:pt x="461" y="76"/>
                      <a:pt x="459" y="76"/>
                      <a:pt x="457" y="76"/>
                    </a:cubicBezTo>
                    <a:cubicBezTo>
                      <a:pt x="455" y="76"/>
                      <a:pt x="452" y="76"/>
                      <a:pt x="451" y="76"/>
                    </a:cubicBezTo>
                    <a:cubicBezTo>
                      <a:pt x="449" y="75"/>
                      <a:pt x="447" y="75"/>
                      <a:pt x="445" y="76"/>
                    </a:cubicBezTo>
                    <a:cubicBezTo>
                      <a:pt x="442" y="76"/>
                      <a:pt x="441" y="76"/>
                      <a:pt x="440" y="76"/>
                    </a:cubicBezTo>
                    <a:cubicBezTo>
                      <a:pt x="439" y="76"/>
                      <a:pt x="438" y="76"/>
                      <a:pt x="437" y="77"/>
                    </a:cubicBezTo>
                    <a:cubicBezTo>
                      <a:pt x="436" y="78"/>
                      <a:pt x="435" y="78"/>
                      <a:pt x="435" y="79"/>
                    </a:cubicBezTo>
                    <a:cubicBezTo>
                      <a:pt x="435" y="80"/>
                      <a:pt x="434" y="80"/>
                      <a:pt x="434" y="80"/>
                    </a:cubicBezTo>
                    <a:cubicBezTo>
                      <a:pt x="434" y="80"/>
                      <a:pt x="433" y="79"/>
                      <a:pt x="431" y="79"/>
                    </a:cubicBezTo>
                    <a:cubicBezTo>
                      <a:pt x="430" y="79"/>
                      <a:pt x="427" y="79"/>
                      <a:pt x="426" y="82"/>
                    </a:cubicBezTo>
                    <a:cubicBezTo>
                      <a:pt x="425" y="84"/>
                      <a:pt x="426" y="85"/>
                      <a:pt x="426" y="86"/>
                    </a:cubicBezTo>
                    <a:cubicBezTo>
                      <a:pt x="427" y="88"/>
                      <a:pt x="426" y="91"/>
                      <a:pt x="426" y="93"/>
                    </a:cubicBezTo>
                    <a:cubicBezTo>
                      <a:pt x="427" y="95"/>
                      <a:pt x="427" y="96"/>
                      <a:pt x="428" y="97"/>
                    </a:cubicBezTo>
                    <a:cubicBezTo>
                      <a:pt x="428" y="99"/>
                      <a:pt x="429" y="100"/>
                      <a:pt x="430" y="102"/>
                    </a:cubicBezTo>
                    <a:cubicBezTo>
                      <a:pt x="431" y="104"/>
                      <a:pt x="432" y="105"/>
                      <a:pt x="432" y="105"/>
                    </a:cubicBezTo>
                    <a:cubicBezTo>
                      <a:pt x="433" y="106"/>
                      <a:pt x="433" y="107"/>
                      <a:pt x="434" y="108"/>
                    </a:cubicBezTo>
                    <a:cubicBezTo>
                      <a:pt x="435" y="110"/>
                      <a:pt x="435" y="110"/>
                      <a:pt x="435" y="112"/>
                    </a:cubicBezTo>
                    <a:cubicBezTo>
                      <a:pt x="436" y="113"/>
                      <a:pt x="436" y="117"/>
                      <a:pt x="439" y="121"/>
                    </a:cubicBezTo>
                    <a:cubicBezTo>
                      <a:pt x="440" y="123"/>
                      <a:pt x="441" y="124"/>
                      <a:pt x="442" y="125"/>
                    </a:cubicBezTo>
                    <a:cubicBezTo>
                      <a:pt x="443" y="126"/>
                      <a:pt x="443" y="127"/>
                      <a:pt x="444" y="128"/>
                    </a:cubicBezTo>
                    <a:cubicBezTo>
                      <a:pt x="445" y="129"/>
                      <a:pt x="446" y="130"/>
                      <a:pt x="447" y="131"/>
                    </a:cubicBezTo>
                    <a:cubicBezTo>
                      <a:pt x="447" y="132"/>
                      <a:pt x="448" y="134"/>
                      <a:pt x="448" y="135"/>
                    </a:cubicBezTo>
                    <a:cubicBezTo>
                      <a:pt x="449" y="137"/>
                      <a:pt x="449" y="139"/>
                      <a:pt x="449" y="141"/>
                    </a:cubicBezTo>
                    <a:cubicBezTo>
                      <a:pt x="450" y="144"/>
                      <a:pt x="450" y="145"/>
                      <a:pt x="450" y="145"/>
                    </a:cubicBezTo>
                    <a:cubicBezTo>
                      <a:pt x="450" y="145"/>
                      <a:pt x="449" y="144"/>
                      <a:pt x="449" y="146"/>
                    </a:cubicBezTo>
                    <a:cubicBezTo>
                      <a:pt x="449" y="147"/>
                      <a:pt x="449" y="152"/>
                      <a:pt x="449" y="154"/>
                    </a:cubicBezTo>
                    <a:cubicBezTo>
                      <a:pt x="449" y="156"/>
                      <a:pt x="449" y="157"/>
                      <a:pt x="449" y="157"/>
                    </a:cubicBezTo>
                    <a:cubicBezTo>
                      <a:pt x="449" y="157"/>
                      <a:pt x="446" y="158"/>
                      <a:pt x="446" y="161"/>
                    </a:cubicBezTo>
                    <a:cubicBezTo>
                      <a:pt x="445" y="164"/>
                      <a:pt x="445" y="167"/>
                      <a:pt x="444" y="172"/>
                    </a:cubicBezTo>
                    <a:cubicBezTo>
                      <a:pt x="443" y="177"/>
                      <a:pt x="442" y="182"/>
                      <a:pt x="442" y="185"/>
                    </a:cubicBezTo>
                    <a:cubicBezTo>
                      <a:pt x="441" y="189"/>
                      <a:pt x="441" y="190"/>
                      <a:pt x="440" y="192"/>
                    </a:cubicBezTo>
                    <a:cubicBezTo>
                      <a:pt x="440" y="193"/>
                      <a:pt x="440" y="195"/>
                      <a:pt x="439" y="198"/>
                    </a:cubicBezTo>
                    <a:cubicBezTo>
                      <a:pt x="438" y="200"/>
                      <a:pt x="436" y="205"/>
                      <a:pt x="434" y="209"/>
                    </a:cubicBezTo>
                    <a:cubicBezTo>
                      <a:pt x="433" y="211"/>
                      <a:pt x="433" y="213"/>
                      <a:pt x="433" y="215"/>
                    </a:cubicBezTo>
                    <a:cubicBezTo>
                      <a:pt x="432" y="216"/>
                      <a:pt x="432" y="217"/>
                      <a:pt x="432" y="217"/>
                    </a:cubicBezTo>
                    <a:cubicBezTo>
                      <a:pt x="432" y="217"/>
                      <a:pt x="431" y="215"/>
                      <a:pt x="431" y="215"/>
                    </a:cubicBezTo>
                    <a:cubicBezTo>
                      <a:pt x="430" y="214"/>
                      <a:pt x="430" y="213"/>
                      <a:pt x="429" y="212"/>
                    </a:cubicBezTo>
                    <a:cubicBezTo>
                      <a:pt x="428" y="211"/>
                      <a:pt x="427" y="209"/>
                      <a:pt x="427" y="209"/>
                    </a:cubicBezTo>
                    <a:cubicBezTo>
                      <a:pt x="427" y="209"/>
                      <a:pt x="426" y="208"/>
                      <a:pt x="426" y="207"/>
                    </a:cubicBezTo>
                    <a:cubicBezTo>
                      <a:pt x="426" y="206"/>
                      <a:pt x="427" y="205"/>
                      <a:pt x="427" y="203"/>
                    </a:cubicBezTo>
                    <a:cubicBezTo>
                      <a:pt x="428" y="202"/>
                      <a:pt x="428" y="201"/>
                      <a:pt x="428" y="198"/>
                    </a:cubicBezTo>
                    <a:cubicBezTo>
                      <a:pt x="428" y="194"/>
                      <a:pt x="428" y="193"/>
                      <a:pt x="427" y="190"/>
                    </a:cubicBezTo>
                    <a:cubicBezTo>
                      <a:pt x="427" y="188"/>
                      <a:pt x="426" y="184"/>
                      <a:pt x="425" y="181"/>
                    </a:cubicBezTo>
                    <a:cubicBezTo>
                      <a:pt x="424" y="179"/>
                      <a:pt x="423" y="178"/>
                      <a:pt x="423" y="176"/>
                    </a:cubicBezTo>
                    <a:cubicBezTo>
                      <a:pt x="421" y="174"/>
                      <a:pt x="420" y="172"/>
                      <a:pt x="419" y="171"/>
                    </a:cubicBezTo>
                    <a:cubicBezTo>
                      <a:pt x="416" y="169"/>
                      <a:pt x="414" y="169"/>
                      <a:pt x="414" y="169"/>
                    </a:cubicBezTo>
                    <a:cubicBezTo>
                      <a:pt x="414" y="169"/>
                      <a:pt x="412" y="167"/>
                      <a:pt x="407" y="165"/>
                    </a:cubicBezTo>
                    <a:cubicBezTo>
                      <a:pt x="401" y="163"/>
                      <a:pt x="396" y="161"/>
                      <a:pt x="391" y="159"/>
                    </a:cubicBezTo>
                    <a:cubicBezTo>
                      <a:pt x="387" y="158"/>
                      <a:pt x="385" y="157"/>
                      <a:pt x="380" y="156"/>
                    </a:cubicBezTo>
                    <a:cubicBezTo>
                      <a:pt x="374" y="154"/>
                      <a:pt x="369" y="152"/>
                      <a:pt x="362" y="151"/>
                    </a:cubicBezTo>
                    <a:cubicBezTo>
                      <a:pt x="354" y="150"/>
                      <a:pt x="344" y="150"/>
                      <a:pt x="344" y="150"/>
                    </a:cubicBezTo>
                    <a:cubicBezTo>
                      <a:pt x="344" y="150"/>
                      <a:pt x="344" y="149"/>
                      <a:pt x="344" y="149"/>
                    </a:cubicBezTo>
                    <a:cubicBezTo>
                      <a:pt x="344" y="148"/>
                      <a:pt x="343" y="147"/>
                      <a:pt x="342" y="145"/>
                    </a:cubicBezTo>
                    <a:cubicBezTo>
                      <a:pt x="340" y="143"/>
                      <a:pt x="338" y="141"/>
                      <a:pt x="337" y="139"/>
                    </a:cubicBezTo>
                    <a:cubicBezTo>
                      <a:pt x="335" y="137"/>
                      <a:pt x="334" y="135"/>
                      <a:pt x="333" y="133"/>
                    </a:cubicBezTo>
                    <a:cubicBezTo>
                      <a:pt x="332" y="132"/>
                      <a:pt x="331" y="131"/>
                      <a:pt x="330" y="130"/>
                    </a:cubicBezTo>
                    <a:cubicBezTo>
                      <a:pt x="330" y="130"/>
                      <a:pt x="329" y="129"/>
                      <a:pt x="329" y="129"/>
                    </a:cubicBezTo>
                    <a:cubicBezTo>
                      <a:pt x="329" y="129"/>
                      <a:pt x="329" y="127"/>
                      <a:pt x="330" y="126"/>
                    </a:cubicBezTo>
                    <a:cubicBezTo>
                      <a:pt x="331" y="125"/>
                      <a:pt x="331" y="124"/>
                      <a:pt x="333" y="122"/>
                    </a:cubicBezTo>
                    <a:cubicBezTo>
                      <a:pt x="334" y="120"/>
                      <a:pt x="336" y="118"/>
                      <a:pt x="336" y="117"/>
                    </a:cubicBezTo>
                    <a:cubicBezTo>
                      <a:pt x="336" y="117"/>
                      <a:pt x="337" y="116"/>
                      <a:pt x="338" y="115"/>
                    </a:cubicBezTo>
                    <a:cubicBezTo>
                      <a:pt x="339" y="114"/>
                      <a:pt x="340" y="112"/>
                      <a:pt x="342" y="111"/>
                    </a:cubicBezTo>
                    <a:cubicBezTo>
                      <a:pt x="344" y="109"/>
                      <a:pt x="345" y="108"/>
                      <a:pt x="347" y="105"/>
                    </a:cubicBezTo>
                    <a:cubicBezTo>
                      <a:pt x="350" y="103"/>
                      <a:pt x="351" y="102"/>
                      <a:pt x="352" y="100"/>
                    </a:cubicBezTo>
                    <a:cubicBezTo>
                      <a:pt x="353" y="99"/>
                      <a:pt x="353" y="98"/>
                      <a:pt x="354" y="97"/>
                    </a:cubicBezTo>
                    <a:cubicBezTo>
                      <a:pt x="355" y="96"/>
                      <a:pt x="356" y="94"/>
                      <a:pt x="357" y="93"/>
                    </a:cubicBezTo>
                    <a:cubicBezTo>
                      <a:pt x="358" y="91"/>
                      <a:pt x="359" y="90"/>
                      <a:pt x="359" y="88"/>
                    </a:cubicBezTo>
                    <a:cubicBezTo>
                      <a:pt x="360" y="86"/>
                      <a:pt x="361" y="85"/>
                      <a:pt x="362" y="83"/>
                    </a:cubicBezTo>
                    <a:cubicBezTo>
                      <a:pt x="363" y="80"/>
                      <a:pt x="363" y="79"/>
                      <a:pt x="363" y="77"/>
                    </a:cubicBezTo>
                    <a:cubicBezTo>
                      <a:pt x="363" y="75"/>
                      <a:pt x="364" y="73"/>
                      <a:pt x="364" y="71"/>
                    </a:cubicBezTo>
                    <a:cubicBezTo>
                      <a:pt x="364" y="70"/>
                      <a:pt x="364" y="68"/>
                      <a:pt x="364" y="65"/>
                    </a:cubicBezTo>
                    <a:cubicBezTo>
                      <a:pt x="364" y="62"/>
                      <a:pt x="364" y="61"/>
                      <a:pt x="364" y="61"/>
                    </a:cubicBezTo>
                    <a:cubicBezTo>
                      <a:pt x="363" y="60"/>
                      <a:pt x="363" y="60"/>
                      <a:pt x="363" y="58"/>
                    </a:cubicBezTo>
                    <a:cubicBezTo>
                      <a:pt x="363" y="57"/>
                      <a:pt x="363" y="55"/>
                      <a:pt x="363" y="54"/>
                    </a:cubicBezTo>
                    <a:cubicBezTo>
                      <a:pt x="362" y="52"/>
                      <a:pt x="362" y="51"/>
                      <a:pt x="361" y="50"/>
                    </a:cubicBezTo>
                    <a:cubicBezTo>
                      <a:pt x="361" y="48"/>
                      <a:pt x="360" y="48"/>
                      <a:pt x="361" y="47"/>
                    </a:cubicBezTo>
                    <a:cubicBezTo>
                      <a:pt x="361" y="46"/>
                      <a:pt x="361" y="44"/>
                      <a:pt x="360" y="43"/>
                    </a:cubicBezTo>
                    <a:cubicBezTo>
                      <a:pt x="360" y="42"/>
                      <a:pt x="359" y="42"/>
                      <a:pt x="358" y="41"/>
                    </a:cubicBezTo>
                    <a:cubicBezTo>
                      <a:pt x="357" y="41"/>
                      <a:pt x="357" y="41"/>
                      <a:pt x="356" y="40"/>
                    </a:cubicBezTo>
                    <a:cubicBezTo>
                      <a:pt x="356" y="39"/>
                      <a:pt x="355" y="39"/>
                      <a:pt x="355" y="37"/>
                    </a:cubicBezTo>
                    <a:cubicBezTo>
                      <a:pt x="355" y="36"/>
                      <a:pt x="354" y="35"/>
                      <a:pt x="353" y="34"/>
                    </a:cubicBezTo>
                    <a:cubicBezTo>
                      <a:pt x="352" y="33"/>
                      <a:pt x="352" y="32"/>
                      <a:pt x="351" y="31"/>
                    </a:cubicBezTo>
                    <a:cubicBezTo>
                      <a:pt x="351" y="30"/>
                      <a:pt x="349" y="30"/>
                      <a:pt x="349" y="29"/>
                    </a:cubicBezTo>
                    <a:cubicBezTo>
                      <a:pt x="349" y="28"/>
                      <a:pt x="349" y="28"/>
                      <a:pt x="348" y="27"/>
                    </a:cubicBezTo>
                    <a:cubicBezTo>
                      <a:pt x="347" y="26"/>
                      <a:pt x="346" y="24"/>
                      <a:pt x="345" y="23"/>
                    </a:cubicBezTo>
                    <a:cubicBezTo>
                      <a:pt x="344" y="22"/>
                      <a:pt x="343" y="22"/>
                      <a:pt x="341" y="20"/>
                    </a:cubicBezTo>
                    <a:cubicBezTo>
                      <a:pt x="340" y="18"/>
                      <a:pt x="339" y="17"/>
                      <a:pt x="338" y="16"/>
                    </a:cubicBezTo>
                    <a:cubicBezTo>
                      <a:pt x="336" y="15"/>
                      <a:pt x="335" y="13"/>
                      <a:pt x="333" y="12"/>
                    </a:cubicBezTo>
                    <a:cubicBezTo>
                      <a:pt x="332" y="11"/>
                      <a:pt x="331" y="9"/>
                      <a:pt x="330" y="9"/>
                    </a:cubicBezTo>
                    <a:cubicBezTo>
                      <a:pt x="329" y="8"/>
                      <a:pt x="326" y="6"/>
                      <a:pt x="324" y="5"/>
                    </a:cubicBezTo>
                    <a:cubicBezTo>
                      <a:pt x="322" y="3"/>
                      <a:pt x="320" y="3"/>
                      <a:pt x="319" y="3"/>
                    </a:cubicBezTo>
                    <a:cubicBezTo>
                      <a:pt x="318" y="3"/>
                      <a:pt x="318" y="3"/>
                      <a:pt x="317" y="3"/>
                    </a:cubicBezTo>
                    <a:cubicBezTo>
                      <a:pt x="316" y="2"/>
                      <a:pt x="314" y="1"/>
                      <a:pt x="312" y="1"/>
                    </a:cubicBezTo>
                    <a:cubicBezTo>
                      <a:pt x="310" y="0"/>
                      <a:pt x="308" y="0"/>
                      <a:pt x="307" y="0"/>
                    </a:cubicBezTo>
                    <a:cubicBezTo>
                      <a:pt x="306" y="0"/>
                      <a:pt x="303" y="0"/>
                      <a:pt x="302" y="1"/>
                    </a:cubicBezTo>
                    <a:cubicBezTo>
                      <a:pt x="300" y="1"/>
                      <a:pt x="298" y="1"/>
                      <a:pt x="297" y="2"/>
                    </a:cubicBezTo>
                    <a:cubicBezTo>
                      <a:pt x="295" y="3"/>
                      <a:pt x="291" y="5"/>
                      <a:pt x="290" y="6"/>
                    </a:cubicBezTo>
                    <a:cubicBezTo>
                      <a:pt x="289" y="7"/>
                      <a:pt x="289" y="8"/>
                      <a:pt x="288" y="9"/>
                    </a:cubicBezTo>
                    <a:cubicBezTo>
                      <a:pt x="287" y="10"/>
                      <a:pt x="286" y="11"/>
                      <a:pt x="285" y="13"/>
                    </a:cubicBezTo>
                    <a:cubicBezTo>
                      <a:pt x="284" y="14"/>
                      <a:pt x="283" y="16"/>
                      <a:pt x="283" y="16"/>
                    </a:cubicBezTo>
                    <a:cubicBezTo>
                      <a:pt x="283" y="16"/>
                      <a:pt x="281" y="18"/>
                      <a:pt x="278" y="21"/>
                    </a:cubicBezTo>
                    <a:cubicBezTo>
                      <a:pt x="275" y="23"/>
                      <a:pt x="274" y="25"/>
                      <a:pt x="272" y="28"/>
                    </a:cubicBezTo>
                    <a:cubicBezTo>
                      <a:pt x="271" y="30"/>
                      <a:pt x="270" y="33"/>
                      <a:pt x="269" y="34"/>
                    </a:cubicBezTo>
                    <a:cubicBezTo>
                      <a:pt x="267" y="36"/>
                      <a:pt x="266" y="38"/>
                      <a:pt x="266" y="40"/>
                    </a:cubicBezTo>
                    <a:cubicBezTo>
                      <a:pt x="265" y="42"/>
                      <a:pt x="266" y="43"/>
                      <a:pt x="264" y="46"/>
                    </a:cubicBezTo>
                    <a:cubicBezTo>
                      <a:pt x="262" y="49"/>
                      <a:pt x="260" y="51"/>
                      <a:pt x="258" y="56"/>
                    </a:cubicBezTo>
                    <a:cubicBezTo>
                      <a:pt x="255" y="61"/>
                      <a:pt x="253" y="65"/>
                      <a:pt x="252" y="73"/>
                    </a:cubicBezTo>
                    <a:cubicBezTo>
                      <a:pt x="251" y="81"/>
                      <a:pt x="251" y="86"/>
                      <a:pt x="252" y="91"/>
                    </a:cubicBezTo>
                    <a:cubicBezTo>
                      <a:pt x="252" y="93"/>
                      <a:pt x="253" y="95"/>
                      <a:pt x="253" y="96"/>
                    </a:cubicBezTo>
                    <a:cubicBezTo>
                      <a:pt x="254" y="98"/>
                      <a:pt x="255" y="99"/>
                      <a:pt x="256" y="101"/>
                    </a:cubicBezTo>
                    <a:cubicBezTo>
                      <a:pt x="256" y="103"/>
                      <a:pt x="258" y="105"/>
                      <a:pt x="258" y="105"/>
                    </a:cubicBezTo>
                    <a:cubicBezTo>
                      <a:pt x="258" y="105"/>
                      <a:pt x="256" y="114"/>
                      <a:pt x="255" y="118"/>
                    </a:cubicBezTo>
                    <a:cubicBezTo>
                      <a:pt x="254" y="123"/>
                      <a:pt x="254" y="124"/>
                      <a:pt x="253" y="128"/>
                    </a:cubicBezTo>
                    <a:cubicBezTo>
                      <a:pt x="253" y="131"/>
                      <a:pt x="253" y="134"/>
                      <a:pt x="253" y="134"/>
                    </a:cubicBezTo>
                    <a:cubicBezTo>
                      <a:pt x="251" y="137"/>
                      <a:pt x="251" y="137"/>
                      <a:pt x="251" y="137"/>
                    </a:cubicBezTo>
                    <a:cubicBezTo>
                      <a:pt x="251" y="137"/>
                      <a:pt x="250" y="137"/>
                      <a:pt x="249" y="138"/>
                    </a:cubicBezTo>
                    <a:cubicBezTo>
                      <a:pt x="249" y="139"/>
                      <a:pt x="248" y="139"/>
                      <a:pt x="247" y="140"/>
                    </a:cubicBezTo>
                    <a:cubicBezTo>
                      <a:pt x="246" y="140"/>
                      <a:pt x="245" y="140"/>
                      <a:pt x="244" y="141"/>
                    </a:cubicBezTo>
                    <a:cubicBezTo>
                      <a:pt x="243" y="141"/>
                      <a:pt x="236" y="141"/>
                      <a:pt x="231" y="142"/>
                    </a:cubicBezTo>
                    <a:cubicBezTo>
                      <a:pt x="228" y="142"/>
                      <a:pt x="225" y="143"/>
                      <a:pt x="222" y="144"/>
                    </a:cubicBezTo>
                    <a:cubicBezTo>
                      <a:pt x="220" y="144"/>
                      <a:pt x="219" y="144"/>
                      <a:pt x="218" y="145"/>
                    </a:cubicBezTo>
                    <a:cubicBezTo>
                      <a:pt x="216" y="145"/>
                      <a:pt x="211" y="146"/>
                      <a:pt x="207" y="146"/>
                    </a:cubicBezTo>
                    <a:cubicBezTo>
                      <a:pt x="204" y="147"/>
                      <a:pt x="201" y="148"/>
                      <a:pt x="197" y="149"/>
                    </a:cubicBezTo>
                    <a:cubicBezTo>
                      <a:pt x="190" y="150"/>
                      <a:pt x="187" y="151"/>
                      <a:pt x="181" y="153"/>
                    </a:cubicBezTo>
                    <a:cubicBezTo>
                      <a:pt x="178" y="154"/>
                      <a:pt x="177" y="154"/>
                      <a:pt x="176" y="155"/>
                    </a:cubicBezTo>
                    <a:cubicBezTo>
                      <a:pt x="175" y="155"/>
                      <a:pt x="174" y="156"/>
                      <a:pt x="174" y="156"/>
                    </a:cubicBezTo>
                    <a:cubicBezTo>
                      <a:pt x="173" y="156"/>
                      <a:pt x="172" y="156"/>
                      <a:pt x="170" y="159"/>
                    </a:cubicBezTo>
                    <a:cubicBezTo>
                      <a:pt x="167" y="162"/>
                      <a:pt x="167" y="162"/>
                      <a:pt x="164" y="168"/>
                    </a:cubicBezTo>
                    <a:cubicBezTo>
                      <a:pt x="162" y="173"/>
                      <a:pt x="161" y="175"/>
                      <a:pt x="161" y="176"/>
                    </a:cubicBezTo>
                    <a:cubicBezTo>
                      <a:pt x="160" y="176"/>
                      <a:pt x="159" y="177"/>
                      <a:pt x="158" y="177"/>
                    </a:cubicBezTo>
                    <a:cubicBezTo>
                      <a:pt x="157" y="178"/>
                      <a:pt x="156" y="178"/>
                      <a:pt x="154" y="181"/>
                    </a:cubicBezTo>
                    <a:cubicBezTo>
                      <a:pt x="152" y="184"/>
                      <a:pt x="152" y="185"/>
                      <a:pt x="150" y="187"/>
                    </a:cubicBezTo>
                    <a:cubicBezTo>
                      <a:pt x="148" y="190"/>
                      <a:pt x="147" y="191"/>
                      <a:pt x="147" y="192"/>
                    </a:cubicBezTo>
                    <a:cubicBezTo>
                      <a:pt x="147" y="193"/>
                      <a:pt x="148" y="193"/>
                      <a:pt x="148" y="194"/>
                    </a:cubicBezTo>
                    <a:cubicBezTo>
                      <a:pt x="148" y="195"/>
                      <a:pt x="147" y="199"/>
                      <a:pt x="147" y="199"/>
                    </a:cubicBezTo>
                    <a:cubicBezTo>
                      <a:pt x="147" y="199"/>
                      <a:pt x="145" y="199"/>
                      <a:pt x="145" y="200"/>
                    </a:cubicBezTo>
                    <a:cubicBezTo>
                      <a:pt x="145" y="201"/>
                      <a:pt x="145" y="202"/>
                      <a:pt x="145" y="203"/>
                    </a:cubicBezTo>
                    <a:cubicBezTo>
                      <a:pt x="144" y="203"/>
                      <a:pt x="144" y="203"/>
                      <a:pt x="143" y="203"/>
                    </a:cubicBezTo>
                    <a:cubicBezTo>
                      <a:pt x="143" y="202"/>
                      <a:pt x="141" y="202"/>
                      <a:pt x="140" y="201"/>
                    </a:cubicBezTo>
                    <a:cubicBezTo>
                      <a:pt x="140" y="201"/>
                      <a:pt x="139" y="202"/>
                      <a:pt x="138" y="202"/>
                    </a:cubicBezTo>
                    <a:cubicBezTo>
                      <a:pt x="137" y="203"/>
                      <a:pt x="136" y="204"/>
                      <a:pt x="136" y="204"/>
                    </a:cubicBezTo>
                    <a:cubicBezTo>
                      <a:pt x="135" y="204"/>
                      <a:pt x="135" y="205"/>
                      <a:pt x="135" y="205"/>
                    </a:cubicBezTo>
                    <a:cubicBezTo>
                      <a:pt x="135" y="205"/>
                      <a:pt x="133" y="204"/>
                      <a:pt x="132" y="205"/>
                    </a:cubicBezTo>
                    <a:cubicBezTo>
                      <a:pt x="130" y="205"/>
                      <a:pt x="128" y="206"/>
                      <a:pt x="128" y="208"/>
                    </a:cubicBezTo>
                    <a:cubicBezTo>
                      <a:pt x="127" y="209"/>
                      <a:pt x="127" y="210"/>
                      <a:pt x="126" y="210"/>
                    </a:cubicBezTo>
                    <a:cubicBezTo>
                      <a:pt x="125" y="211"/>
                      <a:pt x="125" y="211"/>
                      <a:pt x="122" y="213"/>
                    </a:cubicBezTo>
                    <a:cubicBezTo>
                      <a:pt x="120" y="214"/>
                      <a:pt x="118" y="215"/>
                      <a:pt x="116" y="216"/>
                    </a:cubicBezTo>
                    <a:cubicBezTo>
                      <a:pt x="115" y="216"/>
                      <a:pt x="112" y="218"/>
                      <a:pt x="111" y="219"/>
                    </a:cubicBezTo>
                    <a:cubicBezTo>
                      <a:pt x="110" y="220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0"/>
                    </a:cubicBezTo>
                    <a:cubicBezTo>
                      <a:pt x="107" y="219"/>
                      <a:pt x="105" y="217"/>
                      <a:pt x="103" y="217"/>
                    </a:cubicBezTo>
                    <a:cubicBezTo>
                      <a:pt x="101" y="217"/>
                      <a:pt x="100" y="218"/>
                      <a:pt x="98" y="220"/>
                    </a:cubicBezTo>
                    <a:cubicBezTo>
                      <a:pt x="97" y="222"/>
                      <a:pt x="96" y="224"/>
                      <a:pt x="96" y="225"/>
                    </a:cubicBezTo>
                    <a:cubicBezTo>
                      <a:pt x="95" y="226"/>
                      <a:pt x="95" y="228"/>
                      <a:pt x="95" y="228"/>
                    </a:cubicBezTo>
                    <a:cubicBezTo>
                      <a:pt x="95" y="228"/>
                      <a:pt x="94" y="228"/>
                      <a:pt x="94" y="228"/>
                    </a:cubicBezTo>
                    <a:cubicBezTo>
                      <a:pt x="93" y="228"/>
                      <a:pt x="92" y="228"/>
                      <a:pt x="92" y="228"/>
                    </a:cubicBezTo>
                    <a:cubicBezTo>
                      <a:pt x="92" y="228"/>
                      <a:pt x="92" y="227"/>
                      <a:pt x="93" y="227"/>
                    </a:cubicBezTo>
                    <a:cubicBezTo>
                      <a:pt x="93" y="227"/>
                      <a:pt x="94" y="226"/>
                      <a:pt x="94" y="225"/>
                    </a:cubicBezTo>
                    <a:cubicBezTo>
                      <a:pt x="94" y="224"/>
                      <a:pt x="94" y="224"/>
                      <a:pt x="94" y="223"/>
                    </a:cubicBezTo>
                    <a:cubicBezTo>
                      <a:pt x="93" y="222"/>
                      <a:pt x="92" y="222"/>
                      <a:pt x="92" y="220"/>
                    </a:cubicBezTo>
                    <a:cubicBezTo>
                      <a:pt x="92" y="219"/>
                      <a:pt x="91" y="217"/>
                      <a:pt x="89" y="214"/>
                    </a:cubicBezTo>
                    <a:cubicBezTo>
                      <a:pt x="86" y="212"/>
                      <a:pt x="85" y="212"/>
                      <a:pt x="83" y="211"/>
                    </a:cubicBezTo>
                    <a:cubicBezTo>
                      <a:pt x="81" y="210"/>
                      <a:pt x="81" y="210"/>
                      <a:pt x="81" y="210"/>
                    </a:cubicBezTo>
                    <a:cubicBezTo>
                      <a:pt x="81" y="210"/>
                      <a:pt x="80" y="209"/>
                      <a:pt x="80" y="206"/>
                    </a:cubicBezTo>
                    <a:cubicBezTo>
                      <a:pt x="80" y="203"/>
                      <a:pt x="81" y="201"/>
                      <a:pt x="78" y="198"/>
                    </a:cubicBezTo>
                    <a:cubicBezTo>
                      <a:pt x="77" y="197"/>
                      <a:pt x="76" y="195"/>
                      <a:pt x="74" y="195"/>
                    </a:cubicBezTo>
                    <a:cubicBezTo>
                      <a:pt x="73" y="194"/>
                      <a:pt x="71" y="194"/>
                      <a:pt x="71" y="194"/>
                    </a:cubicBezTo>
                    <a:cubicBezTo>
                      <a:pt x="71" y="194"/>
                      <a:pt x="71" y="192"/>
                      <a:pt x="71" y="190"/>
                    </a:cubicBezTo>
                    <a:cubicBezTo>
                      <a:pt x="71" y="189"/>
                      <a:pt x="71" y="187"/>
                      <a:pt x="69" y="184"/>
                    </a:cubicBezTo>
                    <a:cubicBezTo>
                      <a:pt x="68" y="180"/>
                      <a:pt x="67" y="177"/>
                      <a:pt x="65" y="173"/>
                    </a:cubicBezTo>
                    <a:cubicBezTo>
                      <a:pt x="64" y="169"/>
                      <a:pt x="64" y="167"/>
                      <a:pt x="63" y="165"/>
                    </a:cubicBezTo>
                    <a:cubicBezTo>
                      <a:pt x="62" y="162"/>
                      <a:pt x="61" y="161"/>
                      <a:pt x="61" y="160"/>
                    </a:cubicBezTo>
                    <a:cubicBezTo>
                      <a:pt x="61" y="159"/>
                      <a:pt x="60" y="159"/>
                      <a:pt x="60" y="159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9"/>
                      <a:pt x="57" y="156"/>
                      <a:pt x="57" y="154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6" y="151"/>
                      <a:pt x="56" y="149"/>
                      <a:pt x="56" y="145"/>
                    </a:cubicBezTo>
                    <a:cubicBezTo>
                      <a:pt x="56" y="142"/>
                      <a:pt x="57" y="140"/>
                      <a:pt x="58" y="138"/>
                    </a:cubicBezTo>
                    <a:cubicBezTo>
                      <a:pt x="58" y="136"/>
                      <a:pt x="59" y="135"/>
                      <a:pt x="61" y="133"/>
                    </a:cubicBezTo>
                    <a:cubicBezTo>
                      <a:pt x="62" y="131"/>
                      <a:pt x="63" y="130"/>
                      <a:pt x="65" y="127"/>
                    </a:cubicBezTo>
                    <a:cubicBezTo>
                      <a:pt x="67" y="124"/>
                      <a:pt x="69" y="121"/>
                      <a:pt x="71" y="118"/>
                    </a:cubicBezTo>
                    <a:cubicBezTo>
                      <a:pt x="73" y="116"/>
                      <a:pt x="74" y="114"/>
                      <a:pt x="74" y="112"/>
                    </a:cubicBezTo>
                    <a:cubicBezTo>
                      <a:pt x="75" y="109"/>
                      <a:pt x="74" y="108"/>
                      <a:pt x="75" y="106"/>
                    </a:cubicBezTo>
                    <a:cubicBezTo>
                      <a:pt x="75" y="104"/>
                      <a:pt x="76" y="104"/>
                      <a:pt x="76" y="101"/>
                    </a:cubicBezTo>
                    <a:cubicBezTo>
                      <a:pt x="77" y="98"/>
                      <a:pt x="77" y="97"/>
                      <a:pt x="77" y="96"/>
                    </a:cubicBezTo>
                    <a:cubicBezTo>
                      <a:pt x="77" y="95"/>
                      <a:pt x="78" y="94"/>
                      <a:pt x="76" y="93"/>
                    </a:cubicBezTo>
                    <a:cubicBezTo>
                      <a:pt x="75" y="91"/>
                      <a:pt x="74" y="90"/>
                      <a:pt x="72" y="89"/>
                    </a:cubicBezTo>
                    <a:cubicBezTo>
                      <a:pt x="71" y="88"/>
                      <a:pt x="70" y="88"/>
                      <a:pt x="70" y="88"/>
                    </a:cubicBezTo>
                    <a:cubicBezTo>
                      <a:pt x="70" y="88"/>
                      <a:pt x="69" y="86"/>
                      <a:pt x="68" y="84"/>
                    </a:cubicBezTo>
                    <a:cubicBezTo>
                      <a:pt x="67" y="82"/>
                      <a:pt x="66" y="81"/>
                      <a:pt x="65" y="82"/>
                    </a:cubicBezTo>
                    <a:cubicBezTo>
                      <a:pt x="64" y="82"/>
                      <a:pt x="63" y="83"/>
                      <a:pt x="63" y="83"/>
                    </a:cubicBezTo>
                    <a:cubicBezTo>
                      <a:pt x="63" y="83"/>
                      <a:pt x="62" y="81"/>
                      <a:pt x="59" y="81"/>
                    </a:cubicBezTo>
                    <a:cubicBezTo>
                      <a:pt x="57" y="81"/>
                      <a:pt x="55" y="82"/>
                      <a:pt x="54" y="83"/>
                    </a:cubicBezTo>
                    <a:cubicBezTo>
                      <a:pt x="52" y="84"/>
                      <a:pt x="51" y="85"/>
                      <a:pt x="51" y="85"/>
                    </a:cubicBezTo>
                    <a:cubicBezTo>
                      <a:pt x="51" y="85"/>
                      <a:pt x="48" y="85"/>
                      <a:pt x="46" y="86"/>
                    </a:cubicBezTo>
                    <a:cubicBezTo>
                      <a:pt x="43" y="87"/>
                      <a:pt x="43" y="87"/>
                      <a:pt x="42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38" y="88"/>
                      <a:pt x="37" y="88"/>
                    </a:cubicBezTo>
                    <a:cubicBezTo>
                      <a:pt x="35" y="89"/>
                      <a:pt x="34" y="90"/>
                      <a:pt x="33" y="91"/>
                    </a:cubicBezTo>
                    <a:cubicBezTo>
                      <a:pt x="32" y="92"/>
                      <a:pt x="31" y="92"/>
                      <a:pt x="29" y="92"/>
                    </a:cubicBezTo>
                    <a:cubicBezTo>
                      <a:pt x="27" y="93"/>
                      <a:pt x="27" y="94"/>
                      <a:pt x="25" y="94"/>
                    </a:cubicBezTo>
                    <a:cubicBezTo>
                      <a:pt x="24" y="94"/>
                      <a:pt x="21" y="95"/>
                      <a:pt x="19" y="95"/>
                    </a:cubicBezTo>
                    <a:cubicBezTo>
                      <a:pt x="18" y="96"/>
                      <a:pt x="15" y="97"/>
                      <a:pt x="15" y="101"/>
                    </a:cubicBezTo>
                    <a:cubicBezTo>
                      <a:pt x="15" y="105"/>
                      <a:pt x="15" y="106"/>
                      <a:pt x="15" y="108"/>
                    </a:cubicBezTo>
                    <a:cubicBezTo>
                      <a:pt x="16" y="110"/>
                      <a:pt x="16" y="112"/>
                      <a:pt x="16" y="114"/>
                    </a:cubicBezTo>
                    <a:cubicBezTo>
                      <a:pt x="16" y="116"/>
                      <a:pt x="16" y="119"/>
                      <a:pt x="17" y="121"/>
                    </a:cubicBezTo>
                    <a:cubicBezTo>
                      <a:pt x="17" y="124"/>
                      <a:pt x="18" y="126"/>
                      <a:pt x="19" y="130"/>
                    </a:cubicBezTo>
                    <a:cubicBezTo>
                      <a:pt x="20" y="133"/>
                      <a:pt x="21" y="133"/>
                      <a:pt x="21" y="135"/>
                    </a:cubicBezTo>
                    <a:cubicBezTo>
                      <a:pt x="22" y="137"/>
                      <a:pt x="22" y="139"/>
                      <a:pt x="22" y="141"/>
                    </a:cubicBezTo>
                    <a:cubicBezTo>
                      <a:pt x="22" y="144"/>
                      <a:pt x="22" y="145"/>
                      <a:pt x="23" y="147"/>
                    </a:cubicBezTo>
                    <a:cubicBezTo>
                      <a:pt x="23" y="150"/>
                      <a:pt x="24" y="151"/>
                      <a:pt x="24" y="154"/>
                    </a:cubicBezTo>
                    <a:cubicBezTo>
                      <a:pt x="24" y="157"/>
                      <a:pt x="24" y="159"/>
                      <a:pt x="25" y="160"/>
                    </a:cubicBezTo>
                    <a:cubicBezTo>
                      <a:pt x="25" y="162"/>
                      <a:pt x="25" y="163"/>
                      <a:pt x="25" y="163"/>
                    </a:cubicBezTo>
                    <a:cubicBezTo>
                      <a:pt x="25" y="163"/>
                      <a:pt x="22" y="165"/>
                      <a:pt x="21" y="166"/>
                    </a:cubicBezTo>
                    <a:cubicBezTo>
                      <a:pt x="21" y="166"/>
                      <a:pt x="21" y="167"/>
                      <a:pt x="21" y="169"/>
                    </a:cubicBezTo>
                    <a:cubicBezTo>
                      <a:pt x="22" y="172"/>
                      <a:pt x="22" y="174"/>
                      <a:pt x="22" y="174"/>
                    </a:cubicBezTo>
                    <a:cubicBezTo>
                      <a:pt x="22" y="174"/>
                      <a:pt x="19" y="176"/>
                      <a:pt x="16" y="177"/>
                    </a:cubicBezTo>
                    <a:cubicBezTo>
                      <a:pt x="14" y="178"/>
                      <a:pt x="11" y="179"/>
                      <a:pt x="11" y="180"/>
                    </a:cubicBezTo>
                    <a:cubicBezTo>
                      <a:pt x="11" y="180"/>
                      <a:pt x="11" y="181"/>
                      <a:pt x="12" y="181"/>
                    </a:cubicBezTo>
                    <a:cubicBezTo>
                      <a:pt x="12" y="181"/>
                      <a:pt x="12" y="182"/>
                      <a:pt x="12" y="182"/>
                    </a:cubicBezTo>
                    <a:cubicBezTo>
                      <a:pt x="12" y="182"/>
                      <a:pt x="11" y="183"/>
                      <a:pt x="9" y="184"/>
                    </a:cubicBezTo>
                    <a:cubicBezTo>
                      <a:pt x="6" y="186"/>
                      <a:pt x="3" y="188"/>
                      <a:pt x="2" y="189"/>
                    </a:cubicBezTo>
                    <a:cubicBezTo>
                      <a:pt x="0" y="190"/>
                      <a:pt x="0" y="191"/>
                      <a:pt x="0" y="192"/>
                    </a:cubicBezTo>
                    <a:cubicBezTo>
                      <a:pt x="1" y="193"/>
                      <a:pt x="2" y="195"/>
                      <a:pt x="4" y="198"/>
                    </a:cubicBezTo>
                    <a:cubicBezTo>
                      <a:pt x="7" y="202"/>
                      <a:pt x="8" y="205"/>
                      <a:pt x="12" y="210"/>
                    </a:cubicBezTo>
                    <a:cubicBezTo>
                      <a:pt x="15" y="216"/>
                      <a:pt x="18" y="220"/>
                      <a:pt x="21" y="225"/>
                    </a:cubicBezTo>
                    <a:cubicBezTo>
                      <a:pt x="25" y="230"/>
                      <a:pt x="25" y="231"/>
                      <a:pt x="26" y="234"/>
                    </a:cubicBezTo>
                    <a:cubicBezTo>
                      <a:pt x="27" y="235"/>
                      <a:pt x="28" y="237"/>
                      <a:pt x="29" y="239"/>
                    </a:cubicBezTo>
                    <a:cubicBezTo>
                      <a:pt x="30" y="242"/>
                      <a:pt x="32" y="245"/>
                      <a:pt x="34" y="249"/>
                    </a:cubicBezTo>
                    <a:cubicBezTo>
                      <a:pt x="38" y="256"/>
                      <a:pt x="38" y="257"/>
                      <a:pt x="41" y="262"/>
                    </a:cubicBezTo>
                    <a:cubicBezTo>
                      <a:pt x="43" y="268"/>
                      <a:pt x="45" y="271"/>
                      <a:pt x="45" y="272"/>
                    </a:cubicBezTo>
                    <a:cubicBezTo>
                      <a:pt x="46" y="273"/>
                      <a:pt x="46" y="274"/>
                      <a:pt x="46" y="277"/>
                    </a:cubicBezTo>
                    <a:cubicBezTo>
                      <a:pt x="47" y="279"/>
                      <a:pt x="48" y="281"/>
                      <a:pt x="50" y="286"/>
                    </a:cubicBezTo>
                    <a:cubicBezTo>
                      <a:pt x="52" y="291"/>
                      <a:pt x="53" y="291"/>
                      <a:pt x="54" y="293"/>
                    </a:cubicBezTo>
                    <a:cubicBezTo>
                      <a:pt x="55" y="296"/>
                      <a:pt x="56" y="299"/>
                      <a:pt x="57" y="302"/>
                    </a:cubicBezTo>
                    <a:cubicBezTo>
                      <a:pt x="59" y="304"/>
                      <a:pt x="61" y="305"/>
                      <a:pt x="64" y="306"/>
                    </a:cubicBezTo>
                    <a:cubicBezTo>
                      <a:pt x="67" y="307"/>
                      <a:pt x="70" y="307"/>
                      <a:pt x="71" y="307"/>
                    </a:cubicBezTo>
                    <a:cubicBezTo>
                      <a:pt x="73" y="306"/>
                      <a:pt x="76" y="306"/>
                      <a:pt x="79" y="305"/>
                    </a:cubicBezTo>
                    <a:cubicBezTo>
                      <a:pt x="82" y="305"/>
                      <a:pt x="83" y="305"/>
                      <a:pt x="86" y="305"/>
                    </a:cubicBezTo>
                    <a:cubicBezTo>
                      <a:pt x="88" y="304"/>
                      <a:pt x="90" y="304"/>
                      <a:pt x="93" y="303"/>
                    </a:cubicBezTo>
                    <a:cubicBezTo>
                      <a:pt x="95" y="302"/>
                      <a:pt x="98" y="302"/>
                      <a:pt x="100" y="301"/>
                    </a:cubicBezTo>
                    <a:cubicBezTo>
                      <a:pt x="103" y="300"/>
                      <a:pt x="105" y="299"/>
                      <a:pt x="107" y="298"/>
                    </a:cubicBezTo>
                    <a:cubicBezTo>
                      <a:pt x="112" y="297"/>
                      <a:pt x="118" y="296"/>
                      <a:pt x="124" y="294"/>
                    </a:cubicBezTo>
                    <a:cubicBezTo>
                      <a:pt x="130" y="292"/>
                      <a:pt x="134" y="291"/>
                      <a:pt x="138" y="289"/>
                    </a:cubicBezTo>
                    <a:cubicBezTo>
                      <a:pt x="142" y="288"/>
                      <a:pt x="149" y="285"/>
                      <a:pt x="152" y="284"/>
                    </a:cubicBezTo>
                    <a:cubicBezTo>
                      <a:pt x="155" y="282"/>
                      <a:pt x="164" y="279"/>
                      <a:pt x="164" y="279"/>
                    </a:cubicBezTo>
                    <a:cubicBezTo>
                      <a:pt x="164" y="279"/>
                      <a:pt x="168" y="279"/>
                      <a:pt x="170" y="279"/>
                    </a:cubicBezTo>
                    <a:cubicBezTo>
                      <a:pt x="173" y="279"/>
                      <a:pt x="174" y="278"/>
                      <a:pt x="174" y="278"/>
                    </a:cubicBezTo>
                    <a:cubicBezTo>
                      <a:pt x="174" y="278"/>
                      <a:pt x="175" y="280"/>
                      <a:pt x="177" y="284"/>
                    </a:cubicBezTo>
                    <a:cubicBezTo>
                      <a:pt x="179" y="288"/>
                      <a:pt x="181" y="293"/>
                      <a:pt x="183" y="299"/>
                    </a:cubicBezTo>
                    <a:cubicBezTo>
                      <a:pt x="186" y="305"/>
                      <a:pt x="188" y="312"/>
                      <a:pt x="191" y="317"/>
                    </a:cubicBezTo>
                    <a:cubicBezTo>
                      <a:pt x="193" y="323"/>
                      <a:pt x="195" y="327"/>
                      <a:pt x="197" y="331"/>
                    </a:cubicBezTo>
                    <a:cubicBezTo>
                      <a:pt x="198" y="333"/>
                      <a:pt x="199" y="336"/>
                      <a:pt x="199" y="338"/>
                    </a:cubicBezTo>
                    <a:cubicBezTo>
                      <a:pt x="201" y="341"/>
                      <a:pt x="202" y="345"/>
                      <a:pt x="202" y="348"/>
                    </a:cubicBezTo>
                    <a:cubicBezTo>
                      <a:pt x="204" y="354"/>
                      <a:pt x="204" y="356"/>
                      <a:pt x="205" y="361"/>
                    </a:cubicBezTo>
                    <a:cubicBezTo>
                      <a:pt x="206" y="366"/>
                      <a:pt x="207" y="368"/>
                      <a:pt x="207" y="369"/>
                    </a:cubicBezTo>
                    <a:cubicBezTo>
                      <a:pt x="207" y="370"/>
                      <a:pt x="207" y="370"/>
                      <a:pt x="207" y="371"/>
                    </a:cubicBezTo>
                    <a:cubicBezTo>
                      <a:pt x="207" y="374"/>
                      <a:pt x="207" y="377"/>
                      <a:pt x="207" y="379"/>
                    </a:cubicBezTo>
                    <a:cubicBezTo>
                      <a:pt x="206" y="383"/>
                      <a:pt x="206" y="384"/>
                      <a:pt x="206" y="386"/>
                    </a:cubicBezTo>
                    <a:cubicBezTo>
                      <a:pt x="205" y="388"/>
                      <a:pt x="206" y="390"/>
                      <a:pt x="206" y="390"/>
                    </a:cubicBezTo>
                    <a:cubicBezTo>
                      <a:pt x="206" y="391"/>
                      <a:pt x="205" y="392"/>
                      <a:pt x="205" y="393"/>
                    </a:cubicBezTo>
                    <a:cubicBezTo>
                      <a:pt x="205" y="394"/>
                      <a:pt x="205" y="398"/>
                      <a:pt x="205" y="403"/>
                    </a:cubicBezTo>
                    <a:cubicBezTo>
                      <a:pt x="204" y="408"/>
                      <a:pt x="204" y="412"/>
                      <a:pt x="204" y="414"/>
                    </a:cubicBezTo>
                    <a:cubicBezTo>
                      <a:pt x="204" y="415"/>
                      <a:pt x="204" y="416"/>
                      <a:pt x="204" y="418"/>
                    </a:cubicBezTo>
                    <a:cubicBezTo>
                      <a:pt x="205" y="419"/>
                      <a:pt x="205" y="420"/>
                      <a:pt x="205" y="420"/>
                    </a:cubicBezTo>
                    <a:cubicBezTo>
                      <a:pt x="205" y="420"/>
                      <a:pt x="205" y="421"/>
                      <a:pt x="205" y="423"/>
                    </a:cubicBezTo>
                    <a:cubicBezTo>
                      <a:pt x="205" y="425"/>
                      <a:pt x="205" y="426"/>
                      <a:pt x="206" y="428"/>
                    </a:cubicBezTo>
                    <a:cubicBezTo>
                      <a:pt x="207" y="430"/>
                      <a:pt x="207" y="431"/>
                      <a:pt x="208" y="433"/>
                    </a:cubicBezTo>
                    <a:cubicBezTo>
                      <a:pt x="208" y="435"/>
                      <a:pt x="209" y="436"/>
                      <a:pt x="209" y="437"/>
                    </a:cubicBezTo>
                    <a:cubicBezTo>
                      <a:pt x="208" y="438"/>
                      <a:pt x="208" y="439"/>
                      <a:pt x="207" y="440"/>
                    </a:cubicBezTo>
                    <a:cubicBezTo>
                      <a:pt x="206" y="442"/>
                      <a:pt x="205" y="444"/>
                      <a:pt x="204" y="448"/>
                    </a:cubicBezTo>
                    <a:cubicBezTo>
                      <a:pt x="202" y="452"/>
                      <a:pt x="201" y="458"/>
                      <a:pt x="199" y="464"/>
                    </a:cubicBezTo>
                    <a:cubicBezTo>
                      <a:pt x="198" y="466"/>
                      <a:pt x="197" y="469"/>
                      <a:pt x="196" y="471"/>
                    </a:cubicBezTo>
                    <a:cubicBezTo>
                      <a:pt x="195" y="474"/>
                      <a:pt x="194" y="477"/>
                      <a:pt x="194" y="479"/>
                    </a:cubicBezTo>
                    <a:cubicBezTo>
                      <a:pt x="193" y="483"/>
                      <a:pt x="193" y="484"/>
                      <a:pt x="192" y="486"/>
                    </a:cubicBezTo>
                    <a:cubicBezTo>
                      <a:pt x="191" y="488"/>
                      <a:pt x="191" y="489"/>
                      <a:pt x="191" y="491"/>
                    </a:cubicBezTo>
                    <a:cubicBezTo>
                      <a:pt x="191" y="493"/>
                      <a:pt x="190" y="495"/>
                      <a:pt x="190" y="496"/>
                    </a:cubicBezTo>
                    <a:cubicBezTo>
                      <a:pt x="189" y="497"/>
                      <a:pt x="187" y="500"/>
                      <a:pt x="186" y="503"/>
                    </a:cubicBezTo>
                    <a:cubicBezTo>
                      <a:pt x="185" y="505"/>
                      <a:pt x="183" y="508"/>
                      <a:pt x="182" y="512"/>
                    </a:cubicBezTo>
                    <a:cubicBezTo>
                      <a:pt x="180" y="516"/>
                      <a:pt x="179" y="519"/>
                      <a:pt x="179" y="519"/>
                    </a:cubicBezTo>
                    <a:cubicBezTo>
                      <a:pt x="179" y="519"/>
                      <a:pt x="176" y="520"/>
                      <a:pt x="175" y="523"/>
                    </a:cubicBezTo>
                    <a:cubicBezTo>
                      <a:pt x="173" y="525"/>
                      <a:pt x="173" y="526"/>
                      <a:pt x="171" y="530"/>
                    </a:cubicBezTo>
                    <a:cubicBezTo>
                      <a:pt x="170" y="533"/>
                      <a:pt x="169" y="534"/>
                      <a:pt x="169" y="535"/>
                    </a:cubicBezTo>
                    <a:cubicBezTo>
                      <a:pt x="168" y="535"/>
                      <a:pt x="167" y="536"/>
                      <a:pt x="166" y="538"/>
                    </a:cubicBezTo>
                    <a:cubicBezTo>
                      <a:pt x="164" y="540"/>
                      <a:pt x="163" y="542"/>
                      <a:pt x="162" y="544"/>
                    </a:cubicBezTo>
                    <a:cubicBezTo>
                      <a:pt x="161" y="546"/>
                      <a:pt x="161" y="548"/>
                      <a:pt x="160" y="548"/>
                    </a:cubicBezTo>
                    <a:cubicBezTo>
                      <a:pt x="159" y="549"/>
                      <a:pt x="157" y="551"/>
                      <a:pt x="155" y="554"/>
                    </a:cubicBezTo>
                    <a:cubicBezTo>
                      <a:pt x="152" y="558"/>
                      <a:pt x="151" y="561"/>
                      <a:pt x="149" y="565"/>
                    </a:cubicBezTo>
                    <a:cubicBezTo>
                      <a:pt x="147" y="569"/>
                      <a:pt x="145" y="571"/>
                      <a:pt x="144" y="573"/>
                    </a:cubicBezTo>
                    <a:cubicBezTo>
                      <a:pt x="143" y="576"/>
                      <a:pt x="142" y="577"/>
                      <a:pt x="140" y="581"/>
                    </a:cubicBezTo>
                    <a:cubicBezTo>
                      <a:pt x="138" y="586"/>
                      <a:pt x="136" y="590"/>
                      <a:pt x="135" y="592"/>
                    </a:cubicBezTo>
                    <a:cubicBezTo>
                      <a:pt x="135" y="593"/>
                      <a:pt x="134" y="594"/>
                      <a:pt x="133" y="595"/>
                    </a:cubicBezTo>
                    <a:cubicBezTo>
                      <a:pt x="133" y="596"/>
                      <a:pt x="131" y="597"/>
                      <a:pt x="127" y="605"/>
                    </a:cubicBezTo>
                    <a:cubicBezTo>
                      <a:pt x="124" y="613"/>
                      <a:pt x="123" y="618"/>
                      <a:pt x="121" y="623"/>
                    </a:cubicBezTo>
                    <a:cubicBezTo>
                      <a:pt x="119" y="629"/>
                      <a:pt x="118" y="631"/>
                      <a:pt x="118" y="634"/>
                    </a:cubicBezTo>
                    <a:cubicBezTo>
                      <a:pt x="117" y="637"/>
                      <a:pt x="117" y="638"/>
                      <a:pt x="117" y="639"/>
                    </a:cubicBezTo>
                    <a:cubicBezTo>
                      <a:pt x="116" y="640"/>
                      <a:pt x="116" y="642"/>
                      <a:pt x="117" y="643"/>
                    </a:cubicBezTo>
                    <a:cubicBezTo>
                      <a:pt x="117" y="644"/>
                      <a:pt x="117" y="648"/>
                      <a:pt x="117" y="649"/>
                    </a:cubicBezTo>
                    <a:cubicBezTo>
                      <a:pt x="117" y="651"/>
                      <a:pt x="119" y="657"/>
                      <a:pt x="121" y="661"/>
                    </a:cubicBezTo>
                    <a:cubicBezTo>
                      <a:pt x="123" y="665"/>
                      <a:pt x="125" y="669"/>
                      <a:pt x="127" y="672"/>
                    </a:cubicBezTo>
                    <a:cubicBezTo>
                      <a:pt x="129" y="675"/>
                      <a:pt x="131" y="678"/>
                      <a:pt x="132" y="680"/>
                    </a:cubicBezTo>
                    <a:cubicBezTo>
                      <a:pt x="133" y="682"/>
                      <a:pt x="138" y="690"/>
                      <a:pt x="141" y="696"/>
                    </a:cubicBezTo>
                    <a:cubicBezTo>
                      <a:pt x="145" y="701"/>
                      <a:pt x="149" y="709"/>
                      <a:pt x="152" y="715"/>
                    </a:cubicBezTo>
                    <a:cubicBezTo>
                      <a:pt x="156" y="721"/>
                      <a:pt x="159" y="725"/>
                      <a:pt x="163" y="730"/>
                    </a:cubicBezTo>
                    <a:cubicBezTo>
                      <a:pt x="167" y="735"/>
                      <a:pt x="170" y="739"/>
                      <a:pt x="173" y="742"/>
                    </a:cubicBezTo>
                    <a:cubicBezTo>
                      <a:pt x="177" y="746"/>
                      <a:pt x="177" y="746"/>
                      <a:pt x="178" y="747"/>
                    </a:cubicBezTo>
                    <a:cubicBezTo>
                      <a:pt x="178" y="748"/>
                      <a:pt x="179" y="749"/>
                      <a:pt x="180" y="751"/>
                    </a:cubicBezTo>
                    <a:cubicBezTo>
                      <a:pt x="181" y="753"/>
                      <a:pt x="183" y="756"/>
                      <a:pt x="185" y="760"/>
                    </a:cubicBezTo>
                    <a:cubicBezTo>
                      <a:pt x="187" y="762"/>
                      <a:pt x="188" y="764"/>
                      <a:pt x="189" y="766"/>
                    </a:cubicBezTo>
                    <a:cubicBezTo>
                      <a:pt x="192" y="772"/>
                      <a:pt x="195" y="778"/>
                      <a:pt x="199" y="784"/>
                    </a:cubicBezTo>
                    <a:cubicBezTo>
                      <a:pt x="200" y="785"/>
                      <a:pt x="201" y="787"/>
                      <a:pt x="202" y="788"/>
                    </a:cubicBezTo>
                    <a:cubicBezTo>
                      <a:pt x="204" y="792"/>
                      <a:pt x="206" y="794"/>
                      <a:pt x="206" y="794"/>
                    </a:cubicBezTo>
                    <a:cubicBezTo>
                      <a:pt x="206" y="794"/>
                      <a:pt x="205" y="795"/>
                      <a:pt x="204" y="795"/>
                    </a:cubicBezTo>
                    <a:cubicBezTo>
                      <a:pt x="203" y="795"/>
                      <a:pt x="201" y="796"/>
                      <a:pt x="200" y="798"/>
                    </a:cubicBezTo>
                    <a:cubicBezTo>
                      <a:pt x="200" y="799"/>
                      <a:pt x="199" y="800"/>
                      <a:pt x="198" y="800"/>
                    </a:cubicBezTo>
                    <a:cubicBezTo>
                      <a:pt x="198" y="800"/>
                      <a:pt x="196" y="800"/>
                      <a:pt x="194" y="801"/>
                    </a:cubicBezTo>
                    <a:cubicBezTo>
                      <a:pt x="193" y="802"/>
                      <a:pt x="192" y="802"/>
                      <a:pt x="193" y="802"/>
                    </a:cubicBezTo>
                    <a:cubicBezTo>
                      <a:pt x="193" y="803"/>
                      <a:pt x="193" y="803"/>
                      <a:pt x="193" y="803"/>
                    </a:cubicBezTo>
                    <a:cubicBezTo>
                      <a:pt x="193" y="803"/>
                      <a:pt x="192" y="803"/>
                      <a:pt x="191" y="804"/>
                    </a:cubicBezTo>
                    <a:cubicBezTo>
                      <a:pt x="191" y="804"/>
                      <a:pt x="191" y="804"/>
                      <a:pt x="189" y="805"/>
                    </a:cubicBezTo>
                    <a:cubicBezTo>
                      <a:pt x="187" y="805"/>
                      <a:pt x="186" y="806"/>
                      <a:pt x="185" y="807"/>
                    </a:cubicBezTo>
                    <a:cubicBezTo>
                      <a:pt x="183" y="807"/>
                      <a:pt x="184" y="808"/>
                      <a:pt x="184" y="808"/>
                    </a:cubicBezTo>
                    <a:cubicBezTo>
                      <a:pt x="184" y="808"/>
                      <a:pt x="184" y="808"/>
                      <a:pt x="184" y="808"/>
                    </a:cubicBezTo>
                    <a:cubicBezTo>
                      <a:pt x="184" y="808"/>
                      <a:pt x="182" y="809"/>
                      <a:pt x="180" y="810"/>
                    </a:cubicBezTo>
                    <a:cubicBezTo>
                      <a:pt x="178" y="811"/>
                      <a:pt x="175" y="812"/>
                      <a:pt x="173" y="813"/>
                    </a:cubicBezTo>
                    <a:cubicBezTo>
                      <a:pt x="171" y="814"/>
                      <a:pt x="170" y="814"/>
                      <a:pt x="168" y="815"/>
                    </a:cubicBezTo>
                    <a:cubicBezTo>
                      <a:pt x="166" y="815"/>
                      <a:pt x="164" y="815"/>
                      <a:pt x="161" y="816"/>
                    </a:cubicBezTo>
                    <a:cubicBezTo>
                      <a:pt x="158" y="817"/>
                      <a:pt x="156" y="817"/>
                      <a:pt x="154" y="818"/>
                    </a:cubicBezTo>
                    <a:cubicBezTo>
                      <a:pt x="151" y="819"/>
                      <a:pt x="147" y="820"/>
                      <a:pt x="144" y="821"/>
                    </a:cubicBezTo>
                    <a:cubicBezTo>
                      <a:pt x="142" y="823"/>
                      <a:pt x="141" y="824"/>
                      <a:pt x="139" y="826"/>
                    </a:cubicBezTo>
                    <a:cubicBezTo>
                      <a:pt x="138" y="828"/>
                      <a:pt x="138" y="829"/>
                      <a:pt x="137" y="831"/>
                    </a:cubicBezTo>
                    <a:cubicBezTo>
                      <a:pt x="137" y="833"/>
                      <a:pt x="137" y="834"/>
                      <a:pt x="137" y="834"/>
                    </a:cubicBezTo>
                    <a:cubicBezTo>
                      <a:pt x="137" y="834"/>
                      <a:pt x="136" y="835"/>
                      <a:pt x="135" y="836"/>
                    </a:cubicBezTo>
                    <a:cubicBezTo>
                      <a:pt x="135" y="837"/>
                      <a:pt x="135" y="838"/>
                      <a:pt x="135" y="840"/>
                    </a:cubicBezTo>
                    <a:cubicBezTo>
                      <a:pt x="135" y="841"/>
                      <a:pt x="135" y="842"/>
                      <a:pt x="136" y="843"/>
                    </a:cubicBezTo>
                    <a:cubicBezTo>
                      <a:pt x="138" y="844"/>
                      <a:pt x="142" y="847"/>
                      <a:pt x="146" y="848"/>
                    </a:cubicBezTo>
                    <a:cubicBezTo>
                      <a:pt x="151" y="849"/>
                      <a:pt x="157" y="850"/>
                      <a:pt x="167" y="850"/>
                    </a:cubicBezTo>
                    <a:cubicBezTo>
                      <a:pt x="176" y="850"/>
                      <a:pt x="189" y="850"/>
                      <a:pt x="196" y="849"/>
                    </a:cubicBezTo>
                    <a:cubicBezTo>
                      <a:pt x="199" y="849"/>
                      <a:pt x="203" y="848"/>
                      <a:pt x="205" y="848"/>
                    </a:cubicBezTo>
                    <a:cubicBezTo>
                      <a:pt x="208" y="847"/>
                      <a:pt x="211" y="847"/>
                      <a:pt x="211" y="847"/>
                    </a:cubicBezTo>
                    <a:cubicBezTo>
                      <a:pt x="211" y="847"/>
                      <a:pt x="211" y="848"/>
                      <a:pt x="212" y="848"/>
                    </a:cubicBezTo>
                    <a:cubicBezTo>
                      <a:pt x="212" y="848"/>
                      <a:pt x="212" y="846"/>
                      <a:pt x="212" y="846"/>
                    </a:cubicBezTo>
                    <a:cubicBezTo>
                      <a:pt x="212" y="846"/>
                      <a:pt x="216" y="845"/>
                      <a:pt x="220" y="844"/>
                    </a:cubicBezTo>
                    <a:cubicBezTo>
                      <a:pt x="223" y="843"/>
                      <a:pt x="226" y="842"/>
                      <a:pt x="229" y="841"/>
                    </a:cubicBezTo>
                    <a:cubicBezTo>
                      <a:pt x="232" y="841"/>
                      <a:pt x="235" y="840"/>
                      <a:pt x="238" y="840"/>
                    </a:cubicBezTo>
                    <a:cubicBezTo>
                      <a:pt x="244" y="839"/>
                      <a:pt x="245" y="840"/>
                      <a:pt x="245" y="840"/>
                    </a:cubicBezTo>
                    <a:cubicBezTo>
                      <a:pt x="245" y="840"/>
                      <a:pt x="244" y="843"/>
                      <a:pt x="245" y="844"/>
                    </a:cubicBezTo>
                    <a:cubicBezTo>
                      <a:pt x="245" y="844"/>
                      <a:pt x="247" y="844"/>
                      <a:pt x="251" y="844"/>
                    </a:cubicBezTo>
                    <a:cubicBezTo>
                      <a:pt x="255" y="844"/>
                      <a:pt x="273" y="844"/>
                      <a:pt x="279" y="842"/>
                    </a:cubicBezTo>
                    <a:cubicBezTo>
                      <a:pt x="285" y="840"/>
                      <a:pt x="288" y="838"/>
                      <a:pt x="289" y="834"/>
                    </a:cubicBezTo>
                    <a:cubicBezTo>
                      <a:pt x="289" y="830"/>
                      <a:pt x="289" y="828"/>
                      <a:pt x="289" y="827"/>
                    </a:cubicBezTo>
                    <a:cubicBezTo>
                      <a:pt x="289" y="825"/>
                      <a:pt x="289" y="824"/>
                      <a:pt x="289" y="822"/>
                    </a:cubicBezTo>
                    <a:cubicBezTo>
                      <a:pt x="288" y="821"/>
                      <a:pt x="288" y="821"/>
                      <a:pt x="288" y="821"/>
                    </a:cubicBezTo>
                    <a:cubicBezTo>
                      <a:pt x="288" y="821"/>
                      <a:pt x="288" y="820"/>
                      <a:pt x="288" y="820"/>
                    </a:cubicBezTo>
                    <a:cubicBezTo>
                      <a:pt x="288" y="819"/>
                      <a:pt x="288" y="818"/>
                      <a:pt x="288" y="817"/>
                    </a:cubicBezTo>
                    <a:cubicBezTo>
                      <a:pt x="289" y="816"/>
                      <a:pt x="289" y="815"/>
                      <a:pt x="289" y="814"/>
                    </a:cubicBezTo>
                    <a:cubicBezTo>
                      <a:pt x="290" y="812"/>
                      <a:pt x="291" y="810"/>
                      <a:pt x="290" y="808"/>
                    </a:cubicBezTo>
                    <a:cubicBezTo>
                      <a:pt x="289" y="806"/>
                      <a:pt x="290" y="804"/>
                      <a:pt x="288" y="799"/>
                    </a:cubicBezTo>
                    <a:cubicBezTo>
                      <a:pt x="287" y="794"/>
                      <a:pt x="287" y="794"/>
                      <a:pt x="286" y="791"/>
                    </a:cubicBezTo>
                    <a:cubicBezTo>
                      <a:pt x="285" y="788"/>
                      <a:pt x="285" y="786"/>
                      <a:pt x="285" y="784"/>
                    </a:cubicBezTo>
                    <a:cubicBezTo>
                      <a:pt x="284" y="781"/>
                      <a:pt x="284" y="778"/>
                      <a:pt x="281" y="775"/>
                    </a:cubicBezTo>
                    <a:cubicBezTo>
                      <a:pt x="279" y="771"/>
                      <a:pt x="277" y="769"/>
                      <a:pt x="274" y="767"/>
                    </a:cubicBezTo>
                    <a:cubicBezTo>
                      <a:pt x="271" y="765"/>
                      <a:pt x="271" y="765"/>
                      <a:pt x="269" y="765"/>
                    </a:cubicBezTo>
                    <a:cubicBezTo>
                      <a:pt x="268" y="765"/>
                      <a:pt x="268" y="765"/>
                      <a:pt x="268" y="765"/>
                    </a:cubicBezTo>
                    <a:cubicBezTo>
                      <a:pt x="268" y="765"/>
                      <a:pt x="267" y="763"/>
                      <a:pt x="265" y="760"/>
                    </a:cubicBezTo>
                    <a:cubicBezTo>
                      <a:pt x="264" y="757"/>
                      <a:pt x="263" y="756"/>
                      <a:pt x="262" y="754"/>
                    </a:cubicBezTo>
                    <a:cubicBezTo>
                      <a:pt x="260" y="753"/>
                      <a:pt x="260" y="751"/>
                      <a:pt x="259" y="749"/>
                    </a:cubicBezTo>
                    <a:cubicBezTo>
                      <a:pt x="258" y="747"/>
                      <a:pt x="257" y="746"/>
                      <a:pt x="257" y="743"/>
                    </a:cubicBezTo>
                    <a:cubicBezTo>
                      <a:pt x="256" y="741"/>
                      <a:pt x="256" y="739"/>
                      <a:pt x="255" y="738"/>
                    </a:cubicBezTo>
                    <a:cubicBezTo>
                      <a:pt x="254" y="736"/>
                      <a:pt x="254" y="736"/>
                      <a:pt x="253" y="733"/>
                    </a:cubicBezTo>
                    <a:cubicBezTo>
                      <a:pt x="252" y="730"/>
                      <a:pt x="250" y="726"/>
                      <a:pt x="248" y="723"/>
                    </a:cubicBezTo>
                    <a:cubicBezTo>
                      <a:pt x="245" y="720"/>
                      <a:pt x="244" y="718"/>
                      <a:pt x="243" y="718"/>
                    </a:cubicBezTo>
                    <a:cubicBezTo>
                      <a:pt x="242" y="717"/>
                      <a:pt x="242" y="717"/>
                      <a:pt x="242" y="717"/>
                    </a:cubicBezTo>
                    <a:cubicBezTo>
                      <a:pt x="242" y="717"/>
                      <a:pt x="242" y="716"/>
                      <a:pt x="241" y="713"/>
                    </a:cubicBezTo>
                    <a:cubicBezTo>
                      <a:pt x="240" y="709"/>
                      <a:pt x="239" y="706"/>
                      <a:pt x="238" y="703"/>
                    </a:cubicBezTo>
                    <a:cubicBezTo>
                      <a:pt x="237" y="700"/>
                      <a:pt x="236" y="698"/>
                      <a:pt x="236" y="698"/>
                    </a:cubicBezTo>
                    <a:cubicBezTo>
                      <a:pt x="236" y="698"/>
                      <a:pt x="236" y="696"/>
                      <a:pt x="236" y="693"/>
                    </a:cubicBezTo>
                    <a:cubicBezTo>
                      <a:pt x="236" y="690"/>
                      <a:pt x="235" y="687"/>
                      <a:pt x="234" y="685"/>
                    </a:cubicBezTo>
                    <a:cubicBezTo>
                      <a:pt x="233" y="683"/>
                      <a:pt x="232" y="682"/>
                      <a:pt x="230" y="680"/>
                    </a:cubicBezTo>
                    <a:cubicBezTo>
                      <a:pt x="228" y="678"/>
                      <a:pt x="226" y="678"/>
                      <a:pt x="224" y="676"/>
                    </a:cubicBezTo>
                    <a:cubicBezTo>
                      <a:pt x="223" y="675"/>
                      <a:pt x="222" y="675"/>
                      <a:pt x="222" y="674"/>
                    </a:cubicBezTo>
                    <a:cubicBezTo>
                      <a:pt x="221" y="673"/>
                      <a:pt x="220" y="671"/>
                      <a:pt x="219" y="669"/>
                    </a:cubicBezTo>
                    <a:cubicBezTo>
                      <a:pt x="219" y="668"/>
                      <a:pt x="218" y="666"/>
                      <a:pt x="217" y="665"/>
                    </a:cubicBezTo>
                    <a:cubicBezTo>
                      <a:pt x="217" y="664"/>
                      <a:pt x="217" y="663"/>
                      <a:pt x="217" y="663"/>
                    </a:cubicBezTo>
                    <a:cubicBezTo>
                      <a:pt x="217" y="663"/>
                      <a:pt x="219" y="662"/>
                      <a:pt x="221" y="661"/>
                    </a:cubicBezTo>
                    <a:cubicBezTo>
                      <a:pt x="223" y="660"/>
                      <a:pt x="224" y="658"/>
                      <a:pt x="226" y="657"/>
                    </a:cubicBezTo>
                    <a:cubicBezTo>
                      <a:pt x="228" y="655"/>
                      <a:pt x="229" y="654"/>
                      <a:pt x="231" y="651"/>
                    </a:cubicBezTo>
                    <a:cubicBezTo>
                      <a:pt x="231" y="650"/>
                      <a:pt x="232" y="649"/>
                      <a:pt x="232" y="648"/>
                    </a:cubicBezTo>
                    <a:cubicBezTo>
                      <a:pt x="234" y="646"/>
                      <a:pt x="236" y="643"/>
                      <a:pt x="237" y="641"/>
                    </a:cubicBezTo>
                    <a:cubicBezTo>
                      <a:pt x="239" y="638"/>
                      <a:pt x="240" y="636"/>
                      <a:pt x="242" y="633"/>
                    </a:cubicBezTo>
                    <a:cubicBezTo>
                      <a:pt x="244" y="630"/>
                      <a:pt x="247" y="626"/>
                      <a:pt x="250" y="622"/>
                    </a:cubicBezTo>
                    <a:cubicBezTo>
                      <a:pt x="252" y="620"/>
                      <a:pt x="254" y="616"/>
                      <a:pt x="256" y="613"/>
                    </a:cubicBezTo>
                    <a:cubicBezTo>
                      <a:pt x="258" y="611"/>
                      <a:pt x="260" y="609"/>
                      <a:pt x="261" y="607"/>
                    </a:cubicBezTo>
                    <a:cubicBezTo>
                      <a:pt x="263" y="604"/>
                      <a:pt x="266" y="599"/>
                      <a:pt x="269" y="595"/>
                    </a:cubicBezTo>
                    <a:cubicBezTo>
                      <a:pt x="271" y="593"/>
                      <a:pt x="273" y="591"/>
                      <a:pt x="274" y="589"/>
                    </a:cubicBezTo>
                    <a:cubicBezTo>
                      <a:pt x="276" y="587"/>
                      <a:pt x="277" y="585"/>
                      <a:pt x="279" y="583"/>
                    </a:cubicBezTo>
                    <a:cubicBezTo>
                      <a:pt x="280" y="581"/>
                      <a:pt x="282" y="579"/>
                      <a:pt x="284" y="577"/>
                    </a:cubicBezTo>
                    <a:cubicBezTo>
                      <a:pt x="286" y="575"/>
                      <a:pt x="288" y="573"/>
                      <a:pt x="290" y="571"/>
                    </a:cubicBezTo>
                    <a:cubicBezTo>
                      <a:pt x="292" y="569"/>
                      <a:pt x="293" y="567"/>
                      <a:pt x="295" y="566"/>
                    </a:cubicBezTo>
                    <a:cubicBezTo>
                      <a:pt x="298" y="563"/>
                      <a:pt x="301" y="560"/>
                      <a:pt x="303" y="557"/>
                    </a:cubicBezTo>
                    <a:cubicBezTo>
                      <a:pt x="306" y="554"/>
                      <a:pt x="307" y="553"/>
                      <a:pt x="309" y="551"/>
                    </a:cubicBezTo>
                    <a:cubicBezTo>
                      <a:pt x="311" y="549"/>
                      <a:pt x="311" y="549"/>
                      <a:pt x="312" y="549"/>
                    </a:cubicBezTo>
                    <a:cubicBezTo>
                      <a:pt x="313" y="549"/>
                      <a:pt x="314" y="548"/>
                      <a:pt x="314" y="548"/>
                    </a:cubicBezTo>
                    <a:cubicBezTo>
                      <a:pt x="314" y="548"/>
                      <a:pt x="315" y="549"/>
                      <a:pt x="315" y="550"/>
                    </a:cubicBezTo>
                    <a:cubicBezTo>
                      <a:pt x="315" y="551"/>
                      <a:pt x="315" y="552"/>
                      <a:pt x="315" y="552"/>
                    </a:cubicBezTo>
                    <a:cubicBezTo>
                      <a:pt x="314" y="553"/>
                      <a:pt x="314" y="554"/>
                      <a:pt x="314" y="555"/>
                    </a:cubicBezTo>
                    <a:cubicBezTo>
                      <a:pt x="314" y="555"/>
                      <a:pt x="314" y="556"/>
                      <a:pt x="313" y="556"/>
                    </a:cubicBezTo>
                    <a:cubicBezTo>
                      <a:pt x="313" y="557"/>
                      <a:pt x="312" y="559"/>
                      <a:pt x="311" y="562"/>
                    </a:cubicBezTo>
                    <a:cubicBezTo>
                      <a:pt x="310" y="564"/>
                      <a:pt x="310" y="565"/>
                      <a:pt x="310" y="565"/>
                    </a:cubicBezTo>
                    <a:cubicBezTo>
                      <a:pt x="309" y="565"/>
                      <a:pt x="309" y="566"/>
                      <a:pt x="310" y="567"/>
                    </a:cubicBezTo>
                    <a:cubicBezTo>
                      <a:pt x="311" y="568"/>
                      <a:pt x="311" y="568"/>
                      <a:pt x="311" y="570"/>
                    </a:cubicBezTo>
                    <a:cubicBezTo>
                      <a:pt x="311" y="572"/>
                      <a:pt x="311" y="573"/>
                      <a:pt x="311" y="574"/>
                    </a:cubicBezTo>
                    <a:cubicBezTo>
                      <a:pt x="311" y="574"/>
                      <a:pt x="310" y="575"/>
                      <a:pt x="310" y="577"/>
                    </a:cubicBezTo>
                    <a:cubicBezTo>
                      <a:pt x="309" y="579"/>
                      <a:pt x="310" y="581"/>
                      <a:pt x="311" y="582"/>
                    </a:cubicBezTo>
                    <a:cubicBezTo>
                      <a:pt x="312" y="584"/>
                      <a:pt x="313" y="585"/>
                      <a:pt x="313" y="586"/>
                    </a:cubicBezTo>
                    <a:cubicBezTo>
                      <a:pt x="313" y="586"/>
                      <a:pt x="312" y="587"/>
                      <a:pt x="312" y="587"/>
                    </a:cubicBezTo>
                    <a:cubicBezTo>
                      <a:pt x="311" y="588"/>
                      <a:pt x="309" y="591"/>
                      <a:pt x="310" y="594"/>
                    </a:cubicBezTo>
                    <a:cubicBezTo>
                      <a:pt x="310" y="597"/>
                      <a:pt x="311" y="597"/>
                      <a:pt x="311" y="599"/>
                    </a:cubicBezTo>
                    <a:cubicBezTo>
                      <a:pt x="311" y="600"/>
                      <a:pt x="310" y="600"/>
                      <a:pt x="310" y="602"/>
                    </a:cubicBezTo>
                    <a:cubicBezTo>
                      <a:pt x="310" y="603"/>
                      <a:pt x="309" y="606"/>
                      <a:pt x="310" y="608"/>
                    </a:cubicBezTo>
                    <a:cubicBezTo>
                      <a:pt x="310" y="610"/>
                      <a:pt x="311" y="610"/>
                      <a:pt x="310" y="613"/>
                    </a:cubicBezTo>
                    <a:cubicBezTo>
                      <a:pt x="310" y="615"/>
                      <a:pt x="310" y="617"/>
                      <a:pt x="310" y="618"/>
                    </a:cubicBezTo>
                    <a:cubicBezTo>
                      <a:pt x="310" y="620"/>
                      <a:pt x="310" y="620"/>
                      <a:pt x="310" y="620"/>
                    </a:cubicBezTo>
                    <a:cubicBezTo>
                      <a:pt x="310" y="620"/>
                      <a:pt x="308" y="622"/>
                      <a:pt x="307" y="623"/>
                    </a:cubicBezTo>
                    <a:cubicBezTo>
                      <a:pt x="307" y="624"/>
                      <a:pt x="306" y="624"/>
                      <a:pt x="305" y="625"/>
                    </a:cubicBezTo>
                    <a:cubicBezTo>
                      <a:pt x="304" y="626"/>
                      <a:pt x="301" y="629"/>
                      <a:pt x="301" y="632"/>
                    </a:cubicBezTo>
                    <a:cubicBezTo>
                      <a:pt x="301" y="636"/>
                      <a:pt x="302" y="638"/>
                      <a:pt x="303" y="642"/>
                    </a:cubicBezTo>
                    <a:cubicBezTo>
                      <a:pt x="305" y="645"/>
                      <a:pt x="307" y="648"/>
                      <a:pt x="309" y="650"/>
                    </a:cubicBezTo>
                    <a:cubicBezTo>
                      <a:pt x="311" y="652"/>
                      <a:pt x="313" y="654"/>
                      <a:pt x="314" y="655"/>
                    </a:cubicBezTo>
                    <a:cubicBezTo>
                      <a:pt x="315" y="656"/>
                      <a:pt x="315" y="656"/>
                      <a:pt x="315" y="656"/>
                    </a:cubicBezTo>
                    <a:cubicBezTo>
                      <a:pt x="315" y="656"/>
                      <a:pt x="315" y="660"/>
                      <a:pt x="317" y="666"/>
                    </a:cubicBezTo>
                    <a:cubicBezTo>
                      <a:pt x="319" y="672"/>
                      <a:pt x="320" y="677"/>
                      <a:pt x="322" y="682"/>
                    </a:cubicBezTo>
                    <a:cubicBezTo>
                      <a:pt x="323" y="687"/>
                      <a:pt x="323" y="687"/>
                      <a:pt x="324" y="690"/>
                    </a:cubicBezTo>
                    <a:cubicBezTo>
                      <a:pt x="325" y="693"/>
                      <a:pt x="326" y="694"/>
                      <a:pt x="326" y="694"/>
                    </a:cubicBezTo>
                    <a:cubicBezTo>
                      <a:pt x="326" y="694"/>
                      <a:pt x="326" y="700"/>
                      <a:pt x="327" y="706"/>
                    </a:cubicBezTo>
                    <a:cubicBezTo>
                      <a:pt x="327" y="709"/>
                      <a:pt x="327" y="712"/>
                      <a:pt x="328" y="714"/>
                    </a:cubicBezTo>
                    <a:cubicBezTo>
                      <a:pt x="328" y="717"/>
                      <a:pt x="328" y="719"/>
                      <a:pt x="329" y="721"/>
                    </a:cubicBezTo>
                    <a:cubicBezTo>
                      <a:pt x="329" y="723"/>
                      <a:pt x="329" y="724"/>
                      <a:pt x="329" y="726"/>
                    </a:cubicBezTo>
                    <a:cubicBezTo>
                      <a:pt x="330" y="727"/>
                      <a:pt x="330" y="728"/>
                      <a:pt x="330" y="729"/>
                    </a:cubicBezTo>
                    <a:cubicBezTo>
                      <a:pt x="331" y="732"/>
                      <a:pt x="332" y="734"/>
                      <a:pt x="333" y="737"/>
                    </a:cubicBezTo>
                    <a:cubicBezTo>
                      <a:pt x="334" y="740"/>
                      <a:pt x="334" y="742"/>
                      <a:pt x="335" y="744"/>
                    </a:cubicBezTo>
                    <a:cubicBezTo>
                      <a:pt x="336" y="747"/>
                      <a:pt x="337" y="749"/>
                      <a:pt x="339" y="752"/>
                    </a:cubicBezTo>
                    <a:cubicBezTo>
                      <a:pt x="342" y="755"/>
                      <a:pt x="343" y="757"/>
                      <a:pt x="343" y="757"/>
                    </a:cubicBezTo>
                    <a:cubicBezTo>
                      <a:pt x="343" y="757"/>
                      <a:pt x="343" y="763"/>
                      <a:pt x="343" y="769"/>
                    </a:cubicBezTo>
                    <a:cubicBezTo>
                      <a:pt x="344" y="774"/>
                      <a:pt x="344" y="782"/>
                      <a:pt x="345" y="789"/>
                    </a:cubicBezTo>
                    <a:cubicBezTo>
                      <a:pt x="346" y="796"/>
                      <a:pt x="346" y="796"/>
                      <a:pt x="347" y="800"/>
                    </a:cubicBezTo>
                    <a:cubicBezTo>
                      <a:pt x="348" y="803"/>
                      <a:pt x="348" y="804"/>
                      <a:pt x="348" y="806"/>
                    </a:cubicBezTo>
                    <a:cubicBezTo>
                      <a:pt x="348" y="808"/>
                      <a:pt x="349" y="809"/>
                      <a:pt x="349" y="810"/>
                    </a:cubicBezTo>
                    <a:cubicBezTo>
                      <a:pt x="349" y="811"/>
                      <a:pt x="349" y="812"/>
                      <a:pt x="349" y="813"/>
                    </a:cubicBezTo>
                    <a:cubicBezTo>
                      <a:pt x="349" y="814"/>
                      <a:pt x="350" y="816"/>
                      <a:pt x="350" y="819"/>
                    </a:cubicBezTo>
                    <a:cubicBezTo>
                      <a:pt x="351" y="822"/>
                      <a:pt x="352" y="826"/>
                      <a:pt x="352" y="829"/>
                    </a:cubicBezTo>
                    <a:cubicBezTo>
                      <a:pt x="353" y="832"/>
                      <a:pt x="353" y="834"/>
                      <a:pt x="354" y="836"/>
                    </a:cubicBezTo>
                    <a:cubicBezTo>
                      <a:pt x="354" y="838"/>
                      <a:pt x="355" y="839"/>
                      <a:pt x="355" y="841"/>
                    </a:cubicBezTo>
                    <a:cubicBezTo>
                      <a:pt x="355" y="843"/>
                      <a:pt x="355" y="844"/>
                      <a:pt x="356" y="845"/>
                    </a:cubicBezTo>
                    <a:cubicBezTo>
                      <a:pt x="356" y="845"/>
                      <a:pt x="356" y="846"/>
                      <a:pt x="356" y="847"/>
                    </a:cubicBezTo>
                    <a:cubicBezTo>
                      <a:pt x="356" y="848"/>
                      <a:pt x="356" y="849"/>
                      <a:pt x="356" y="850"/>
                    </a:cubicBezTo>
                    <a:cubicBezTo>
                      <a:pt x="357" y="851"/>
                      <a:pt x="357" y="851"/>
                      <a:pt x="357" y="851"/>
                    </a:cubicBezTo>
                    <a:cubicBezTo>
                      <a:pt x="357" y="851"/>
                      <a:pt x="356" y="854"/>
                      <a:pt x="356" y="855"/>
                    </a:cubicBezTo>
                    <a:cubicBezTo>
                      <a:pt x="355" y="856"/>
                      <a:pt x="355" y="858"/>
                      <a:pt x="354" y="860"/>
                    </a:cubicBezTo>
                    <a:cubicBezTo>
                      <a:pt x="354" y="861"/>
                      <a:pt x="353" y="861"/>
                      <a:pt x="352" y="863"/>
                    </a:cubicBezTo>
                    <a:cubicBezTo>
                      <a:pt x="352" y="865"/>
                      <a:pt x="352" y="865"/>
                      <a:pt x="351" y="867"/>
                    </a:cubicBezTo>
                    <a:cubicBezTo>
                      <a:pt x="350" y="868"/>
                      <a:pt x="347" y="871"/>
                      <a:pt x="345" y="875"/>
                    </a:cubicBezTo>
                    <a:cubicBezTo>
                      <a:pt x="343" y="879"/>
                      <a:pt x="343" y="881"/>
                      <a:pt x="343" y="884"/>
                    </a:cubicBezTo>
                    <a:cubicBezTo>
                      <a:pt x="343" y="887"/>
                      <a:pt x="345" y="889"/>
                      <a:pt x="345" y="889"/>
                    </a:cubicBezTo>
                    <a:cubicBezTo>
                      <a:pt x="345" y="889"/>
                      <a:pt x="344" y="891"/>
                      <a:pt x="344" y="893"/>
                    </a:cubicBezTo>
                    <a:cubicBezTo>
                      <a:pt x="344" y="895"/>
                      <a:pt x="344" y="896"/>
                      <a:pt x="344" y="897"/>
                    </a:cubicBezTo>
                    <a:cubicBezTo>
                      <a:pt x="344" y="898"/>
                      <a:pt x="345" y="901"/>
                      <a:pt x="348" y="901"/>
                    </a:cubicBezTo>
                    <a:cubicBezTo>
                      <a:pt x="352" y="902"/>
                      <a:pt x="367" y="902"/>
                      <a:pt x="376" y="903"/>
                    </a:cubicBezTo>
                    <a:cubicBezTo>
                      <a:pt x="385" y="903"/>
                      <a:pt x="390" y="903"/>
                      <a:pt x="397" y="901"/>
                    </a:cubicBezTo>
                    <a:cubicBezTo>
                      <a:pt x="404" y="899"/>
                      <a:pt x="409" y="897"/>
                      <a:pt x="410" y="895"/>
                    </a:cubicBezTo>
                    <a:cubicBezTo>
                      <a:pt x="412" y="894"/>
                      <a:pt x="412" y="893"/>
                      <a:pt x="412" y="891"/>
                    </a:cubicBezTo>
                    <a:cubicBezTo>
                      <a:pt x="412" y="889"/>
                      <a:pt x="413" y="888"/>
                      <a:pt x="413" y="886"/>
                    </a:cubicBezTo>
                    <a:cubicBezTo>
                      <a:pt x="413" y="885"/>
                      <a:pt x="413" y="883"/>
                      <a:pt x="413" y="882"/>
                    </a:cubicBezTo>
                    <a:cubicBezTo>
                      <a:pt x="412" y="881"/>
                      <a:pt x="412" y="881"/>
                      <a:pt x="412" y="881"/>
                    </a:cubicBezTo>
                    <a:cubicBezTo>
                      <a:pt x="412" y="881"/>
                      <a:pt x="413" y="880"/>
                      <a:pt x="413" y="877"/>
                    </a:cubicBezTo>
                    <a:cubicBezTo>
                      <a:pt x="414" y="874"/>
                      <a:pt x="414" y="870"/>
                      <a:pt x="414" y="867"/>
                    </a:cubicBezTo>
                    <a:cubicBezTo>
                      <a:pt x="414" y="864"/>
                      <a:pt x="414" y="863"/>
                      <a:pt x="414" y="862"/>
                    </a:cubicBezTo>
                    <a:cubicBezTo>
                      <a:pt x="413" y="861"/>
                      <a:pt x="413" y="860"/>
                      <a:pt x="413" y="860"/>
                    </a:cubicBezTo>
                    <a:cubicBezTo>
                      <a:pt x="413" y="860"/>
                      <a:pt x="414" y="858"/>
                      <a:pt x="413" y="853"/>
                    </a:cubicBezTo>
                    <a:cubicBezTo>
                      <a:pt x="413" y="849"/>
                      <a:pt x="413" y="847"/>
                      <a:pt x="412" y="843"/>
                    </a:cubicBezTo>
                    <a:cubicBezTo>
                      <a:pt x="410" y="840"/>
                      <a:pt x="410" y="839"/>
                      <a:pt x="410" y="836"/>
                    </a:cubicBezTo>
                    <a:cubicBezTo>
                      <a:pt x="410" y="833"/>
                      <a:pt x="410" y="832"/>
                      <a:pt x="408" y="830"/>
                    </a:cubicBezTo>
                    <a:cubicBezTo>
                      <a:pt x="407" y="827"/>
                      <a:pt x="404" y="825"/>
                      <a:pt x="404" y="825"/>
                    </a:cubicBezTo>
                    <a:cubicBezTo>
                      <a:pt x="404" y="825"/>
                      <a:pt x="404" y="823"/>
                      <a:pt x="404" y="821"/>
                    </a:cubicBezTo>
                    <a:cubicBezTo>
                      <a:pt x="405" y="818"/>
                      <a:pt x="405" y="816"/>
                      <a:pt x="406" y="813"/>
                    </a:cubicBezTo>
                    <a:cubicBezTo>
                      <a:pt x="406" y="809"/>
                      <a:pt x="407" y="808"/>
                      <a:pt x="406" y="804"/>
                    </a:cubicBezTo>
                    <a:cubicBezTo>
                      <a:pt x="406" y="801"/>
                      <a:pt x="406" y="799"/>
                      <a:pt x="405" y="797"/>
                    </a:cubicBezTo>
                    <a:cubicBezTo>
                      <a:pt x="404" y="795"/>
                      <a:pt x="402" y="794"/>
                      <a:pt x="402" y="793"/>
                    </a:cubicBezTo>
                    <a:cubicBezTo>
                      <a:pt x="401" y="792"/>
                      <a:pt x="400" y="792"/>
                      <a:pt x="400" y="792"/>
                    </a:cubicBezTo>
                    <a:cubicBezTo>
                      <a:pt x="400" y="792"/>
                      <a:pt x="400" y="791"/>
                      <a:pt x="401" y="789"/>
                    </a:cubicBezTo>
                    <a:cubicBezTo>
                      <a:pt x="401" y="787"/>
                      <a:pt x="401" y="784"/>
                      <a:pt x="402" y="781"/>
                    </a:cubicBezTo>
                    <a:cubicBezTo>
                      <a:pt x="402" y="779"/>
                      <a:pt x="403" y="777"/>
                      <a:pt x="402" y="772"/>
                    </a:cubicBezTo>
                    <a:cubicBezTo>
                      <a:pt x="402" y="768"/>
                      <a:pt x="402" y="765"/>
                      <a:pt x="402" y="764"/>
                    </a:cubicBezTo>
                    <a:cubicBezTo>
                      <a:pt x="403" y="763"/>
                      <a:pt x="403" y="763"/>
                      <a:pt x="405" y="761"/>
                    </a:cubicBezTo>
                    <a:cubicBezTo>
                      <a:pt x="407" y="760"/>
                      <a:pt x="408" y="759"/>
                      <a:pt x="408" y="757"/>
                    </a:cubicBezTo>
                    <a:cubicBezTo>
                      <a:pt x="407" y="756"/>
                      <a:pt x="407" y="754"/>
                      <a:pt x="406" y="752"/>
                    </a:cubicBezTo>
                    <a:cubicBezTo>
                      <a:pt x="405" y="749"/>
                      <a:pt x="403" y="747"/>
                      <a:pt x="403" y="747"/>
                    </a:cubicBezTo>
                    <a:cubicBezTo>
                      <a:pt x="403" y="747"/>
                      <a:pt x="404" y="745"/>
                      <a:pt x="404" y="743"/>
                    </a:cubicBezTo>
                    <a:cubicBezTo>
                      <a:pt x="405" y="741"/>
                      <a:pt x="405" y="738"/>
                      <a:pt x="405" y="734"/>
                    </a:cubicBezTo>
                    <a:cubicBezTo>
                      <a:pt x="405" y="731"/>
                      <a:pt x="405" y="729"/>
                      <a:pt x="405" y="725"/>
                    </a:cubicBezTo>
                    <a:cubicBezTo>
                      <a:pt x="405" y="722"/>
                      <a:pt x="405" y="718"/>
                      <a:pt x="405" y="712"/>
                    </a:cubicBezTo>
                    <a:cubicBezTo>
                      <a:pt x="404" y="706"/>
                      <a:pt x="404" y="704"/>
                      <a:pt x="404" y="700"/>
                    </a:cubicBezTo>
                    <a:cubicBezTo>
                      <a:pt x="404" y="696"/>
                      <a:pt x="404" y="692"/>
                      <a:pt x="403" y="688"/>
                    </a:cubicBezTo>
                    <a:cubicBezTo>
                      <a:pt x="402" y="684"/>
                      <a:pt x="401" y="682"/>
                      <a:pt x="401" y="682"/>
                    </a:cubicBezTo>
                    <a:cubicBezTo>
                      <a:pt x="401" y="682"/>
                      <a:pt x="401" y="679"/>
                      <a:pt x="401" y="676"/>
                    </a:cubicBezTo>
                    <a:cubicBezTo>
                      <a:pt x="402" y="673"/>
                      <a:pt x="402" y="670"/>
                      <a:pt x="402" y="665"/>
                    </a:cubicBezTo>
                    <a:cubicBezTo>
                      <a:pt x="402" y="661"/>
                      <a:pt x="402" y="660"/>
                      <a:pt x="402" y="657"/>
                    </a:cubicBezTo>
                    <a:cubicBezTo>
                      <a:pt x="401" y="655"/>
                      <a:pt x="401" y="653"/>
                      <a:pt x="401" y="651"/>
                    </a:cubicBezTo>
                    <a:cubicBezTo>
                      <a:pt x="401" y="649"/>
                      <a:pt x="401" y="649"/>
                      <a:pt x="401" y="647"/>
                    </a:cubicBezTo>
                    <a:cubicBezTo>
                      <a:pt x="401" y="646"/>
                      <a:pt x="402" y="644"/>
                      <a:pt x="401" y="643"/>
                    </a:cubicBezTo>
                    <a:cubicBezTo>
                      <a:pt x="400" y="641"/>
                      <a:pt x="398" y="639"/>
                      <a:pt x="397" y="638"/>
                    </a:cubicBezTo>
                    <a:cubicBezTo>
                      <a:pt x="396" y="636"/>
                      <a:pt x="396" y="636"/>
                      <a:pt x="394" y="635"/>
                    </a:cubicBezTo>
                    <a:cubicBezTo>
                      <a:pt x="392" y="633"/>
                      <a:pt x="391" y="634"/>
                      <a:pt x="390" y="634"/>
                    </a:cubicBezTo>
                    <a:cubicBezTo>
                      <a:pt x="388" y="634"/>
                      <a:pt x="387" y="634"/>
                      <a:pt x="386" y="634"/>
                    </a:cubicBezTo>
                    <a:cubicBezTo>
                      <a:pt x="385" y="635"/>
                      <a:pt x="385" y="635"/>
                      <a:pt x="385" y="635"/>
                    </a:cubicBezTo>
                    <a:cubicBezTo>
                      <a:pt x="385" y="635"/>
                      <a:pt x="384" y="633"/>
                      <a:pt x="383" y="631"/>
                    </a:cubicBezTo>
                    <a:cubicBezTo>
                      <a:pt x="382" y="629"/>
                      <a:pt x="381" y="628"/>
                      <a:pt x="381" y="627"/>
                    </a:cubicBezTo>
                    <a:cubicBezTo>
                      <a:pt x="381" y="626"/>
                      <a:pt x="382" y="625"/>
                      <a:pt x="381" y="624"/>
                    </a:cubicBezTo>
                    <a:cubicBezTo>
                      <a:pt x="380" y="623"/>
                      <a:pt x="380" y="622"/>
                      <a:pt x="380" y="621"/>
                    </a:cubicBezTo>
                    <a:cubicBezTo>
                      <a:pt x="380" y="620"/>
                      <a:pt x="381" y="618"/>
                      <a:pt x="381" y="618"/>
                    </a:cubicBezTo>
                    <a:cubicBezTo>
                      <a:pt x="382" y="617"/>
                      <a:pt x="382" y="617"/>
                      <a:pt x="383" y="615"/>
                    </a:cubicBezTo>
                    <a:cubicBezTo>
                      <a:pt x="383" y="614"/>
                      <a:pt x="382" y="613"/>
                      <a:pt x="382" y="612"/>
                    </a:cubicBezTo>
                    <a:cubicBezTo>
                      <a:pt x="383" y="611"/>
                      <a:pt x="383" y="611"/>
                      <a:pt x="383" y="610"/>
                    </a:cubicBezTo>
                    <a:cubicBezTo>
                      <a:pt x="383" y="609"/>
                      <a:pt x="383" y="608"/>
                      <a:pt x="384" y="608"/>
                    </a:cubicBezTo>
                    <a:cubicBezTo>
                      <a:pt x="384" y="607"/>
                      <a:pt x="384" y="605"/>
                      <a:pt x="385" y="604"/>
                    </a:cubicBezTo>
                    <a:cubicBezTo>
                      <a:pt x="385" y="603"/>
                      <a:pt x="386" y="602"/>
                      <a:pt x="386" y="602"/>
                    </a:cubicBezTo>
                    <a:cubicBezTo>
                      <a:pt x="386" y="602"/>
                      <a:pt x="387" y="601"/>
                      <a:pt x="387" y="600"/>
                    </a:cubicBezTo>
                    <a:cubicBezTo>
                      <a:pt x="387" y="598"/>
                      <a:pt x="387" y="598"/>
                      <a:pt x="388" y="597"/>
                    </a:cubicBezTo>
                    <a:cubicBezTo>
                      <a:pt x="388" y="595"/>
                      <a:pt x="389" y="593"/>
                      <a:pt x="390" y="592"/>
                    </a:cubicBezTo>
                    <a:cubicBezTo>
                      <a:pt x="390" y="591"/>
                      <a:pt x="391" y="589"/>
                      <a:pt x="392" y="588"/>
                    </a:cubicBezTo>
                    <a:cubicBezTo>
                      <a:pt x="392" y="587"/>
                      <a:pt x="393" y="585"/>
                      <a:pt x="395" y="583"/>
                    </a:cubicBezTo>
                    <a:cubicBezTo>
                      <a:pt x="397" y="581"/>
                      <a:pt x="397" y="580"/>
                      <a:pt x="397" y="578"/>
                    </a:cubicBezTo>
                    <a:cubicBezTo>
                      <a:pt x="397" y="577"/>
                      <a:pt x="397" y="576"/>
                      <a:pt x="397" y="576"/>
                    </a:cubicBezTo>
                    <a:cubicBezTo>
                      <a:pt x="397" y="575"/>
                      <a:pt x="398" y="574"/>
                      <a:pt x="398" y="573"/>
                    </a:cubicBezTo>
                    <a:cubicBezTo>
                      <a:pt x="399" y="571"/>
                      <a:pt x="400" y="567"/>
                      <a:pt x="402" y="563"/>
                    </a:cubicBezTo>
                    <a:cubicBezTo>
                      <a:pt x="403" y="559"/>
                      <a:pt x="403" y="557"/>
                      <a:pt x="404" y="555"/>
                    </a:cubicBezTo>
                    <a:cubicBezTo>
                      <a:pt x="405" y="553"/>
                      <a:pt x="406" y="551"/>
                      <a:pt x="406" y="550"/>
                    </a:cubicBezTo>
                    <a:cubicBezTo>
                      <a:pt x="406" y="548"/>
                      <a:pt x="407" y="548"/>
                      <a:pt x="407" y="547"/>
                    </a:cubicBezTo>
                    <a:cubicBezTo>
                      <a:pt x="407" y="546"/>
                      <a:pt x="408" y="545"/>
                      <a:pt x="409" y="543"/>
                    </a:cubicBezTo>
                    <a:cubicBezTo>
                      <a:pt x="409" y="541"/>
                      <a:pt x="409" y="540"/>
                      <a:pt x="410" y="538"/>
                    </a:cubicBezTo>
                    <a:cubicBezTo>
                      <a:pt x="411" y="537"/>
                      <a:pt x="412" y="535"/>
                      <a:pt x="413" y="534"/>
                    </a:cubicBezTo>
                    <a:cubicBezTo>
                      <a:pt x="414" y="533"/>
                      <a:pt x="415" y="532"/>
                      <a:pt x="415" y="530"/>
                    </a:cubicBezTo>
                    <a:cubicBezTo>
                      <a:pt x="415" y="529"/>
                      <a:pt x="415" y="528"/>
                      <a:pt x="414" y="527"/>
                    </a:cubicBezTo>
                    <a:cubicBezTo>
                      <a:pt x="414" y="526"/>
                      <a:pt x="413" y="525"/>
                      <a:pt x="413" y="524"/>
                    </a:cubicBezTo>
                    <a:cubicBezTo>
                      <a:pt x="414" y="523"/>
                      <a:pt x="414" y="522"/>
                      <a:pt x="415" y="521"/>
                    </a:cubicBezTo>
                    <a:cubicBezTo>
                      <a:pt x="415" y="520"/>
                      <a:pt x="416" y="520"/>
                      <a:pt x="416" y="520"/>
                    </a:cubicBezTo>
                    <a:cubicBezTo>
                      <a:pt x="417" y="520"/>
                      <a:pt x="418" y="520"/>
                      <a:pt x="419" y="518"/>
                    </a:cubicBezTo>
                    <a:cubicBezTo>
                      <a:pt x="421" y="516"/>
                      <a:pt x="421" y="515"/>
                      <a:pt x="421" y="512"/>
                    </a:cubicBezTo>
                    <a:cubicBezTo>
                      <a:pt x="422" y="509"/>
                      <a:pt x="422" y="507"/>
                      <a:pt x="423" y="505"/>
                    </a:cubicBezTo>
                    <a:cubicBezTo>
                      <a:pt x="423" y="503"/>
                      <a:pt x="423" y="501"/>
                      <a:pt x="423" y="499"/>
                    </a:cubicBezTo>
                    <a:cubicBezTo>
                      <a:pt x="423" y="496"/>
                      <a:pt x="423" y="496"/>
                      <a:pt x="423" y="493"/>
                    </a:cubicBezTo>
                    <a:cubicBezTo>
                      <a:pt x="423" y="490"/>
                      <a:pt x="423" y="487"/>
                      <a:pt x="422" y="485"/>
                    </a:cubicBezTo>
                    <a:cubicBezTo>
                      <a:pt x="422" y="483"/>
                      <a:pt x="422" y="481"/>
                      <a:pt x="422" y="478"/>
                    </a:cubicBezTo>
                    <a:cubicBezTo>
                      <a:pt x="422" y="476"/>
                      <a:pt x="422" y="474"/>
                      <a:pt x="422" y="472"/>
                    </a:cubicBezTo>
                    <a:cubicBezTo>
                      <a:pt x="421" y="470"/>
                      <a:pt x="420" y="469"/>
                      <a:pt x="420" y="467"/>
                    </a:cubicBezTo>
                    <a:cubicBezTo>
                      <a:pt x="420" y="466"/>
                      <a:pt x="420" y="464"/>
                      <a:pt x="420" y="463"/>
                    </a:cubicBezTo>
                    <a:cubicBezTo>
                      <a:pt x="420" y="461"/>
                      <a:pt x="420" y="460"/>
                      <a:pt x="420" y="458"/>
                    </a:cubicBezTo>
                    <a:cubicBezTo>
                      <a:pt x="421" y="455"/>
                      <a:pt x="421" y="453"/>
                      <a:pt x="422" y="449"/>
                    </a:cubicBezTo>
                    <a:cubicBezTo>
                      <a:pt x="423" y="446"/>
                      <a:pt x="423" y="444"/>
                      <a:pt x="423" y="442"/>
                    </a:cubicBezTo>
                    <a:cubicBezTo>
                      <a:pt x="424" y="441"/>
                      <a:pt x="425" y="438"/>
                      <a:pt x="425" y="433"/>
                    </a:cubicBezTo>
                    <a:cubicBezTo>
                      <a:pt x="424" y="429"/>
                      <a:pt x="423" y="425"/>
                      <a:pt x="422" y="422"/>
                    </a:cubicBezTo>
                    <a:cubicBezTo>
                      <a:pt x="420" y="418"/>
                      <a:pt x="419" y="414"/>
                      <a:pt x="417" y="411"/>
                    </a:cubicBezTo>
                    <a:cubicBezTo>
                      <a:pt x="415" y="407"/>
                      <a:pt x="413" y="404"/>
                      <a:pt x="412" y="401"/>
                    </a:cubicBezTo>
                    <a:cubicBezTo>
                      <a:pt x="410" y="397"/>
                      <a:pt x="409" y="394"/>
                      <a:pt x="407" y="391"/>
                    </a:cubicBezTo>
                    <a:cubicBezTo>
                      <a:pt x="405" y="388"/>
                      <a:pt x="404" y="386"/>
                      <a:pt x="403" y="384"/>
                    </a:cubicBezTo>
                    <a:cubicBezTo>
                      <a:pt x="402" y="382"/>
                      <a:pt x="400" y="378"/>
                      <a:pt x="399" y="376"/>
                    </a:cubicBezTo>
                    <a:cubicBezTo>
                      <a:pt x="398" y="375"/>
                      <a:pt x="396" y="372"/>
                      <a:pt x="395" y="371"/>
                    </a:cubicBezTo>
                    <a:cubicBezTo>
                      <a:pt x="393" y="369"/>
                      <a:pt x="391" y="365"/>
                      <a:pt x="390" y="362"/>
                    </a:cubicBezTo>
                    <a:cubicBezTo>
                      <a:pt x="389" y="359"/>
                      <a:pt x="387" y="355"/>
                      <a:pt x="386" y="352"/>
                    </a:cubicBezTo>
                    <a:cubicBezTo>
                      <a:pt x="386" y="350"/>
                      <a:pt x="386" y="349"/>
                      <a:pt x="385" y="346"/>
                    </a:cubicBezTo>
                    <a:cubicBezTo>
                      <a:pt x="385" y="343"/>
                      <a:pt x="385" y="341"/>
                      <a:pt x="384" y="337"/>
                    </a:cubicBezTo>
                    <a:cubicBezTo>
                      <a:pt x="384" y="333"/>
                      <a:pt x="384" y="332"/>
                      <a:pt x="382" y="328"/>
                    </a:cubicBezTo>
                    <a:cubicBezTo>
                      <a:pt x="382" y="326"/>
                      <a:pt x="381" y="325"/>
                      <a:pt x="381" y="324"/>
                    </a:cubicBezTo>
                    <a:cubicBezTo>
                      <a:pt x="380" y="321"/>
                      <a:pt x="379" y="319"/>
                      <a:pt x="379" y="318"/>
                    </a:cubicBezTo>
                    <a:cubicBezTo>
                      <a:pt x="379" y="317"/>
                      <a:pt x="379" y="317"/>
                      <a:pt x="379" y="317"/>
                    </a:cubicBezTo>
                    <a:cubicBezTo>
                      <a:pt x="379" y="317"/>
                      <a:pt x="379" y="316"/>
                      <a:pt x="380" y="315"/>
                    </a:cubicBezTo>
                    <a:cubicBezTo>
                      <a:pt x="381" y="313"/>
                      <a:pt x="381" y="312"/>
                      <a:pt x="383" y="310"/>
                    </a:cubicBezTo>
                    <a:cubicBezTo>
                      <a:pt x="384" y="308"/>
                      <a:pt x="385" y="306"/>
                      <a:pt x="386" y="302"/>
                    </a:cubicBezTo>
                    <a:cubicBezTo>
                      <a:pt x="387" y="299"/>
                      <a:pt x="387" y="299"/>
                      <a:pt x="387" y="298"/>
                    </a:cubicBezTo>
                    <a:cubicBezTo>
                      <a:pt x="387" y="296"/>
                      <a:pt x="387" y="295"/>
                      <a:pt x="387" y="295"/>
                    </a:cubicBezTo>
                    <a:cubicBezTo>
                      <a:pt x="387" y="295"/>
                      <a:pt x="388" y="295"/>
                      <a:pt x="389" y="294"/>
                    </a:cubicBezTo>
                    <a:cubicBezTo>
                      <a:pt x="390" y="293"/>
                      <a:pt x="390" y="292"/>
                      <a:pt x="391" y="291"/>
                    </a:cubicBezTo>
                    <a:cubicBezTo>
                      <a:pt x="393" y="290"/>
                      <a:pt x="394" y="289"/>
                      <a:pt x="394" y="289"/>
                    </a:cubicBezTo>
                    <a:cubicBezTo>
                      <a:pt x="394" y="289"/>
                      <a:pt x="395" y="290"/>
                      <a:pt x="398" y="291"/>
                    </a:cubicBezTo>
                    <a:cubicBezTo>
                      <a:pt x="400" y="292"/>
                      <a:pt x="401" y="293"/>
                      <a:pt x="402" y="294"/>
                    </a:cubicBezTo>
                    <a:cubicBezTo>
                      <a:pt x="403" y="294"/>
                      <a:pt x="405" y="296"/>
                      <a:pt x="407" y="297"/>
                    </a:cubicBezTo>
                    <a:cubicBezTo>
                      <a:pt x="409" y="298"/>
                      <a:pt x="412" y="299"/>
                      <a:pt x="414" y="299"/>
                    </a:cubicBezTo>
                    <a:cubicBezTo>
                      <a:pt x="417" y="300"/>
                      <a:pt x="418" y="301"/>
                      <a:pt x="421" y="303"/>
                    </a:cubicBezTo>
                    <a:cubicBezTo>
                      <a:pt x="423" y="304"/>
                      <a:pt x="426" y="305"/>
                      <a:pt x="427" y="305"/>
                    </a:cubicBezTo>
                    <a:cubicBezTo>
                      <a:pt x="428" y="306"/>
                      <a:pt x="430" y="308"/>
                      <a:pt x="433" y="309"/>
                    </a:cubicBezTo>
                    <a:cubicBezTo>
                      <a:pt x="435" y="310"/>
                      <a:pt x="438" y="311"/>
                      <a:pt x="442" y="311"/>
                    </a:cubicBezTo>
                    <a:cubicBezTo>
                      <a:pt x="446" y="312"/>
                      <a:pt x="448" y="312"/>
                      <a:pt x="451" y="313"/>
                    </a:cubicBezTo>
                    <a:cubicBezTo>
                      <a:pt x="453" y="313"/>
                      <a:pt x="455" y="313"/>
                      <a:pt x="457" y="313"/>
                    </a:cubicBezTo>
                    <a:cubicBezTo>
                      <a:pt x="460" y="313"/>
                      <a:pt x="461" y="314"/>
                      <a:pt x="462" y="314"/>
                    </a:cubicBezTo>
                    <a:cubicBezTo>
                      <a:pt x="464" y="314"/>
                      <a:pt x="467" y="314"/>
                      <a:pt x="469" y="313"/>
                    </a:cubicBezTo>
                    <a:cubicBezTo>
                      <a:pt x="471" y="312"/>
                      <a:pt x="472" y="310"/>
                      <a:pt x="472" y="309"/>
                    </a:cubicBezTo>
                    <a:cubicBezTo>
                      <a:pt x="473" y="308"/>
                      <a:pt x="473" y="307"/>
                      <a:pt x="473" y="307"/>
                    </a:cubicBezTo>
                    <a:cubicBezTo>
                      <a:pt x="473" y="307"/>
                      <a:pt x="475" y="305"/>
                      <a:pt x="476" y="304"/>
                    </a:cubicBezTo>
                    <a:cubicBezTo>
                      <a:pt x="477" y="303"/>
                      <a:pt x="478" y="302"/>
                      <a:pt x="479" y="301"/>
                    </a:cubicBezTo>
                    <a:cubicBezTo>
                      <a:pt x="479" y="301"/>
                      <a:pt x="481" y="299"/>
                      <a:pt x="483" y="297"/>
                    </a:cubicBezTo>
                    <a:cubicBezTo>
                      <a:pt x="484" y="295"/>
                      <a:pt x="484" y="294"/>
                      <a:pt x="485" y="292"/>
                    </a:cubicBezTo>
                    <a:cubicBezTo>
                      <a:pt x="486" y="290"/>
                      <a:pt x="488" y="289"/>
                      <a:pt x="488" y="285"/>
                    </a:cubicBezTo>
                    <a:cubicBezTo>
                      <a:pt x="488" y="282"/>
                      <a:pt x="487" y="278"/>
                      <a:pt x="486" y="276"/>
                    </a:cubicBezTo>
                    <a:cubicBezTo>
                      <a:pt x="486" y="274"/>
                      <a:pt x="486" y="272"/>
                      <a:pt x="486" y="272"/>
                    </a:cubicBezTo>
                    <a:cubicBezTo>
                      <a:pt x="486" y="272"/>
                      <a:pt x="486" y="271"/>
                      <a:pt x="487" y="270"/>
                    </a:cubicBezTo>
                    <a:cubicBezTo>
                      <a:pt x="488" y="269"/>
                      <a:pt x="489" y="268"/>
                      <a:pt x="489" y="266"/>
                    </a:cubicBezTo>
                    <a:cubicBezTo>
                      <a:pt x="490" y="265"/>
                      <a:pt x="490" y="264"/>
                      <a:pt x="490" y="263"/>
                    </a:cubicBezTo>
                    <a:cubicBezTo>
                      <a:pt x="491" y="262"/>
                      <a:pt x="491" y="261"/>
                      <a:pt x="491" y="259"/>
                    </a:cubicBezTo>
                    <a:cubicBezTo>
                      <a:pt x="492" y="258"/>
                      <a:pt x="492" y="256"/>
                      <a:pt x="492" y="254"/>
                    </a:cubicBezTo>
                    <a:cubicBezTo>
                      <a:pt x="492" y="252"/>
                      <a:pt x="492" y="250"/>
                      <a:pt x="493" y="248"/>
                    </a:cubicBezTo>
                    <a:cubicBezTo>
                      <a:pt x="493" y="243"/>
                      <a:pt x="493" y="241"/>
                      <a:pt x="492" y="240"/>
                    </a:cubicBezTo>
                    <a:cubicBezTo>
                      <a:pt x="492" y="238"/>
                      <a:pt x="492" y="237"/>
                      <a:pt x="492" y="237"/>
                    </a:cubicBezTo>
                    <a:cubicBezTo>
                      <a:pt x="492" y="237"/>
                      <a:pt x="493" y="236"/>
                      <a:pt x="493" y="234"/>
                    </a:cubicBezTo>
                    <a:cubicBezTo>
                      <a:pt x="493" y="232"/>
                      <a:pt x="494" y="230"/>
                      <a:pt x="494" y="228"/>
                    </a:cubicBezTo>
                    <a:cubicBezTo>
                      <a:pt x="495" y="225"/>
                      <a:pt x="495" y="222"/>
                      <a:pt x="496" y="219"/>
                    </a:cubicBezTo>
                    <a:cubicBezTo>
                      <a:pt x="496" y="216"/>
                      <a:pt x="497" y="212"/>
                      <a:pt x="497" y="207"/>
                    </a:cubicBezTo>
                    <a:cubicBezTo>
                      <a:pt x="497" y="201"/>
                      <a:pt x="497" y="201"/>
                      <a:pt x="497" y="198"/>
                    </a:cubicBezTo>
                    <a:cubicBezTo>
                      <a:pt x="497" y="195"/>
                      <a:pt x="498" y="194"/>
                      <a:pt x="498" y="191"/>
                    </a:cubicBezTo>
                    <a:cubicBezTo>
                      <a:pt x="499" y="189"/>
                      <a:pt x="499" y="186"/>
                      <a:pt x="500" y="182"/>
                    </a:cubicBezTo>
                    <a:cubicBezTo>
                      <a:pt x="501" y="179"/>
                      <a:pt x="501" y="176"/>
                      <a:pt x="502" y="174"/>
                    </a:cubicBezTo>
                    <a:cubicBezTo>
                      <a:pt x="502" y="173"/>
                      <a:pt x="502" y="172"/>
                      <a:pt x="502" y="171"/>
                    </a:cubicBezTo>
                    <a:close/>
                    <a:moveTo>
                      <a:pt x="43" y="171"/>
                    </a:moveTo>
                    <a:cubicBezTo>
                      <a:pt x="33" y="176"/>
                      <a:pt x="24" y="180"/>
                      <a:pt x="24" y="180"/>
                    </a:cubicBezTo>
                    <a:cubicBezTo>
                      <a:pt x="22" y="175"/>
                      <a:pt x="22" y="175"/>
                      <a:pt x="22" y="175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22" y="166"/>
                      <a:pt x="29" y="164"/>
                      <a:pt x="39" y="160"/>
                    </a:cubicBezTo>
                    <a:cubicBezTo>
                      <a:pt x="49" y="156"/>
                      <a:pt x="56" y="152"/>
                      <a:pt x="56" y="152"/>
                    </a:cubicBezTo>
                    <a:cubicBezTo>
                      <a:pt x="56" y="152"/>
                      <a:pt x="57" y="157"/>
                      <a:pt x="57" y="158"/>
                    </a:cubicBezTo>
                    <a:cubicBezTo>
                      <a:pt x="58" y="159"/>
                      <a:pt x="59" y="160"/>
                      <a:pt x="59" y="160"/>
                    </a:cubicBezTo>
                    <a:cubicBezTo>
                      <a:pt x="59" y="160"/>
                      <a:pt x="54" y="166"/>
                      <a:pt x="43" y="171"/>
                    </a:cubicBezTo>
                    <a:close/>
                    <a:moveTo>
                      <a:pt x="257" y="166"/>
                    </a:moveTo>
                    <a:cubicBezTo>
                      <a:pt x="256" y="168"/>
                      <a:pt x="256" y="169"/>
                      <a:pt x="256" y="169"/>
                    </a:cubicBezTo>
                    <a:cubicBezTo>
                      <a:pt x="256" y="169"/>
                      <a:pt x="252" y="172"/>
                      <a:pt x="251" y="175"/>
                    </a:cubicBezTo>
                    <a:cubicBezTo>
                      <a:pt x="249" y="178"/>
                      <a:pt x="245" y="185"/>
                      <a:pt x="244" y="192"/>
                    </a:cubicBezTo>
                    <a:cubicBezTo>
                      <a:pt x="242" y="199"/>
                      <a:pt x="241" y="214"/>
                      <a:pt x="240" y="223"/>
                    </a:cubicBezTo>
                    <a:cubicBezTo>
                      <a:pt x="239" y="209"/>
                      <a:pt x="238" y="206"/>
                      <a:pt x="239" y="197"/>
                    </a:cubicBezTo>
                    <a:cubicBezTo>
                      <a:pt x="240" y="187"/>
                      <a:pt x="242" y="176"/>
                      <a:pt x="244" y="172"/>
                    </a:cubicBezTo>
                    <a:cubicBezTo>
                      <a:pt x="244" y="172"/>
                      <a:pt x="244" y="177"/>
                      <a:pt x="246" y="179"/>
                    </a:cubicBezTo>
                    <a:cubicBezTo>
                      <a:pt x="247" y="178"/>
                      <a:pt x="246" y="179"/>
                      <a:pt x="247" y="177"/>
                    </a:cubicBezTo>
                    <a:cubicBezTo>
                      <a:pt x="248" y="175"/>
                      <a:pt x="249" y="171"/>
                      <a:pt x="251" y="168"/>
                    </a:cubicBezTo>
                    <a:cubicBezTo>
                      <a:pt x="253" y="166"/>
                      <a:pt x="255" y="162"/>
                      <a:pt x="255" y="161"/>
                    </a:cubicBezTo>
                    <a:cubicBezTo>
                      <a:pt x="256" y="162"/>
                      <a:pt x="258" y="164"/>
                      <a:pt x="257" y="166"/>
                    </a:cubicBezTo>
                    <a:close/>
                    <a:moveTo>
                      <a:pt x="252" y="165"/>
                    </a:moveTo>
                    <a:cubicBezTo>
                      <a:pt x="250" y="168"/>
                      <a:pt x="248" y="170"/>
                      <a:pt x="248" y="173"/>
                    </a:cubicBezTo>
                    <a:cubicBezTo>
                      <a:pt x="247" y="175"/>
                      <a:pt x="246" y="178"/>
                      <a:pt x="246" y="178"/>
                    </a:cubicBezTo>
                    <a:cubicBezTo>
                      <a:pt x="246" y="178"/>
                      <a:pt x="244" y="174"/>
                      <a:pt x="245" y="170"/>
                    </a:cubicBezTo>
                    <a:cubicBezTo>
                      <a:pt x="246" y="166"/>
                      <a:pt x="248" y="162"/>
                      <a:pt x="248" y="159"/>
                    </a:cubicBezTo>
                    <a:cubicBezTo>
                      <a:pt x="248" y="156"/>
                      <a:pt x="247" y="149"/>
                      <a:pt x="249" y="143"/>
                    </a:cubicBezTo>
                    <a:cubicBezTo>
                      <a:pt x="250" y="138"/>
                      <a:pt x="253" y="136"/>
                      <a:pt x="253" y="136"/>
                    </a:cubicBezTo>
                    <a:cubicBezTo>
                      <a:pt x="253" y="136"/>
                      <a:pt x="254" y="140"/>
                      <a:pt x="259" y="144"/>
                    </a:cubicBezTo>
                    <a:cubicBezTo>
                      <a:pt x="263" y="149"/>
                      <a:pt x="265" y="152"/>
                      <a:pt x="265" y="152"/>
                    </a:cubicBezTo>
                    <a:cubicBezTo>
                      <a:pt x="265" y="152"/>
                      <a:pt x="261" y="152"/>
                      <a:pt x="258" y="155"/>
                    </a:cubicBezTo>
                    <a:cubicBezTo>
                      <a:pt x="256" y="158"/>
                      <a:pt x="255" y="162"/>
                      <a:pt x="252" y="165"/>
                    </a:cubicBezTo>
                    <a:close/>
                    <a:moveTo>
                      <a:pt x="266" y="440"/>
                    </a:moveTo>
                    <a:cubicBezTo>
                      <a:pt x="260" y="438"/>
                      <a:pt x="258" y="438"/>
                      <a:pt x="258" y="438"/>
                    </a:cubicBezTo>
                    <a:cubicBezTo>
                      <a:pt x="258" y="438"/>
                      <a:pt x="263" y="423"/>
                      <a:pt x="265" y="413"/>
                    </a:cubicBezTo>
                    <a:cubicBezTo>
                      <a:pt x="268" y="421"/>
                      <a:pt x="275" y="439"/>
                      <a:pt x="275" y="439"/>
                    </a:cubicBezTo>
                    <a:cubicBezTo>
                      <a:pt x="275" y="439"/>
                      <a:pt x="272" y="441"/>
                      <a:pt x="266" y="440"/>
                    </a:cubicBezTo>
                    <a:close/>
                    <a:moveTo>
                      <a:pt x="282" y="196"/>
                    </a:moveTo>
                    <a:cubicBezTo>
                      <a:pt x="280" y="201"/>
                      <a:pt x="275" y="212"/>
                      <a:pt x="275" y="212"/>
                    </a:cubicBezTo>
                    <a:cubicBezTo>
                      <a:pt x="275" y="212"/>
                      <a:pt x="276" y="201"/>
                      <a:pt x="272" y="193"/>
                    </a:cubicBezTo>
                    <a:cubicBezTo>
                      <a:pt x="269" y="184"/>
                      <a:pt x="266" y="180"/>
                      <a:pt x="266" y="179"/>
                    </a:cubicBezTo>
                    <a:cubicBezTo>
                      <a:pt x="266" y="178"/>
                      <a:pt x="266" y="177"/>
                      <a:pt x="266" y="176"/>
                    </a:cubicBezTo>
                    <a:cubicBezTo>
                      <a:pt x="266" y="175"/>
                      <a:pt x="265" y="174"/>
                      <a:pt x="265" y="174"/>
                    </a:cubicBezTo>
                    <a:cubicBezTo>
                      <a:pt x="265" y="174"/>
                      <a:pt x="268" y="173"/>
                      <a:pt x="271" y="171"/>
                    </a:cubicBezTo>
                    <a:cubicBezTo>
                      <a:pt x="274" y="170"/>
                      <a:pt x="276" y="169"/>
                      <a:pt x="276" y="169"/>
                    </a:cubicBezTo>
                    <a:cubicBezTo>
                      <a:pt x="276" y="169"/>
                      <a:pt x="280" y="181"/>
                      <a:pt x="284" y="184"/>
                    </a:cubicBezTo>
                    <a:cubicBezTo>
                      <a:pt x="287" y="182"/>
                      <a:pt x="288" y="181"/>
                      <a:pt x="290" y="180"/>
                    </a:cubicBezTo>
                    <a:cubicBezTo>
                      <a:pt x="287" y="184"/>
                      <a:pt x="285" y="190"/>
                      <a:pt x="282" y="196"/>
                    </a:cubicBezTo>
                    <a:close/>
                    <a:moveTo>
                      <a:pt x="321" y="141"/>
                    </a:moveTo>
                    <a:cubicBezTo>
                      <a:pt x="319" y="143"/>
                      <a:pt x="311" y="152"/>
                      <a:pt x="305" y="157"/>
                    </a:cubicBezTo>
                    <a:cubicBezTo>
                      <a:pt x="300" y="162"/>
                      <a:pt x="299" y="165"/>
                      <a:pt x="294" y="172"/>
                    </a:cubicBezTo>
                    <a:cubicBezTo>
                      <a:pt x="290" y="179"/>
                      <a:pt x="290" y="180"/>
                      <a:pt x="290" y="180"/>
                    </a:cubicBezTo>
                    <a:cubicBezTo>
                      <a:pt x="290" y="180"/>
                      <a:pt x="286" y="182"/>
                      <a:pt x="284" y="183"/>
                    </a:cubicBezTo>
                    <a:cubicBezTo>
                      <a:pt x="282" y="180"/>
                      <a:pt x="279" y="176"/>
                      <a:pt x="277" y="169"/>
                    </a:cubicBezTo>
                    <a:cubicBezTo>
                      <a:pt x="275" y="162"/>
                      <a:pt x="274" y="160"/>
                      <a:pt x="273" y="158"/>
                    </a:cubicBezTo>
                    <a:cubicBezTo>
                      <a:pt x="272" y="157"/>
                      <a:pt x="272" y="155"/>
                      <a:pt x="272" y="155"/>
                    </a:cubicBezTo>
                    <a:cubicBezTo>
                      <a:pt x="272" y="155"/>
                      <a:pt x="282" y="151"/>
                      <a:pt x="295" y="147"/>
                    </a:cubicBezTo>
                    <a:cubicBezTo>
                      <a:pt x="307" y="144"/>
                      <a:pt x="310" y="142"/>
                      <a:pt x="315" y="140"/>
                    </a:cubicBezTo>
                    <a:cubicBezTo>
                      <a:pt x="319" y="139"/>
                      <a:pt x="322" y="136"/>
                      <a:pt x="322" y="136"/>
                    </a:cubicBezTo>
                    <a:cubicBezTo>
                      <a:pt x="322" y="136"/>
                      <a:pt x="323" y="139"/>
                      <a:pt x="321" y="141"/>
                    </a:cubicBezTo>
                    <a:close/>
                    <a:moveTo>
                      <a:pt x="461" y="169"/>
                    </a:moveTo>
                    <a:cubicBezTo>
                      <a:pt x="451" y="166"/>
                      <a:pt x="448" y="166"/>
                      <a:pt x="448" y="163"/>
                    </a:cubicBezTo>
                    <a:cubicBezTo>
                      <a:pt x="449" y="160"/>
                      <a:pt x="449" y="159"/>
                      <a:pt x="450" y="157"/>
                    </a:cubicBezTo>
                    <a:cubicBezTo>
                      <a:pt x="450" y="154"/>
                      <a:pt x="450" y="149"/>
                      <a:pt x="450" y="149"/>
                    </a:cubicBezTo>
                    <a:cubicBezTo>
                      <a:pt x="450" y="149"/>
                      <a:pt x="450" y="150"/>
                      <a:pt x="455" y="150"/>
                    </a:cubicBezTo>
                    <a:cubicBezTo>
                      <a:pt x="460" y="150"/>
                      <a:pt x="476" y="148"/>
                      <a:pt x="476" y="148"/>
                    </a:cubicBezTo>
                    <a:cubicBezTo>
                      <a:pt x="479" y="151"/>
                      <a:pt x="479" y="151"/>
                      <a:pt x="479" y="151"/>
                    </a:cubicBezTo>
                    <a:cubicBezTo>
                      <a:pt x="479" y="147"/>
                      <a:pt x="479" y="147"/>
                      <a:pt x="479" y="147"/>
                    </a:cubicBezTo>
                    <a:cubicBezTo>
                      <a:pt x="479" y="147"/>
                      <a:pt x="481" y="156"/>
                      <a:pt x="481" y="158"/>
                    </a:cubicBezTo>
                    <a:cubicBezTo>
                      <a:pt x="482" y="160"/>
                      <a:pt x="483" y="160"/>
                      <a:pt x="483" y="160"/>
                    </a:cubicBezTo>
                    <a:cubicBezTo>
                      <a:pt x="483" y="160"/>
                      <a:pt x="483" y="166"/>
                      <a:pt x="484" y="169"/>
                    </a:cubicBezTo>
                    <a:cubicBezTo>
                      <a:pt x="485" y="172"/>
                      <a:pt x="486" y="175"/>
                      <a:pt x="486" y="175"/>
                    </a:cubicBezTo>
                    <a:cubicBezTo>
                      <a:pt x="486" y="175"/>
                      <a:pt x="471" y="173"/>
                      <a:pt x="461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任意多边形: 形状 9"/>
              <p:cNvSpPr/>
              <p:nvPr/>
            </p:nvSpPr>
            <p:spPr bwMode="auto">
              <a:xfrm rot="4212410" flipH="1">
                <a:off x="7330968" y="1260102"/>
                <a:ext cx="367634" cy="402264"/>
              </a:xfrm>
              <a:custGeom>
                <a:avLst/>
                <a:gdLst>
                  <a:gd name="T0" fmla="*/ 1047 w 1062"/>
                  <a:gd name="T1" fmla="*/ 345 h 1162"/>
                  <a:gd name="T2" fmla="*/ 1029 w 1062"/>
                  <a:gd name="T3" fmla="*/ 337 h 1162"/>
                  <a:gd name="T4" fmla="*/ 816 w 1062"/>
                  <a:gd name="T5" fmla="*/ 215 h 1162"/>
                  <a:gd name="T6" fmla="*/ 485 w 1062"/>
                  <a:gd name="T7" fmla="*/ 21 h 1162"/>
                  <a:gd name="T8" fmla="*/ 468 w 1062"/>
                  <a:gd name="T9" fmla="*/ 7 h 1162"/>
                  <a:gd name="T10" fmla="*/ 447 w 1062"/>
                  <a:gd name="T11" fmla="*/ 6 h 1162"/>
                  <a:gd name="T12" fmla="*/ 426 w 1062"/>
                  <a:gd name="T13" fmla="*/ 25 h 1162"/>
                  <a:gd name="T14" fmla="*/ 408 w 1062"/>
                  <a:gd name="T15" fmla="*/ 27 h 1162"/>
                  <a:gd name="T16" fmla="*/ 391 w 1062"/>
                  <a:gd name="T17" fmla="*/ 57 h 1162"/>
                  <a:gd name="T18" fmla="*/ 360 w 1062"/>
                  <a:gd name="T19" fmla="*/ 118 h 1162"/>
                  <a:gd name="T20" fmla="*/ 342 w 1062"/>
                  <a:gd name="T21" fmla="*/ 135 h 1162"/>
                  <a:gd name="T22" fmla="*/ 330 w 1062"/>
                  <a:gd name="T23" fmla="*/ 161 h 1162"/>
                  <a:gd name="T24" fmla="*/ 304 w 1062"/>
                  <a:gd name="T25" fmla="*/ 225 h 1162"/>
                  <a:gd name="T26" fmla="*/ 265 w 1062"/>
                  <a:gd name="T27" fmla="*/ 284 h 1162"/>
                  <a:gd name="T28" fmla="*/ 251 w 1062"/>
                  <a:gd name="T29" fmla="*/ 274 h 1162"/>
                  <a:gd name="T30" fmla="*/ 81 w 1062"/>
                  <a:gd name="T31" fmla="*/ 310 h 1162"/>
                  <a:gd name="T32" fmla="*/ 98 w 1062"/>
                  <a:gd name="T33" fmla="*/ 470 h 1162"/>
                  <a:gd name="T34" fmla="*/ 139 w 1062"/>
                  <a:gd name="T35" fmla="*/ 490 h 1162"/>
                  <a:gd name="T36" fmla="*/ 151 w 1062"/>
                  <a:gd name="T37" fmla="*/ 492 h 1162"/>
                  <a:gd name="T38" fmla="*/ 162 w 1062"/>
                  <a:gd name="T39" fmla="*/ 501 h 1162"/>
                  <a:gd name="T40" fmla="*/ 85 w 1062"/>
                  <a:gd name="T41" fmla="*/ 651 h 1162"/>
                  <a:gd name="T42" fmla="*/ 70 w 1062"/>
                  <a:gd name="T43" fmla="*/ 663 h 1162"/>
                  <a:gd name="T44" fmla="*/ 58 w 1062"/>
                  <a:gd name="T45" fmla="*/ 689 h 1162"/>
                  <a:gd name="T46" fmla="*/ 61 w 1062"/>
                  <a:gd name="T47" fmla="*/ 699 h 1162"/>
                  <a:gd name="T48" fmla="*/ 21 w 1062"/>
                  <a:gd name="T49" fmla="*/ 778 h 1162"/>
                  <a:gd name="T50" fmla="*/ 9 w 1062"/>
                  <a:gd name="T51" fmla="*/ 799 h 1162"/>
                  <a:gd name="T52" fmla="*/ 12 w 1062"/>
                  <a:gd name="T53" fmla="*/ 826 h 1162"/>
                  <a:gd name="T54" fmla="*/ 34 w 1062"/>
                  <a:gd name="T55" fmla="*/ 833 h 1162"/>
                  <a:gd name="T56" fmla="*/ 163 w 1062"/>
                  <a:gd name="T57" fmla="*/ 905 h 1162"/>
                  <a:gd name="T58" fmla="*/ 479 w 1062"/>
                  <a:gd name="T59" fmla="*/ 1084 h 1162"/>
                  <a:gd name="T60" fmla="*/ 586 w 1062"/>
                  <a:gd name="T61" fmla="*/ 1147 h 1162"/>
                  <a:gd name="T62" fmla="*/ 609 w 1062"/>
                  <a:gd name="T63" fmla="*/ 1161 h 1162"/>
                  <a:gd name="T64" fmla="*/ 628 w 1062"/>
                  <a:gd name="T65" fmla="*/ 1156 h 1162"/>
                  <a:gd name="T66" fmla="*/ 639 w 1062"/>
                  <a:gd name="T67" fmla="*/ 1149 h 1162"/>
                  <a:gd name="T68" fmla="*/ 650 w 1062"/>
                  <a:gd name="T69" fmla="*/ 1151 h 1162"/>
                  <a:gd name="T70" fmla="*/ 667 w 1062"/>
                  <a:gd name="T71" fmla="*/ 1151 h 1162"/>
                  <a:gd name="T72" fmla="*/ 677 w 1062"/>
                  <a:gd name="T73" fmla="*/ 1128 h 1162"/>
                  <a:gd name="T74" fmla="*/ 683 w 1062"/>
                  <a:gd name="T75" fmla="*/ 1112 h 1162"/>
                  <a:gd name="T76" fmla="*/ 701 w 1062"/>
                  <a:gd name="T77" fmla="*/ 1094 h 1162"/>
                  <a:gd name="T78" fmla="*/ 696 w 1062"/>
                  <a:gd name="T79" fmla="*/ 1082 h 1162"/>
                  <a:gd name="T80" fmla="*/ 753 w 1062"/>
                  <a:gd name="T81" fmla="*/ 969 h 1162"/>
                  <a:gd name="T82" fmla="*/ 910 w 1062"/>
                  <a:gd name="T83" fmla="*/ 651 h 1162"/>
                  <a:gd name="T84" fmla="*/ 1034 w 1062"/>
                  <a:gd name="T85" fmla="*/ 424 h 1162"/>
                  <a:gd name="T86" fmla="*/ 1035 w 1062"/>
                  <a:gd name="T87" fmla="*/ 398 h 1162"/>
                  <a:gd name="T88" fmla="*/ 1052 w 1062"/>
                  <a:gd name="T89" fmla="*/ 373 h 1162"/>
                  <a:gd name="T90" fmla="*/ 198 w 1062"/>
                  <a:gd name="T91" fmla="*/ 430 h 1162"/>
                  <a:gd name="T92" fmla="*/ 174 w 1062"/>
                  <a:gd name="T93" fmla="*/ 467 h 1162"/>
                  <a:gd name="T94" fmla="*/ 163 w 1062"/>
                  <a:gd name="T95" fmla="*/ 468 h 1162"/>
                  <a:gd name="T96" fmla="*/ 113 w 1062"/>
                  <a:gd name="T97" fmla="*/ 338 h 1162"/>
                  <a:gd name="T98" fmla="*/ 226 w 1062"/>
                  <a:gd name="T99" fmla="*/ 300 h 1162"/>
                  <a:gd name="T100" fmla="*/ 247 w 1062"/>
                  <a:gd name="T101" fmla="*/ 314 h 1162"/>
                  <a:gd name="T102" fmla="*/ 233 w 1062"/>
                  <a:gd name="T103" fmla="*/ 362 h 1162"/>
                  <a:gd name="T104" fmla="*/ 198 w 1062"/>
                  <a:gd name="T105" fmla="*/ 43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2" h="1162">
                    <a:moveTo>
                      <a:pt x="1060" y="355"/>
                    </a:moveTo>
                    <a:cubicBezTo>
                      <a:pt x="1057" y="347"/>
                      <a:pt x="1051" y="346"/>
                      <a:pt x="1047" y="345"/>
                    </a:cubicBezTo>
                    <a:cubicBezTo>
                      <a:pt x="1043" y="344"/>
                      <a:pt x="1041" y="344"/>
                      <a:pt x="1038" y="342"/>
                    </a:cubicBezTo>
                    <a:cubicBezTo>
                      <a:pt x="1036" y="341"/>
                      <a:pt x="1032" y="337"/>
                      <a:pt x="1029" y="337"/>
                    </a:cubicBezTo>
                    <a:cubicBezTo>
                      <a:pt x="1027" y="337"/>
                      <a:pt x="1025" y="337"/>
                      <a:pt x="1025" y="337"/>
                    </a:cubicBezTo>
                    <a:cubicBezTo>
                      <a:pt x="1025" y="337"/>
                      <a:pt x="928" y="280"/>
                      <a:pt x="816" y="215"/>
                    </a:cubicBezTo>
                    <a:cubicBezTo>
                      <a:pt x="763" y="184"/>
                      <a:pt x="707" y="150"/>
                      <a:pt x="656" y="121"/>
                    </a:cubicBezTo>
                    <a:cubicBezTo>
                      <a:pt x="561" y="65"/>
                      <a:pt x="485" y="21"/>
                      <a:pt x="485" y="21"/>
                    </a:cubicBezTo>
                    <a:cubicBezTo>
                      <a:pt x="485" y="21"/>
                      <a:pt x="484" y="18"/>
                      <a:pt x="478" y="15"/>
                    </a:cubicBezTo>
                    <a:cubicBezTo>
                      <a:pt x="473" y="12"/>
                      <a:pt x="471" y="11"/>
                      <a:pt x="468" y="7"/>
                    </a:cubicBezTo>
                    <a:cubicBezTo>
                      <a:pt x="465" y="3"/>
                      <a:pt x="461" y="0"/>
                      <a:pt x="456" y="0"/>
                    </a:cubicBezTo>
                    <a:cubicBezTo>
                      <a:pt x="452" y="1"/>
                      <a:pt x="450" y="2"/>
                      <a:pt x="447" y="6"/>
                    </a:cubicBezTo>
                    <a:cubicBezTo>
                      <a:pt x="443" y="10"/>
                      <a:pt x="440" y="16"/>
                      <a:pt x="436" y="17"/>
                    </a:cubicBezTo>
                    <a:cubicBezTo>
                      <a:pt x="432" y="19"/>
                      <a:pt x="432" y="23"/>
                      <a:pt x="426" y="25"/>
                    </a:cubicBezTo>
                    <a:cubicBezTo>
                      <a:pt x="421" y="28"/>
                      <a:pt x="419" y="28"/>
                      <a:pt x="417" y="27"/>
                    </a:cubicBezTo>
                    <a:cubicBezTo>
                      <a:pt x="414" y="26"/>
                      <a:pt x="412" y="25"/>
                      <a:pt x="408" y="27"/>
                    </a:cubicBezTo>
                    <a:cubicBezTo>
                      <a:pt x="404" y="29"/>
                      <a:pt x="396" y="32"/>
                      <a:pt x="396" y="38"/>
                    </a:cubicBezTo>
                    <a:cubicBezTo>
                      <a:pt x="396" y="44"/>
                      <a:pt x="395" y="47"/>
                      <a:pt x="391" y="57"/>
                    </a:cubicBezTo>
                    <a:cubicBezTo>
                      <a:pt x="386" y="67"/>
                      <a:pt x="386" y="68"/>
                      <a:pt x="377" y="86"/>
                    </a:cubicBezTo>
                    <a:cubicBezTo>
                      <a:pt x="368" y="104"/>
                      <a:pt x="361" y="116"/>
                      <a:pt x="360" y="118"/>
                    </a:cubicBezTo>
                    <a:cubicBezTo>
                      <a:pt x="358" y="120"/>
                      <a:pt x="357" y="121"/>
                      <a:pt x="353" y="123"/>
                    </a:cubicBezTo>
                    <a:cubicBezTo>
                      <a:pt x="349" y="124"/>
                      <a:pt x="347" y="126"/>
                      <a:pt x="342" y="135"/>
                    </a:cubicBezTo>
                    <a:cubicBezTo>
                      <a:pt x="340" y="138"/>
                      <a:pt x="337" y="143"/>
                      <a:pt x="335" y="147"/>
                    </a:cubicBezTo>
                    <a:cubicBezTo>
                      <a:pt x="332" y="153"/>
                      <a:pt x="328" y="159"/>
                      <a:pt x="330" y="161"/>
                    </a:cubicBezTo>
                    <a:cubicBezTo>
                      <a:pt x="332" y="165"/>
                      <a:pt x="333" y="169"/>
                      <a:pt x="333" y="169"/>
                    </a:cubicBezTo>
                    <a:cubicBezTo>
                      <a:pt x="333" y="169"/>
                      <a:pt x="319" y="196"/>
                      <a:pt x="304" y="225"/>
                    </a:cubicBezTo>
                    <a:cubicBezTo>
                      <a:pt x="289" y="254"/>
                      <a:pt x="272" y="288"/>
                      <a:pt x="272" y="288"/>
                    </a:cubicBezTo>
                    <a:cubicBezTo>
                      <a:pt x="272" y="288"/>
                      <a:pt x="268" y="284"/>
                      <a:pt x="265" y="284"/>
                    </a:cubicBezTo>
                    <a:cubicBezTo>
                      <a:pt x="263" y="283"/>
                      <a:pt x="259" y="284"/>
                      <a:pt x="259" y="282"/>
                    </a:cubicBezTo>
                    <a:cubicBezTo>
                      <a:pt x="258" y="281"/>
                      <a:pt x="258" y="280"/>
                      <a:pt x="251" y="274"/>
                    </a:cubicBezTo>
                    <a:cubicBezTo>
                      <a:pt x="244" y="269"/>
                      <a:pt x="231" y="259"/>
                      <a:pt x="222" y="253"/>
                    </a:cubicBezTo>
                    <a:cubicBezTo>
                      <a:pt x="136" y="225"/>
                      <a:pt x="81" y="310"/>
                      <a:pt x="81" y="310"/>
                    </a:cubicBezTo>
                    <a:cubicBezTo>
                      <a:pt x="24" y="404"/>
                      <a:pt x="80" y="457"/>
                      <a:pt x="98" y="470"/>
                    </a:cubicBezTo>
                    <a:cubicBezTo>
                      <a:pt x="98" y="470"/>
                      <a:pt x="98" y="470"/>
                      <a:pt x="98" y="470"/>
                    </a:cubicBezTo>
                    <a:cubicBezTo>
                      <a:pt x="98" y="470"/>
                      <a:pt x="103" y="475"/>
                      <a:pt x="118" y="482"/>
                    </a:cubicBezTo>
                    <a:cubicBezTo>
                      <a:pt x="133" y="490"/>
                      <a:pt x="135" y="491"/>
                      <a:pt x="139" y="490"/>
                    </a:cubicBezTo>
                    <a:cubicBezTo>
                      <a:pt x="143" y="490"/>
                      <a:pt x="144" y="489"/>
                      <a:pt x="148" y="490"/>
                    </a:cubicBezTo>
                    <a:cubicBezTo>
                      <a:pt x="150" y="492"/>
                      <a:pt x="151" y="492"/>
                      <a:pt x="151" y="492"/>
                    </a:cubicBezTo>
                    <a:cubicBezTo>
                      <a:pt x="151" y="492"/>
                      <a:pt x="151" y="494"/>
                      <a:pt x="154" y="497"/>
                    </a:cubicBezTo>
                    <a:cubicBezTo>
                      <a:pt x="157" y="499"/>
                      <a:pt x="162" y="501"/>
                      <a:pt x="162" y="501"/>
                    </a:cubicBezTo>
                    <a:cubicBezTo>
                      <a:pt x="162" y="501"/>
                      <a:pt x="155" y="514"/>
                      <a:pt x="150" y="525"/>
                    </a:cubicBezTo>
                    <a:cubicBezTo>
                      <a:pt x="144" y="535"/>
                      <a:pt x="85" y="651"/>
                      <a:pt x="85" y="651"/>
                    </a:cubicBezTo>
                    <a:cubicBezTo>
                      <a:pt x="85" y="651"/>
                      <a:pt x="82" y="653"/>
                      <a:pt x="79" y="653"/>
                    </a:cubicBezTo>
                    <a:cubicBezTo>
                      <a:pt x="75" y="654"/>
                      <a:pt x="74" y="655"/>
                      <a:pt x="70" y="663"/>
                    </a:cubicBezTo>
                    <a:cubicBezTo>
                      <a:pt x="66" y="671"/>
                      <a:pt x="60" y="682"/>
                      <a:pt x="60" y="684"/>
                    </a:cubicBezTo>
                    <a:cubicBezTo>
                      <a:pt x="60" y="686"/>
                      <a:pt x="61" y="687"/>
                      <a:pt x="58" y="689"/>
                    </a:cubicBezTo>
                    <a:cubicBezTo>
                      <a:pt x="55" y="690"/>
                      <a:pt x="55" y="691"/>
                      <a:pt x="57" y="694"/>
                    </a:cubicBezTo>
                    <a:cubicBezTo>
                      <a:pt x="60" y="696"/>
                      <a:pt x="61" y="699"/>
                      <a:pt x="61" y="699"/>
                    </a:cubicBezTo>
                    <a:cubicBezTo>
                      <a:pt x="61" y="699"/>
                      <a:pt x="54" y="713"/>
                      <a:pt x="45" y="729"/>
                    </a:cubicBezTo>
                    <a:cubicBezTo>
                      <a:pt x="37" y="745"/>
                      <a:pt x="25" y="770"/>
                      <a:pt x="21" y="778"/>
                    </a:cubicBezTo>
                    <a:cubicBezTo>
                      <a:pt x="17" y="785"/>
                      <a:pt x="17" y="786"/>
                      <a:pt x="16" y="786"/>
                    </a:cubicBezTo>
                    <a:cubicBezTo>
                      <a:pt x="14" y="787"/>
                      <a:pt x="12" y="793"/>
                      <a:pt x="9" y="799"/>
                    </a:cubicBezTo>
                    <a:cubicBezTo>
                      <a:pt x="5" y="804"/>
                      <a:pt x="0" y="809"/>
                      <a:pt x="1" y="815"/>
                    </a:cubicBezTo>
                    <a:cubicBezTo>
                      <a:pt x="2" y="822"/>
                      <a:pt x="8" y="825"/>
                      <a:pt x="12" y="826"/>
                    </a:cubicBezTo>
                    <a:cubicBezTo>
                      <a:pt x="16" y="828"/>
                      <a:pt x="20" y="827"/>
                      <a:pt x="25" y="830"/>
                    </a:cubicBezTo>
                    <a:cubicBezTo>
                      <a:pt x="30" y="832"/>
                      <a:pt x="31" y="832"/>
                      <a:pt x="34" y="833"/>
                    </a:cubicBezTo>
                    <a:cubicBezTo>
                      <a:pt x="37" y="833"/>
                      <a:pt x="41" y="835"/>
                      <a:pt x="49" y="840"/>
                    </a:cubicBezTo>
                    <a:cubicBezTo>
                      <a:pt x="56" y="844"/>
                      <a:pt x="126" y="883"/>
                      <a:pt x="163" y="905"/>
                    </a:cubicBezTo>
                    <a:cubicBezTo>
                      <a:pt x="201" y="926"/>
                      <a:pt x="260" y="959"/>
                      <a:pt x="306" y="985"/>
                    </a:cubicBezTo>
                    <a:cubicBezTo>
                      <a:pt x="352" y="1011"/>
                      <a:pt x="449" y="1067"/>
                      <a:pt x="479" y="1084"/>
                    </a:cubicBezTo>
                    <a:cubicBezTo>
                      <a:pt x="509" y="1101"/>
                      <a:pt x="582" y="1142"/>
                      <a:pt x="582" y="1142"/>
                    </a:cubicBezTo>
                    <a:cubicBezTo>
                      <a:pt x="582" y="1142"/>
                      <a:pt x="581" y="1144"/>
                      <a:pt x="586" y="1147"/>
                    </a:cubicBezTo>
                    <a:cubicBezTo>
                      <a:pt x="591" y="1150"/>
                      <a:pt x="595" y="1152"/>
                      <a:pt x="598" y="1155"/>
                    </a:cubicBezTo>
                    <a:cubicBezTo>
                      <a:pt x="601" y="1158"/>
                      <a:pt x="604" y="1161"/>
                      <a:pt x="609" y="1161"/>
                    </a:cubicBezTo>
                    <a:cubicBezTo>
                      <a:pt x="613" y="1162"/>
                      <a:pt x="617" y="1158"/>
                      <a:pt x="617" y="1158"/>
                    </a:cubicBezTo>
                    <a:cubicBezTo>
                      <a:pt x="617" y="1158"/>
                      <a:pt x="625" y="1160"/>
                      <a:pt x="628" y="1156"/>
                    </a:cubicBezTo>
                    <a:cubicBezTo>
                      <a:pt x="631" y="1153"/>
                      <a:pt x="630" y="1150"/>
                      <a:pt x="630" y="1150"/>
                    </a:cubicBezTo>
                    <a:cubicBezTo>
                      <a:pt x="630" y="1150"/>
                      <a:pt x="637" y="1150"/>
                      <a:pt x="639" y="1149"/>
                    </a:cubicBezTo>
                    <a:cubicBezTo>
                      <a:pt x="641" y="1148"/>
                      <a:pt x="642" y="1148"/>
                      <a:pt x="642" y="1148"/>
                    </a:cubicBezTo>
                    <a:cubicBezTo>
                      <a:pt x="642" y="1148"/>
                      <a:pt x="645" y="1149"/>
                      <a:pt x="650" y="1151"/>
                    </a:cubicBezTo>
                    <a:cubicBezTo>
                      <a:pt x="655" y="1152"/>
                      <a:pt x="658" y="1152"/>
                      <a:pt x="659" y="1152"/>
                    </a:cubicBezTo>
                    <a:cubicBezTo>
                      <a:pt x="661" y="1153"/>
                      <a:pt x="666" y="1152"/>
                      <a:pt x="667" y="1151"/>
                    </a:cubicBezTo>
                    <a:cubicBezTo>
                      <a:pt x="669" y="1149"/>
                      <a:pt x="674" y="1147"/>
                      <a:pt x="674" y="1142"/>
                    </a:cubicBezTo>
                    <a:cubicBezTo>
                      <a:pt x="674" y="1136"/>
                      <a:pt x="676" y="1132"/>
                      <a:pt x="677" y="1128"/>
                    </a:cubicBezTo>
                    <a:cubicBezTo>
                      <a:pt x="679" y="1124"/>
                      <a:pt x="681" y="1119"/>
                      <a:pt x="681" y="1117"/>
                    </a:cubicBezTo>
                    <a:cubicBezTo>
                      <a:pt x="681" y="1115"/>
                      <a:pt x="681" y="1112"/>
                      <a:pt x="683" y="1112"/>
                    </a:cubicBezTo>
                    <a:cubicBezTo>
                      <a:pt x="685" y="1113"/>
                      <a:pt x="688" y="1113"/>
                      <a:pt x="694" y="1109"/>
                    </a:cubicBezTo>
                    <a:cubicBezTo>
                      <a:pt x="699" y="1105"/>
                      <a:pt x="701" y="1100"/>
                      <a:pt x="701" y="1094"/>
                    </a:cubicBezTo>
                    <a:cubicBezTo>
                      <a:pt x="701" y="1088"/>
                      <a:pt x="700" y="1086"/>
                      <a:pt x="699" y="1085"/>
                    </a:cubicBezTo>
                    <a:cubicBezTo>
                      <a:pt x="698" y="1084"/>
                      <a:pt x="696" y="1082"/>
                      <a:pt x="696" y="1082"/>
                    </a:cubicBezTo>
                    <a:cubicBezTo>
                      <a:pt x="696" y="1082"/>
                      <a:pt x="703" y="1073"/>
                      <a:pt x="712" y="1053"/>
                    </a:cubicBezTo>
                    <a:cubicBezTo>
                      <a:pt x="721" y="1034"/>
                      <a:pt x="737" y="1000"/>
                      <a:pt x="753" y="969"/>
                    </a:cubicBezTo>
                    <a:cubicBezTo>
                      <a:pt x="768" y="938"/>
                      <a:pt x="797" y="877"/>
                      <a:pt x="821" y="830"/>
                    </a:cubicBezTo>
                    <a:cubicBezTo>
                      <a:pt x="845" y="783"/>
                      <a:pt x="891" y="689"/>
                      <a:pt x="910" y="651"/>
                    </a:cubicBezTo>
                    <a:cubicBezTo>
                      <a:pt x="929" y="613"/>
                      <a:pt x="1021" y="428"/>
                      <a:pt x="1021" y="428"/>
                    </a:cubicBezTo>
                    <a:cubicBezTo>
                      <a:pt x="1021" y="428"/>
                      <a:pt x="1028" y="430"/>
                      <a:pt x="1034" y="424"/>
                    </a:cubicBezTo>
                    <a:cubicBezTo>
                      <a:pt x="1039" y="418"/>
                      <a:pt x="1042" y="410"/>
                      <a:pt x="1039" y="405"/>
                    </a:cubicBezTo>
                    <a:cubicBezTo>
                      <a:pt x="1036" y="399"/>
                      <a:pt x="1035" y="398"/>
                      <a:pt x="1035" y="398"/>
                    </a:cubicBezTo>
                    <a:cubicBezTo>
                      <a:pt x="1035" y="398"/>
                      <a:pt x="1038" y="392"/>
                      <a:pt x="1041" y="388"/>
                    </a:cubicBezTo>
                    <a:cubicBezTo>
                      <a:pt x="1043" y="384"/>
                      <a:pt x="1048" y="378"/>
                      <a:pt x="1052" y="373"/>
                    </a:cubicBezTo>
                    <a:cubicBezTo>
                      <a:pt x="1055" y="368"/>
                      <a:pt x="1062" y="364"/>
                      <a:pt x="1060" y="355"/>
                    </a:cubicBezTo>
                    <a:close/>
                    <a:moveTo>
                      <a:pt x="198" y="430"/>
                    </a:moveTo>
                    <a:cubicBezTo>
                      <a:pt x="187" y="451"/>
                      <a:pt x="178" y="469"/>
                      <a:pt x="178" y="469"/>
                    </a:cubicBezTo>
                    <a:cubicBezTo>
                      <a:pt x="178" y="469"/>
                      <a:pt x="176" y="468"/>
                      <a:pt x="174" y="467"/>
                    </a:cubicBezTo>
                    <a:cubicBezTo>
                      <a:pt x="173" y="467"/>
                      <a:pt x="169" y="467"/>
                      <a:pt x="167" y="466"/>
                    </a:cubicBezTo>
                    <a:cubicBezTo>
                      <a:pt x="164" y="465"/>
                      <a:pt x="163" y="468"/>
                      <a:pt x="163" y="468"/>
                    </a:cubicBezTo>
                    <a:cubicBezTo>
                      <a:pt x="163" y="468"/>
                      <a:pt x="152" y="462"/>
                      <a:pt x="144" y="456"/>
                    </a:cubicBezTo>
                    <a:cubicBezTo>
                      <a:pt x="144" y="456"/>
                      <a:pt x="70" y="414"/>
                      <a:pt x="113" y="338"/>
                    </a:cubicBezTo>
                    <a:cubicBezTo>
                      <a:pt x="113" y="338"/>
                      <a:pt x="165" y="257"/>
                      <a:pt x="226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28" y="301"/>
                      <a:pt x="231" y="302"/>
                      <a:pt x="235" y="305"/>
                    </a:cubicBezTo>
                    <a:cubicBezTo>
                      <a:pt x="239" y="308"/>
                      <a:pt x="244" y="311"/>
                      <a:pt x="247" y="314"/>
                    </a:cubicBezTo>
                    <a:cubicBezTo>
                      <a:pt x="250" y="317"/>
                      <a:pt x="255" y="319"/>
                      <a:pt x="255" y="319"/>
                    </a:cubicBezTo>
                    <a:cubicBezTo>
                      <a:pt x="255" y="319"/>
                      <a:pt x="245" y="339"/>
                      <a:pt x="233" y="362"/>
                    </a:cubicBezTo>
                    <a:cubicBezTo>
                      <a:pt x="233" y="364"/>
                      <a:pt x="232" y="365"/>
                      <a:pt x="231" y="366"/>
                    </a:cubicBezTo>
                    <a:cubicBezTo>
                      <a:pt x="218" y="391"/>
                      <a:pt x="204" y="419"/>
                      <a:pt x="198" y="4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 flipH="1">
                <a:off x="7817801" y="2652598"/>
                <a:ext cx="1" cy="344095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圆: 空心 22"/>
              <p:cNvSpPr/>
              <p:nvPr/>
            </p:nvSpPr>
            <p:spPr>
              <a:xfrm>
                <a:off x="7750347" y="2554609"/>
                <a:ext cx="134908" cy="134908"/>
              </a:xfrm>
              <a:prstGeom prst="donu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7331711" y="3225444"/>
                <a:ext cx="1272938" cy="642945"/>
                <a:chOff x="1732858" y="5001250"/>
                <a:chExt cx="2213143" cy="857260"/>
              </a:xfrm>
            </p:grpSpPr>
            <p:sp>
              <p:nvSpPr>
                <p:cNvPr id="89" name="文本框 53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90" name="文本框 54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48" grpId="0" animBg="1"/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86460" y="1523513"/>
            <a:ext cx="11000740" cy="4833742"/>
            <a:chOff x="1928" y="2094"/>
            <a:chExt cx="10429" cy="4583"/>
          </a:xfrm>
        </p:grpSpPr>
        <p:sp>
          <p:nvSpPr>
            <p:cNvPr id="2" name="副标题 2"/>
            <p:cNvSpPr txBox="1"/>
            <p:nvPr/>
          </p:nvSpPr>
          <p:spPr>
            <a:xfrm>
              <a:off x="6558" y="6147"/>
              <a:ext cx="1956" cy="36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68559" tIns="34279" rIns="68559" bIns="34279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汇报：张三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043" y="2528"/>
              <a:ext cx="3205" cy="1620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79" rIns="68559" bIns="34279" rtlCol="0" anchor="ctr"/>
            <a:lstStyle/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80" y="2528"/>
              <a:ext cx="3205" cy="162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79" rIns="68559" bIns="34279" rtlCol="0" anchor="ctr"/>
            <a:lstStyle/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152" y="2528"/>
              <a:ext cx="3205" cy="1620"/>
            </a:xfrm>
            <a:prstGeom prst="rect">
              <a:avLst/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79" rIns="68559" bIns="34279" rtlCol="0" anchor="ctr"/>
            <a:lstStyle/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43" y="2094"/>
              <a:ext cx="3205" cy="4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992" tIns="34279" rIns="26992" bIns="34279"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580" y="2094"/>
              <a:ext cx="3205" cy="4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992" tIns="34279" rIns="26992" bIns="34279"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152" y="2094"/>
              <a:ext cx="3205" cy="4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992" tIns="34279" rIns="26992" bIns="34279"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28" y="4340"/>
              <a:ext cx="3321" cy="404"/>
            </a:xfrm>
            <a:prstGeom prst="rect">
              <a:avLst/>
            </a:prstGeom>
            <a:noFill/>
          </p:spPr>
          <p:txBody>
            <a:bodyPr wrap="square" lIns="68559" tIns="34279" rIns="68559" bIns="34279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3" y="4340"/>
              <a:ext cx="3222" cy="404"/>
            </a:xfrm>
            <a:prstGeom prst="rect">
              <a:avLst/>
            </a:prstGeom>
            <a:noFill/>
          </p:spPr>
          <p:txBody>
            <a:bodyPr wrap="square" lIns="68559" tIns="34279" rIns="68559" bIns="34279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52" y="4340"/>
              <a:ext cx="3205" cy="404"/>
            </a:xfrm>
            <a:prstGeom prst="rect">
              <a:avLst/>
            </a:prstGeom>
            <a:noFill/>
          </p:spPr>
          <p:txBody>
            <a:bodyPr wrap="square" lIns="68559" tIns="34279" rIns="68559" bIns="34279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9" name="Rectangle 5"/>
            <p:cNvSpPr/>
            <p:nvPr/>
          </p:nvSpPr>
          <p:spPr bwMode="auto">
            <a:xfrm>
              <a:off x="2043" y="5835"/>
              <a:ext cx="1031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 此处添加详细文本描述，建议与标题相关并符合整体语言风格，语言描述尽量简洁生动。尽量将每页幻灯片的字数控制在  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分钟之内。此处添加详细文本描述，建议与标题相关并符合整体语言风格，语言描述尽量简洁生动。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31190" y="1875790"/>
            <a:ext cx="10920095" cy="3963035"/>
            <a:chOff x="1204" y="1874"/>
            <a:chExt cx="11992" cy="4352"/>
          </a:xfrm>
        </p:grpSpPr>
        <p:grpSp>
          <p:nvGrpSpPr>
            <p:cNvPr id="39" name="组合 38"/>
            <p:cNvGrpSpPr/>
            <p:nvPr/>
          </p:nvGrpSpPr>
          <p:grpSpPr>
            <a:xfrm>
              <a:off x="1204" y="1874"/>
              <a:ext cx="11992" cy="4352"/>
              <a:chOff x="764577" y="1190065"/>
              <a:chExt cx="7614846" cy="2763370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6370571" y="1217723"/>
                <a:ext cx="46934" cy="461540"/>
              </a:xfrm>
              <a:prstGeom prst="round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矩形: 圆角 4"/>
              <p:cNvSpPr/>
              <p:nvPr/>
            </p:nvSpPr>
            <p:spPr>
              <a:xfrm>
                <a:off x="6370571" y="2331388"/>
                <a:ext cx="46934" cy="461540"/>
              </a:xfrm>
              <a:prstGeom prst="roundRect">
                <a:avLst/>
              </a:prstGeom>
              <a:solidFill>
                <a:schemeClr val="accent5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6370571" y="3445054"/>
                <a:ext cx="46934" cy="461540"/>
              </a:xfrm>
              <a:prstGeom prst="roundRect">
                <a:avLst/>
              </a:prstGeom>
              <a:solidFill>
                <a:schemeClr val="accent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 flipH="1">
                <a:off x="2726621" y="1217723"/>
                <a:ext cx="46937" cy="461540"/>
              </a:xfrm>
              <a:prstGeom prst="round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: 圆角 7"/>
              <p:cNvSpPr/>
              <p:nvPr/>
            </p:nvSpPr>
            <p:spPr>
              <a:xfrm flipH="1">
                <a:off x="2726621" y="2331388"/>
                <a:ext cx="46937" cy="461540"/>
              </a:xfrm>
              <a:prstGeom prst="roundRect">
                <a:avLst/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: 圆角 8"/>
              <p:cNvSpPr/>
              <p:nvPr/>
            </p:nvSpPr>
            <p:spPr>
              <a:xfrm flipH="1">
                <a:off x="2726621" y="3445054"/>
                <a:ext cx="46937" cy="461540"/>
              </a:xfrm>
              <a:prstGeom prst="roundRect">
                <a:avLst/>
              </a:prstGeom>
              <a:solidFill>
                <a:schemeClr val="accent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13"/>
              <p:cNvSpPr txBox="1"/>
              <p:nvPr/>
            </p:nvSpPr>
            <p:spPr>
              <a:xfrm>
                <a:off x="6508500" y="1348849"/>
                <a:ext cx="1870923" cy="377255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1" name="文本框 14"/>
              <p:cNvSpPr txBox="1"/>
              <p:nvPr/>
            </p:nvSpPr>
            <p:spPr>
              <a:xfrm>
                <a:off x="6508500" y="1190065"/>
                <a:ext cx="1870923" cy="234245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/>
              </a:bodyPr>
              <a:lstStyle/>
              <a:p>
                <a:pPr algn="l"/>
                <a:r>
                  <a:rPr lang="zh-CN" altLang="en-US" sz="133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2" name="文本框 17"/>
              <p:cNvSpPr txBox="1"/>
              <p:nvPr/>
            </p:nvSpPr>
            <p:spPr>
              <a:xfrm>
                <a:off x="6508500" y="2462514"/>
                <a:ext cx="1870923" cy="377255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3" name="文本框 18"/>
              <p:cNvSpPr txBox="1"/>
              <p:nvPr/>
            </p:nvSpPr>
            <p:spPr>
              <a:xfrm>
                <a:off x="6508500" y="2303730"/>
                <a:ext cx="1870923" cy="234245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/>
              </a:bodyPr>
              <a:lstStyle/>
              <a:p>
                <a:pPr algn="l"/>
                <a:r>
                  <a:rPr lang="zh-CN" altLang="en-US" sz="133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4" name="文本框 21"/>
              <p:cNvSpPr txBox="1"/>
              <p:nvPr/>
            </p:nvSpPr>
            <p:spPr>
              <a:xfrm>
                <a:off x="6508500" y="3576180"/>
                <a:ext cx="1870923" cy="377255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5" name="文本框 22"/>
              <p:cNvSpPr txBox="1"/>
              <p:nvPr/>
            </p:nvSpPr>
            <p:spPr>
              <a:xfrm>
                <a:off x="6508500" y="3417396"/>
                <a:ext cx="1870923" cy="234245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/>
              </a:bodyPr>
              <a:lstStyle/>
              <a:p>
                <a:pPr algn="l"/>
                <a:r>
                  <a:rPr lang="zh-CN" altLang="en-US" sz="133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" name="文本框 25"/>
              <p:cNvSpPr txBox="1"/>
              <p:nvPr/>
            </p:nvSpPr>
            <p:spPr>
              <a:xfrm flipH="1">
                <a:off x="764577" y="1348849"/>
                <a:ext cx="1870923" cy="377255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" name="文本框 26"/>
              <p:cNvSpPr txBox="1"/>
              <p:nvPr/>
            </p:nvSpPr>
            <p:spPr>
              <a:xfrm flipH="1">
                <a:off x="764577" y="1190065"/>
                <a:ext cx="1870923" cy="234245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/>
              </a:bodyPr>
              <a:lstStyle/>
              <a:p>
                <a:pPr algn="r"/>
                <a:r>
                  <a:rPr lang="zh-CN" altLang="en-US" sz="133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7" name="文本框 29"/>
              <p:cNvSpPr txBox="1"/>
              <p:nvPr/>
            </p:nvSpPr>
            <p:spPr>
              <a:xfrm flipH="1">
                <a:off x="764577" y="2462514"/>
                <a:ext cx="1870923" cy="377255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28" name="文本框 30"/>
              <p:cNvSpPr txBox="1"/>
              <p:nvPr/>
            </p:nvSpPr>
            <p:spPr>
              <a:xfrm flipH="1">
                <a:off x="764577" y="2303730"/>
                <a:ext cx="1870923" cy="234245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/>
              </a:bodyPr>
              <a:lstStyle/>
              <a:p>
                <a:pPr algn="r"/>
                <a:r>
                  <a:rPr lang="zh-CN" altLang="en-US" sz="133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9" name="文本框 33"/>
              <p:cNvSpPr txBox="1"/>
              <p:nvPr/>
            </p:nvSpPr>
            <p:spPr>
              <a:xfrm flipH="1">
                <a:off x="764577" y="3576180"/>
                <a:ext cx="1870923" cy="377255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0" name="文本框 34"/>
              <p:cNvSpPr txBox="1"/>
              <p:nvPr/>
            </p:nvSpPr>
            <p:spPr>
              <a:xfrm flipH="1">
                <a:off x="764577" y="3417396"/>
                <a:ext cx="1870923" cy="234245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/>
              </a:bodyPr>
              <a:lstStyle/>
              <a:p>
                <a:pPr algn="r"/>
                <a:r>
                  <a:rPr lang="zh-CN" altLang="en-US" sz="133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666" y="2411"/>
              <a:ext cx="3068" cy="3277"/>
              <a:chOff x="4797232" y="2041059"/>
              <a:chExt cx="2597533" cy="2774118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4913983" y="2167156"/>
                <a:ext cx="2365203" cy="2521924"/>
                <a:chOff x="9431770" y="3260605"/>
                <a:chExt cx="5530930" cy="5897421"/>
              </a:xfrm>
            </p:grpSpPr>
            <p:sp>
              <p:nvSpPr>
                <p:cNvPr id="33" name="任意多边形: 形状 31"/>
                <p:cNvSpPr/>
                <p:nvPr/>
              </p:nvSpPr>
              <p:spPr>
                <a:xfrm>
                  <a:off x="12195868" y="3260605"/>
                  <a:ext cx="2766832" cy="2501033"/>
                </a:xfrm>
                <a:custGeom>
                  <a:avLst/>
                  <a:gdLst>
                    <a:gd name="connsiteX0" fmla="*/ 1366 w 2766832"/>
                    <a:gd name="connsiteY0" fmla="*/ 0 h 2501033"/>
                    <a:gd name="connsiteX1" fmla="*/ 15992 w 2766832"/>
                    <a:gd name="connsiteY1" fmla="*/ 9802 h 2501033"/>
                    <a:gd name="connsiteX2" fmla="*/ 2766832 w 2766832"/>
                    <a:gd name="connsiteY2" fmla="*/ 1385295 h 2501033"/>
                    <a:gd name="connsiteX3" fmla="*/ 1289400 w 2766832"/>
                    <a:gd name="connsiteY3" fmla="*/ 2212199 h 2501033"/>
                    <a:gd name="connsiteX4" fmla="*/ 1289400 w 2766832"/>
                    <a:gd name="connsiteY4" fmla="*/ 2501033 h 2501033"/>
                    <a:gd name="connsiteX5" fmla="*/ 1289398 w 2766832"/>
                    <a:gd name="connsiteY5" fmla="*/ 2501033 h 2501033"/>
                    <a:gd name="connsiteX6" fmla="*/ 1289398 w 2766832"/>
                    <a:gd name="connsiteY6" fmla="*/ 2217132 h 2501033"/>
                    <a:gd name="connsiteX7" fmla="*/ 1366 w 2766832"/>
                    <a:gd name="connsiteY7" fmla="*/ 1573116 h 2501033"/>
                    <a:gd name="connsiteX8" fmla="*/ 1367 w 2766832"/>
                    <a:gd name="connsiteY8" fmla="*/ 12007 h 2501033"/>
                    <a:gd name="connsiteX9" fmla="*/ 0 w 2766832"/>
                    <a:gd name="connsiteY9" fmla="*/ 1806 h 2501033"/>
                    <a:gd name="connsiteX10" fmla="*/ 1366 w 2766832"/>
                    <a:gd name="connsiteY10" fmla="*/ 2489 h 2501033"/>
                    <a:gd name="connsiteX11" fmla="*/ 1366 w 2766832"/>
                    <a:gd name="connsiteY11" fmla="*/ 0 h 2501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66832" h="2501033">
                      <a:moveTo>
                        <a:pt x="1366" y="0"/>
                      </a:moveTo>
                      <a:lnTo>
                        <a:pt x="15992" y="9802"/>
                      </a:lnTo>
                      <a:lnTo>
                        <a:pt x="2766832" y="1385295"/>
                      </a:lnTo>
                      <a:lnTo>
                        <a:pt x="1289400" y="2212199"/>
                      </a:lnTo>
                      <a:lnTo>
                        <a:pt x="1289400" y="2501033"/>
                      </a:lnTo>
                      <a:lnTo>
                        <a:pt x="1289398" y="2501033"/>
                      </a:lnTo>
                      <a:lnTo>
                        <a:pt x="1289398" y="2217132"/>
                      </a:lnTo>
                      <a:lnTo>
                        <a:pt x="1366" y="1573116"/>
                      </a:lnTo>
                      <a:lnTo>
                        <a:pt x="1367" y="12007"/>
                      </a:lnTo>
                      <a:lnTo>
                        <a:pt x="0" y="1806"/>
                      </a:lnTo>
                      <a:lnTo>
                        <a:pt x="1366" y="2489"/>
                      </a:lnTo>
                      <a:lnTo>
                        <a:pt x="136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任意多边形: 形状 32"/>
                <p:cNvSpPr/>
                <p:nvPr/>
              </p:nvSpPr>
              <p:spPr>
                <a:xfrm flipH="1">
                  <a:off x="9431770" y="3260605"/>
                  <a:ext cx="2764098" cy="2501033"/>
                </a:xfrm>
                <a:custGeom>
                  <a:avLst/>
                  <a:gdLst>
                    <a:gd name="connsiteX0" fmla="*/ 1366 w 2766832"/>
                    <a:gd name="connsiteY0" fmla="*/ 0 h 2501033"/>
                    <a:gd name="connsiteX1" fmla="*/ 15992 w 2766832"/>
                    <a:gd name="connsiteY1" fmla="*/ 9802 h 2501033"/>
                    <a:gd name="connsiteX2" fmla="*/ 2766832 w 2766832"/>
                    <a:gd name="connsiteY2" fmla="*/ 1385295 h 2501033"/>
                    <a:gd name="connsiteX3" fmla="*/ 1289400 w 2766832"/>
                    <a:gd name="connsiteY3" fmla="*/ 2212199 h 2501033"/>
                    <a:gd name="connsiteX4" fmla="*/ 1289400 w 2766832"/>
                    <a:gd name="connsiteY4" fmla="*/ 2501033 h 2501033"/>
                    <a:gd name="connsiteX5" fmla="*/ 1289398 w 2766832"/>
                    <a:gd name="connsiteY5" fmla="*/ 2501033 h 2501033"/>
                    <a:gd name="connsiteX6" fmla="*/ 1289398 w 2766832"/>
                    <a:gd name="connsiteY6" fmla="*/ 2217132 h 2501033"/>
                    <a:gd name="connsiteX7" fmla="*/ 1366 w 2766832"/>
                    <a:gd name="connsiteY7" fmla="*/ 1573116 h 2501033"/>
                    <a:gd name="connsiteX8" fmla="*/ 1367 w 2766832"/>
                    <a:gd name="connsiteY8" fmla="*/ 12007 h 2501033"/>
                    <a:gd name="connsiteX9" fmla="*/ 0 w 2766832"/>
                    <a:gd name="connsiteY9" fmla="*/ 1806 h 2501033"/>
                    <a:gd name="connsiteX10" fmla="*/ 1366 w 2766832"/>
                    <a:gd name="connsiteY10" fmla="*/ 2489 h 2501033"/>
                    <a:gd name="connsiteX11" fmla="*/ 1366 w 2766832"/>
                    <a:gd name="connsiteY11" fmla="*/ 0 h 2501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66832" h="2501033">
                      <a:moveTo>
                        <a:pt x="1366" y="0"/>
                      </a:moveTo>
                      <a:lnTo>
                        <a:pt x="15992" y="9802"/>
                      </a:lnTo>
                      <a:lnTo>
                        <a:pt x="2766832" y="1385295"/>
                      </a:lnTo>
                      <a:lnTo>
                        <a:pt x="1289400" y="2212199"/>
                      </a:lnTo>
                      <a:lnTo>
                        <a:pt x="1289400" y="2501033"/>
                      </a:lnTo>
                      <a:lnTo>
                        <a:pt x="1289398" y="2501033"/>
                      </a:lnTo>
                      <a:lnTo>
                        <a:pt x="1289398" y="2217132"/>
                      </a:lnTo>
                      <a:lnTo>
                        <a:pt x="1366" y="1573116"/>
                      </a:lnTo>
                      <a:lnTo>
                        <a:pt x="1367" y="12007"/>
                      </a:lnTo>
                      <a:lnTo>
                        <a:pt x="0" y="1806"/>
                      </a:lnTo>
                      <a:lnTo>
                        <a:pt x="1366" y="2489"/>
                      </a:lnTo>
                      <a:lnTo>
                        <a:pt x="136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任意多边形: 形状 33"/>
                <p:cNvSpPr/>
                <p:nvPr/>
              </p:nvSpPr>
              <p:spPr>
                <a:xfrm flipV="1">
                  <a:off x="12195868" y="6656987"/>
                  <a:ext cx="2766832" cy="2501039"/>
                </a:xfrm>
                <a:custGeom>
                  <a:avLst/>
                  <a:gdLst>
                    <a:gd name="connsiteX0" fmla="*/ 1366 w 2766832"/>
                    <a:gd name="connsiteY0" fmla="*/ 0 h 2501033"/>
                    <a:gd name="connsiteX1" fmla="*/ 15992 w 2766832"/>
                    <a:gd name="connsiteY1" fmla="*/ 9802 h 2501033"/>
                    <a:gd name="connsiteX2" fmla="*/ 2766832 w 2766832"/>
                    <a:gd name="connsiteY2" fmla="*/ 1385295 h 2501033"/>
                    <a:gd name="connsiteX3" fmla="*/ 1289400 w 2766832"/>
                    <a:gd name="connsiteY3" fmla="*/ 2212199 h 2501033"/>
                    <a:gd name="connsiteX4" fmla="*/ 1289400 w 2766832"/>
                    <a:gd name="connsiteY4" fmla="*/ 2501033 h 2501033"/>
                    <a:gd name="connsiteX5" fmla="*/ 1289398 w 2766832"/>
                    <a:gd name="connsiteY5" fmla="*/ 2501033 h 2501033"/>
                    <a:gd name="connsiteX6" fmla="*/ 1289398 w 2766832"/>
                    <a:gd name="connsiteY6" fmla="*/ 2217132 h 2501033"/>
                    <a:gd name="connsiteX7" fmla="*/ 1366 w 2766832"/>
                    <a:gd name="connsiteY7" fmla="*/ 1573116 h 2501033"/>
                    <a:gd name="connsiteX8" fmla="*/ 1367 w 2766832"/>
                    <a:gd name="connsiteY8" fmla="*/ 12007 h 2501033"/>
                    <a:gd name="connsiteX9" fmla="*/ 0 w 2766832"/>
                    <a:gd name="connsiteY9" fmla="*/ 1806 h 2501033"/>
                    <a:gd name="connsiteX10" fmla="*/ 1366 w 2766832"/>
                    <a:gd name="connsiteY10" fmla="*/ 2489 h 2501033"/>
                    <a:gd name="connsiteX11" fmla="*/ 1366 w 2766832"/>
                    <a:gd name="connsiteY11" fmla="*/ 0 h 2501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66832" h="2501033">
                      <a:moveTo>
                        <a:pt x="1366" y="0"/>
                      </a:moveTo>
                      <a:lnTo>
                        <a:pt x="15992" y="9802"/>
                      </a:lnTo>
                      <a:lnTo>
                        <a:pt x="2766832" y="1385295"/>
                      </a:lnTo>
                      <a:lnTo>
                        <a:pt x="1289400" y="2212199"/>
                      </a:lnTo>
                      <a:lnTo>
                        <a:pt x="1289400" y="2501033"/>
                      </a:lnTo>
                      <a:lnTo>
                        <a:pt x="1289398" y="2501033"/>
                      </a:lnTo>
                      <a:lnTo>
                        <a:pt x="1289398" y="2217132"/>
                      </a:lnTo>
                      <a:lnTo>
                        <a:pt x="1366" y="1573116"/>
                      </a:lnTo>
                      <a:lnTo>
                        <a:pt x="1367" y="12007"/>
                      </a:lnTo>
                      <a:lnTo>
                        <a:pt x="0" y="1806"/>
                      </a:lnTo>
                      <a:lnTo>
                        <a:pt x="1366" y="2489"/>
                      </a:lnTo>
                      <a:lnTo>
                        <a:pt x="136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任意多边形: 形状 34"/>
                <p:cNvSpPr/>
                <p:nvPr/>
              </p:nvSpPr>
              <p:spPr>
                <a:xfrm flipH="1" flipV="1">
                  <a:off x="9431770" y="6656987"/>
                  <a:ext cx="2764098" cy="2501039"/>
                </a:xfrm>
                <a:custGeom>
                  <a:avLst/>
                  <a:gdLst>
                    <a:gd name="connsiteX0" fmla="*/ 1366 w 2766832"/>
                    <a:gd name="connsiteY0" fmla="*/ 0 h 2501033"/>
                    <a:gd name="connsiteX1" fmla="*/ 15992 w 2766832"/>
                    <a:gd name="connsiteY1" fmla="*/ 9802 h 2501033"/>
                    <a:gd name="connsiteX2" fmla="*/ 2766832 w 2766832"/>
                    <a:gd name="connsiteY2" fmla="*/ 1385295 h 2501033"/>
                    <a:gd name="connsiteX3" fmla="*/ 1289400 w 2766832"/>
                    <a:gd name="connsiteY3" fmla="*/ 2212199 h 2501033"/>
                    <a:gd name="connsiteX4" fmla="*/ 1289400 w 2766832"/>
                    <a:gd name="connsiteY4" fmla="*/ 2501033 h 2501033"/>
                    <a:gd name="connsiteX5" fmla="*/ 1289398 w 2766832"/>
                    <a:gd name="connsiteY5" fmla="*/ 2501033 h 2501033"/>
                    <a:gd name="connsiteX6" fmla="*/ 1289398 w 2766832"/>
                    <a:gd name="connsiteY6" fmla="*/ 2217132 h 2501033"/>
                    <a:gd name="connsiteX7" fmla="*/ 1366 w 2766832"/>
                    <a:gd name="connsiteY7" fmla="*/ 1573116 h 2501033"/>
                    <a:gd name="connsiteX8" fmla="*/ 1367 w 2766832"/>
                    <a:gd name="connsiteY8" fmla="*/ 12007 h 2501033"/>
                    <a:gd name="connsiteX9" fmla="*/ 0 w 2766832"/>
                    <a:gd name="connsiteY9" fmla="*/ 1806 h 2501033"/>
                    <a:gd name="connsiteX10" fmla="*/ 1366 w 2766832"/>
                    <a:gd name="connsiteY10" fmla="*/ 2489 h 2501033"/>
                    <a:gd name="connsiteX11" fmla="*/ 1366 w 2766832"/>
                    <a:gd name="connsiteY11" fmla="*/ 0 h 2501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66832" h="2501033">
                      <a:moveTo>
                        <a:pt x="1366" y="0"/>
                      </a:moveTo>
                      <a:lnTo>
                        <a:pt x="15992" y="9802"/>
                      </a:lnTo>
                      <a:lnTo>
                        <a:pt x="2766832" y="1385295"/>
                      </a:lnTo>
                      <a:lnTo>
                        <a:pt x="1289400" y="2212199"/>
                      </a:lnTo>
                      <a:lnTo>
                        <a:pt x="1289400" y="2501033"/>
                      </a:lnTo>
                      <a:lnTo>
                        <a:pt x="1289398" y="2501033"/>
                      </a:lnTo>
                      <a:lnTo>
                        <a:pt x="1289398" y="2217132"/>
                      </a:lnTo>
                      <a:lnTo>
                        <a:pt x="1366" y="1573116"/>
                      </a:lnTo>
                      <a:lnTo>
                        <a:pt x="1367" y="12007"/>
                      </a:lnTo>
                      <a:lnTo>
                        <a:pt x="0" y="1806"/>
                      </a:lnTo>
                      <a:lnTo>
                        <a:pt x="1366" y="2489"/>
                      </a:lnTo>
                      <a:lnTo>
                        <a:pt x="136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任意多边形: 形状 35"/>
                <p:cNvSpPr/>
                <p:nvPr/>
              </p:nvSpPr>
              <p:spPr>
                <a:xfrm>
                  <a:off x="13482532" y="4648393"/>
                  <a:ext cx="1472982" cy="3121846"/>
                </a:xfrm>
                <a:custGeom>
                  <a:avLst/>
                  <a:gdLst>
                    <a:gd name="connsiteX0" fmla="*/ 1472982 w 1472982"/>
                    <a:gd name="connsiteY0" fmla="*/ 0 h 3121846"/>
                    <a:gd name="connsiteX1" fmla="*/ 1472982 w 1472982"/>
                    <a:gd name="connsiteY1" fmla="*/ 3121846 h 3121846"/>
                    <a:gd name="connsiteX2" fmla="*/ 1 w 1472982"/>
                    <a:gd name="connsiteY2" fmla="*/ 2297431 h 3121846"/>
                    <a:gd name="connsiteX3" fmla="*/ 1 w 1472982"/>
                    <a:gd name="connsiteY3" fmla="*/ 2008596 h 3121846"/>
                    <a:gd name="connsiteX4" fmla="*/ 0 w 1472982"/>
                    <a:gd name="connsiteY4" fmla="*/ 2008596 h 3121846"/>
                    <a:gd name="connsiteX5" fmla="*/ 0 w 1472982"/>
                    <a:gd name="connsiteY5" fmla="*/ 1113247 h 3121846"/>
                    <a:gd name="connsiteX6" fmla="*/ 1 w 1472982"/>
                    <a:gd name="connsiteY6" fmla="*/ 1113247 h 3121846"/>
                    <a:gd name="connsiteX7" fmla="*/ 1 w 1472982"/>
                    <a:gd name="connsiteY7" fmla="*/ 824413 h 3121846"/>
                    <a:gd name="connsiteX8" fmla="*/ 1472982 w 1472982"/>
                    <a:gd name="connsiteY8" fmla="*/ 0 h 312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2982" h="3121846">
                      <a:moveTo>
                        <a:pt x="1472982" y="0"/>
                      </a:moveTo>
                      <a:lnTo>
                        <a:pt x="1472982" y="3121846"/>
                      </a:lnTo>
                      <a:lnTo>
                        <a:pt x="1" y="2297431"/>
                      </a:lnTo>
                      <a:lnTo>
                        <a:pt x="1" y="2008596"/>
                      </a:lnTo>
                      <a:lnTo>
                        <a:pt x="0" y="2008596"/>
                      </a:lnTo>
                      <a:lnTo>
                        <a:pt x="0" y="1113247"/>
                      </a:lnTo>
                      <a:lnTo>
                        <a:pt x="1" y="1113247"/>
                      </a:lnTo>
                      <a:lnTo>
                        <a:pt x="1" y="824413"/>
                      </a:lnTo>
                      <a:lnTo>
                        <a:pt x="147298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任意多边形: 形状 36"/>
                <p:cNvSpPr/>
                <p:nvPr/>
              </p:nvSpPr>
              <p:spPr>
                <a:xfrm flipH="1">
                  <a:off x="9436221" y="4651327"/>
                  <a:ext cx="1468530" cy="3121846"/>
                </a:xfrm>
                <a:custGeom>
                  <a:avLst/>
                  <a:gdLst>
                    <a:gd name="connsiteX0" fmla="*/ 1472982 w 1472982"/>
                    <a:gd name="connsiteY0" fmla="*/ 0 h 3121846"/>
                    <a:gd name="connsiteX1" fmla="*/ 1472982 w 1472982"/>
                    <a:gd name="connsiteY1" fmla="*/ 3121846 h 3121846"/>
                    <a:gd name="connsiteX2" fmla="*/ 1 w 1472982"/>
                    <a:gd name="connsiteY2" fmla="*/ 2297431 h 3121846"/>
                    <a:gd name="connsiteX3" fmla="*/ 1 w 1472982"/>
                    <a:gd name="connsiteY3" fmla="*/ 2008596 h 3121846"/>
                    <a:gd name="connsiteX4" fmla="*/ 0 w 1472982"/>
                    <a:gd name="connsiteY4" fmla="*/ 2008596 h 3121846"/>
                    <a:gd name="connsiteX5" fmla="*/ 0 w 1472982"/>
                    <a:gd name="connsiteY5" fmla="*/ 1113247 h 3121846"/>
                    <a:gd name="connsiteX6" fmla="*/ 1 w 1472982"/>
                    <a:gd name="connsiteY6" fmla="*/ 1113247 h 3121846"/>
                    <a:gd name="connsiteX7" fmla="*/ 1 w 1472982"/>
                    <a:gd name="connsiteY7" fmla="*/ 824413 h 3121846"/>
                    <a:gd name="connsiteX8" fmla="*/ 1472982 w 1472982"/>
                    <a:gd name="connsiteY8" fmla="*/ 0 h 312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2982" h="3121846">
                      <a:moveTo>
                        <a:pt x="1472982" y="0"/>
                      </a:moveTo>
                      <a:lnTo>
                        <a:pt x="1472982" y="3121846"/>
                      </a:lnTo>
                      <a:lnTo>
                        <a:pt x="1" y="2297431"/>
                      </a:lnTo>
                      <a:lnTo>
                        <a:pt x="1" y="2008596"/>
                      </a:lnTo>
                      <a:lnTo>
                        <a:pt x="0" y="2008596"/>
                      </a:lnTo>
                      <a:lnTo>
                        <a:pt x="0" y="1113247"/>
                      </a:lnTo>
                      <a:lnTo>
                        <a:pt x="1" y="1113247"/>
                      </a:lnTo>
                      <a:lnTo>
                        <a:pt x="1" y="824413"/>
                      </a:lnTo>
                      <a:lnTo>
                        <a:pt x="147298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0" name="六边形 39"/>
              <p:cNvSpPr/>
              <p:nvPr/>
            </p:nvSpPr>
            <p:spPr>
              <a:xfrm rot="16200000">
                <a:off x="4708940" y="2129351"/>
                <a:ext cx="2774118" cy="2597533"/>
              </a:xfrm>
              <a:prstGeom prst="hexagon">
                <a:avLst/>
              </a:prstGeom>
              <a:noFill/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六边形 40"/>
              <p:cNvSpPr/>
              <p:nvPr/>
            </p:nvSpPr>
            <p:spPr>
              <a:xfrm rot="16200000">
                <a:off x="5609843" y="2972909"/>
                <a:ext cx="972311" cy="910419"/>
              </a:xfrm>
              <a:prstGeom prst="hexagon">
                <a:avLst/>
              </a:prstGeom>
              <a:noFill/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任意多边形: 形状 25"/>
              <p:cNvSpPr/>
              <p:nvPr/>
            </p:nvSpPr>
            <p:spPr bwMode="auto">
              <a:xfrm>
                <a:off x="6408837" y="3990421"/>
                <a:ext cx="250720" cy="277070"/>
              </a:xfrm>
              <a:custGeom>
                <a:avLst/>
                <a:gdLst>
                  <a:gd name="T0" fmla="*/ 3327 w 3824"/>
                  <a:gd name="T1" fmla="*/ 2813 h 4229"/>
                  <a:gd name="T2" fmla="*/ 3231 w 3824"/>
                  <a:gd name="T3" fmla="*/ 3431 h 4229"/>
                  <a:gd name="T4" fmla="*/ 3493 w 3824"/>
                  <a:gd name="T5" fmla="*/ 3271 h 4229"/>
                  <a:gd name="T6" fmla="*/ 3560 w 3824"/>
                  <a:gd name="T7" fmla="*/ 2717 h 4229"/>
                  <a:gd name="T8" fmla="*/ 3518 w 3824"/>
                  <a:gd name="T9" fmla="*/ 2343 h 4229"/>
                  <a:gd name="T10" fmla="*/ 3231 w 3824"/>
                  <a:gd name="T11" fmla="*/ 2171 h 4229"/>
                  <a:gd name="T12" fmla="*/ 1371 w 3824"/>
                  <a:gd name="T13" fmla="*/ 417 h 4229"/>
                  <a:gd name="T14" fmla="*/ 1274 w 3824"/>
                  <a:gd name="T15" fmla="*/ 948 h 4229"/>
                  <a:gd name="T16" fmla="*/ 1427 w 3824"/>
                  <a:gd name="T17" fmla="*/ 1532 h 4229"/>
                  <a:gd name="T18" fmla="*/ 1176 w 3824"/>
                  <a:gd name="T19" fmla="*/ 1985 h 4229"/>
                  <a:gd name="T20" fmla="*/ 583 w 3824"/>
                  <a:gd name="T21" fmla="*/ 2141 h 4229"/>
                  <a:gd name="T22" fmla="*/ 266 w 3824"/>
                  <a:gd name="T23" fmla="*/ 2353 h 4229"/>
                  <a:gd name="T24" fmla="*/ 347 w 3824"/>
                  <a:gd name="T25" fmla="*/ 2554 h 4229"/>
                  <a:gd name="T26" fmla="*/ 463 w 3824"/>
                  <a:gd name="T27" fmla="*/ 2756 h 4229"/>
                  <a:gd name="T28" fmla="*/ 467 w 3824"/>
                  <a:gd name="T29" fmla="*/ 3033 h 4229"/>
                  <a:gd name="T30" fmla="*/ 702 w 3824"/>
                  <a:gd name="T31" fmla="*/ 3222 h 4229"/>
                  <a:gd name="T32" fmla="*/ 672 w 3824"/>
                  <a:gd name="T33" fmla="*/ 3446 h 4229"/>
                  <a:gd name="T34" fmla="*/ 815 w 3824"/>
                  <a:gd name="T35" fmla="*/ 3587 h 4229"/>
                  <a:gd name="T36" fmla="*/ 975 w 3824"/>
                  <a:gd name="T37" fmla="*/ 3674 h 4229"/>
                  <a:gd name="T38" fmla="*/ 991 w 3824"/>
                  <a:gd name="T39" fmla="*/ 3914 h 4229"/>
                  <a:gd name="T40" fmla="*/ 1525 w 3824"/>
                  <a:gd name="T41" fmla="*/ 3933 h 4229"/>
                  <a:gd name="T42" fmla="*/ 2201 w 3824"/>
                  <a:gd name="T43" fmla="*/ 3732 h 4229"/>
                  <a:gd name="T44" fmla="*/ 2537 w 3824"/>
                  <a:gd name="T45" fmla="*/ 3486 h 4229"/>
                  <a:gd name="T46" fmla="*/ 2903 w 3824"/>
                  <a:gd name="T47" fmla="*/ 3395 h 4229"/>
                  <a:gd name="T48" fmla="*/ 3060 w 3824"/>
                  <a:gd name="T49" fmla="*/ 2896 h 4229"/>
                  <a:gd name="T50" fmla="*/ 3035 w 3824"/>
                  <a:gd name="T51" fmla="*/ 2398 h 4229"/>
                  <a:gd name="T52" fmla="*/ 2824 w 3824"/>
                  <a:gd name="T53" fmla="*/ 2171 h 4229"/>
                  <a:gd name="T54" fmla="*/ 2460 w 3824"/>
                  <a:gd name="T55" fmla="*/ 2012 h 4229"/>
                  <a:gd name="T56" fmla="*/ 2004 w 3824"/>
                  <a:gd name="T57" fmla="*/ 1474 h 4229"/>
                  <a:gd name="T58" fmla="*/ 1671 w 3824"/>
                  <a:gd name="T59" fmla="*/ 875 h 4229"/>
                  <a:gd name="T60" fmla="*/ 1652 w 3824"/>
                  <a:gd name="T61" fmla="*/ 385 h 4229"/>
                  <a:gd name="T62" fmla="*/ 1594 w 3824"/>
                  <a:gd name="T63" fmla="*/ 253 h 4229"/>
                  <a:gd name="T64" fmla="*/ 1875 w 3824"/>
                  <a:gd name="T65" fmla="*/ 169 h 4229"/>
                  <a:gd name="T66" fmla="*/ 1907 w 3824"/>
                  <a:gd name="T67" fmla="*/ 630 h 4229"/>
                  <a:gd name="T68" fmla="*/ 2186 w 3824"/>
                  <a:gd name="T69" fmla="*/ 1290 h 4229"/>
                  <a:gd name="T70" fmla="*/ 2683 w 3824"/>
                  <a:gd name="T71" fmla="*/ 1851 h 4229"/>
                  <a:gd name="T72" fmla="*/ 2970 w 3824"/>
                  <a:gd name="T73" fmla="*/ 1907 h 4229"/>
                  <a:gd name="T74" fmla="*/ 3453 w 3824"/>
                  <a:gd name="T75" fmla="*/ 1952 h 4229"/>
                  <a:gd name="T76" fmla="*/ 3777 w 3824"/>
                  <a:gd name="T77" fmla="*/ 2290 h 4229"/>
                  <a:gd name="T78" fmla="*/ 3824 w 3824"/>
                  <a:gd name="T79" fmla="*/ 2761 h 4229"/>
                  <a:gd name="T80" fmla="*/ 3758 w 3824"/>
                  <a:gd name="T81" fmla="*/ 3323 h 4229"/>
                  <a:gd name="T82" fmla="*/ 3436 w 3824"/>
                  <a:gd name="T83" fmla="*/ 3670 h 4229"/>
                  <a:gd name="T84" fmla="*/ 2918 w 3824"/>
                  <a:gd name="T85" fmla="*/ 3684 h 4229"/>
                  <a:gd name="T86" fmla="*/ 2551 w 3824"/>
                  <a:gd name="T87" fmla="*/ 3785 h 4229"/>
                  <a:gd name="T88" fmla="*/ 2049 w 3824"/>
                  <a:gd name="T89" fmla="*/ 4114 h 4229"/>
                  <a:gd name="T90" fmla="*/ 1386 w 3824"/>
                  <a:gd name="T91" fmla="*/ 4216 h 4229"/>
                  <a:gd name="T92" fmla="*/ 814 w 3824"/>
                  <a:gd name="T93" fmla="*/ 4103 h 4229"/>
                  <a:gd name="T94" fmla="*/ 554 w 3824"/>
                  <a:gd name="T95" fmla="*/ 3732 h 4229"/>
                  <a:gd name="T96" fmla="*/ 400 w 3824"/>
                  <a:gd name="T97" fmla="*/ 3312 h 4229"/>
                  <a:gd name="T98" fmla="*/ 153 w 3824"/>
                  <a:gd name="T99" fmla="*/ 2875 h 4229"/>
                  <a:gd name="T100" fmla="*/ 1 w 3824"/>
                  <a:gd name="T101" fmla="*/ 2444 h 4229"/>
                  <a:gd name="T102" fmla="*/ 177 w 3824"/>
                  <a:gd name="T103" fmla="*/ 2030 h 4229"/>
                  <a:gd name="T104" fmla="*/ 632 w 3824"/>
                  <a:gd name="T105" fmla="*/ 1875 h 4229"/>
                  <a:gd name="T106" fmla="*/ 1038 w 3824"/>
                  <a:gd name="T107" fmla="*/ 1762 h 4229"/>
                  <a:gd name="T108" fmla="*/ 1150 w 3824"/>
                  <a:gd name="T109" fmla="*/ 1443 h 4229"/>
                  <a:gd name="T110" fmla="*/ 996 w 3824"/>
                  <a:gd name="T111" fmla="*/ 908 h 4229"/>
                  <a:gd name="T112" fmla="*/ 1142 w 3824"/>
                  <a:gd name="T113" fmla="*/ 286 h 4229"/>
                  <a:gd name="T114" fmla="*/ 1549 w 3824"/>
                  <a:gd name="T115" fmla="*/ 2 h 4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24" h="4229">
                    <a:moveTo>
                      <a:pt x="3231" y="2171"/>
                    </a:moveTo>
                    <a:lnTo>
                      <a:pt x="3254" y="2223"/>
                    </a:lnTo>
                    <a:lnTo>
                      <a:pt x="3272" y="2278"/>
                    </a:lnTo>
                    <a:lnTo>
                      <a:pt x="3286" y="2332"/>
                    </a:lnTo>
                    <a:lnTo>
                      <a:pt x="3296" y="2387"/>
                    </a:lnTo>
                    <a:lnTo>
                      <a:pt x="3304" y="2440"/>
                    </a:lnTo>
                    <a:lnTo>
                      <a:pt x="3318" y="2562"/>
                    </a:lnTo>
                    <a:lnTo>
                      <a:pt x="3326" y="2687"/>
                    </a:lnTo>
                    <a:lnTo>
                      <a:pt x="3327" y="2813"/>
                    </a:lnTo>
                    <a:lnTo>
                      <a:pt x="3322" y="2940"/>
                    </a:lnTo>
                    <a:lnTo>
                      <a:pt x="3312" y="3068"/>
                    </a:lnTo>
                    <a:lnTo>
                      <a:pt x="3304" y="3129"/>
                    </a:lnTo>
                    <a:lnTo>
                      <a:pt x="3294" y="3190"/>
                    </a:lnTo>
                    <a:lnTo>
                      <a:pt x="3282" y="3252"/>
                    </a:lnTo>
                    <a:lnTo>
                      <a:pt x="3265" y="3313"/>
                    </a:lnTo>
                    <a:lnTo>
                      <a:pt x="3246" y="3373"/>
                    </a:lnTo>
                    <a:lnTo>
                      <a:pt x="3221" y="3431"/>
                    </a:lnTo>
                    <a:lnTo>
                      <a:pt x="3231" y="3431"/>
                    </a:lnTo>
                    <a:lnTo>
                      <a:pt x="3272" y="3431"/>
                    </a:lnTo>
                    <a:lnTo>
                      <a:pt x="3309" y="3430"/>
                    </a:lnTo>
                    <a:lnTo>
                      <a:pt x="3342" y="3425"/>
                    </a:lnTo>
                    <a:lnTo>
                      <a:pt x="3373" y="3419"/>
                    </a:lnTo>
                    <a:lnTo>
                      <a:pt x="3399" y="3408"/>
                    </a:lnTo>
                    <a:lnTo>
                      <a:pt x="3421" y="3393"/>
                    </a:lnTo>
                    <a:lnTo>
                      <a:pt x="3439" y="3372"/>
                    </a:lnTo>
                    <a:lnTo>
                      <a:pt x="3469" y="3323"/>
                    </a:lnTo>
                    <a:lnTo>
                      <a:pt x="3493" y="3271"/>
                    </a:lnTo>
                    <a:lnTo>
                      <a:pt x="3513" y="3215"/>
                    </a:lnTo>
                    <a:lnTo>
                      <a:pt x="3529" y="3157"/>
                    </a:lnTo>
                    <a:lnTo>
                      <a:pt x="3540" y="3096"/>
                    </a:lnTo>
                    <a:lnTo>
                      <a:pt x="3548" y="3033"/>
                    </a:lnTo>
                    <a:lnTo>
                      <a:pt x="3555" y="2970"/>
                    </a:lnTo>
                    <a:lnTo>
                      <a:pt x="3558" y="2904"/>
                    </a:lnTo>
                    <a:lnTo>
                      <a:pt x="3559" y="2839"/>
                    </a:lnTo>
                    <a:lnTo>
                      <a:pt x="3559" y="2773"/>
                    </a:lnTo>
                    <a:lnTo>
                      <a:pt x="3560" y="2717"/>
                    </a:lnTo>
                    <a:lnTo>
                      <a:pt x="3560" y="2678"/>
                    </a:lnTo>
                    <a:lnTo>
                      <a:pt x="3560" y="2636"/>
                    </a:lnTo>
                    <a:lnTo>
                      <a:pt x="3559" y="2594"/>
                    </a:lnTo>
                    <a:lnTo>
                      <a:pt x="3558" y="2550"/>
                    </a:lnTo>
                    <a:lnTo>
                      <a:pt x="3553" y="2506"/>
                    </a:lnTo>
                    <a:lnTo>
                      <a:pt x="3548" y="2462"/>
                    </a:lnTo>
                    <a:lnTo>
                      <a:pt x="3541" y="2420"/>
                    </a:lnTo>
                    <a:lnTo>
                      <a:pt x="3531" y="2380"/>
                    </a:lnTo>
                    <a:lnTo>
                      <a:pt x="3518" y="2343"/>
                    </a:lnTo>
                    <a:lnTo>
                      <a:pt x="3501" y="2309"/>
                    </a:lnTo>
                    <a:lnTo>
                      <a:pt x="3480" y="2279"/>
                    </a:lnTo>
                    <a:lnTo>
                      <a:pt x="3457" y="2254"/>
                    </a:lnTo>
                    <a:lnTo>
                      <a:pt x="3424" y="2230"/>
                    </a:lnTo>
                    <a:lnTo>
                      <a:pt x="3388" y="2211"/>
                    </a:lnTo>
                    <a:lnTo>
                      <a:pt x="3351" y="2195"/>
                    </a:lnTo>
                    <a:lnTo>
                      <a:pt x="3311" y="2185"/>
                    </a:lnTo>
                    <a:lnTo>
                      <a:pt x="3271" y="2176"/>
                    </a:lnTo>
                    <a:lnTo>
                      <a:pt x="3231" y="2171"/>
                    </a:lnTo>
                    <a:close/>
                    <a:moveTo>
                      <a:pt x="1594" y="253"/>
                    </a:moveTo>
                    <a:lnTo>
                      <a:pt x="1566" y="255"/>
                    </a:lnTo>
                    <a:lnTo>
                      <a:pt x="1537" y="266"/>
                    </a:lnTo>
                    <a:lnTo>
                      <a:pt x="1507" y="283"/>
                    </a:lnTo>
                    <a:lnTo>
                      <a:pt x="1478" y="303"/>
                    </a:lnTo>
                    <a:lnTo>
                      <a:pt x="1449" y="328"/>
                    </a:lnTo>
                    <a:lnTo>
                      <a:pt x="1422" y="355"/>
                    </a:lnTo>
                    <a:lnTo>
                      <a:pt x="1395" y="385"/>
                    </a:lnTo>
                    <a:lnTo>
                      <a:pt x="1371" y="417"/>
                    </a:lnTo>
                    <a:lnTo>
                      <a:pt x="1349" y="448"/>
                    </a:lnTo>
                    <a:lnTo>
                      <a:pt x="1320" y="509"/>
                    </a:lnTo>
                    <a:lnTo>
                      <a:pt x="1295" y="570"/>
                    </a:lnTo>
                    <a:lnTo>
                      <a:pt x="1277" y="630"/>
                    </a:lnTo>
                    <a:lnTo>
                      <a:pt x="1263" y="690"/>
                    </a:lnTo>
                    <a:lnTo>
                      <a:pt x="1256" y="751"/>
                    </a:lnTo>
                    <a:lnTo>
                      <a:pt x="1255" y="808"/>
                    </a:lnTo>
                    <a:lnTo>
                      <a:pt x="1262" y="878"/>
                    </a:lnTo>
                    <a:lnTo>
                      <a:pt x="1274" y="948"/>
                    </a:lnTo>
                    <a:lnTo>
                      <a:pt x="1292" y="1016"/>
                    </a:lnTo>
                    <a:lnTo>
                      <a:pt x="1314" y="1086"/>
                    </a:lnTo>
                    <a:lnTo>
                      <a:pt x="1338" y="1157"/>
                    </a:lnTo>
                    <a:lnTo>
                      <a:pt x="1358" y="1217"/>
                    </a:lnTo>
                    <a:lnTo>
                      <a:pt x="1379" y="1277"/>
                    </a:lnTo>
                    <a:lnTo>
                      <a:pt x="1397" y="1340"/>
                    </a:lnTo>
                    <a:lnTo>
                      <a:pt x="1411" y="1403"/>
                    </a:lnTo>
                    <a:lnTo>
                      <a:pt x="1422" y="1466"/>
                    </a:lnTo>
                    <a:lnTo>
                      <a:pt x="1427" y="1532"/>
                    </a:lnTo>
                    <a:lnTo>
                      <a:pt x="1426" y="1599"/>
                    </a:lnTo>
                    <a:lnTo>
                      <a:pt x="1418" y="1656"/>
                    </a:lnTo>
                    <a:lnTo>
                      <a:pt x="1401" y="1713"/>
                    </a:lnTo>
                    <a:lnTo>
                      <a:pt x="1379" y="1766"/>
                    </a:lnTo>
                    <a:lnTo>
                      <a:pt x="1350" y="1818"/>
                    </a:lnTo>
                    <a:lnTo>
                      <a:pt x="1315" y="1864"/>
                    </a:lnTo>
                    <a:lnTo>
                      <a:pt x="1274" y="1910"/>
                    </a:lnTo>
                    <a:lnTo>
                      <a:pt x="1227" y="1949"/>
                    </a:lnTo>
                    <a:lnTo>
                      <a:pt x="1176" y="1985"/>
                    </a:lnTo>
                    <a:lnTo>
                      <a:pt x="1121" y="2016"/>
                    </a:lnTo>
                    <a:lnTo>
                      <a:pt x="1062" y="2041"/>
                    </a:lnTo>
                    <a:lnTo>
                      <a:pt x="997" y="2061"/>
                    </a:lnTo>
                    <a:lnTo>
                      <a:pt x="927" y="2076"/>
                    </a:lnTo>
                    <a:lnTo>
                      <a:pt x="855" y="2090"/>
                    </a:lnTo>
                    <a:lnTo>
                      <a:pt x="783" y="2102"/>
                    </a:lnTo>
                    <a:lnTo>
                      <a:pt x="716" y="2113"/>
                    </a:lnTo>
                    <a:lnTo>
                      <a:pt x="648" y="2126"/>
                    </a:lnTo>
                    <a:lnTo>
                      <a:pt x="583" y="2141"/>
                    </a:lnTo>
                    <a:lnTo>
                      <a:pt x="518" y="2159"/>
                    </a:lnTo>
                    <a:lnTo>
                      <a:pt x="456" y="2180"/>
                    </a:lnTo>
                    <a:lnTo>
                      <a:pt x="399" y="2209"/>
                    </a:lnTo>
                    <a:lnTo>
                      <a:pt x="371" y="2224"/>
                    </a:lnTo>
                    <a:lnTo>
                      <a:pt x="343" y="2243"/>
                    </a:lnTo>
                    <a:lnTo>
                      <a:pt x="319" y="2267"/>
                    </a:lnTo>
                    <a:lnTo>
                      <a:pt x="296" y="2293"/>
                    </a:lnTo>
                    <a:lnTo>
                      <a:pt x="279" y="2321"/>
                    </a:lnTo>
                    <a:lnTo>
                      <a:pt x="266" y="2353"/>
                    </a:lnTo>
                    <a:lnTo>
                      <a:pt x="259" y="2387"/>
                    </a:lnTo>
                    <a:lnTo>
                      <a:pt x="261" y="2424"/>
                    </a:lnTo>
                    <a:lnTo>
                      <a:pt x="263" y="2444"/>
                    </a:lnTo>
                    <a:lnTo>
                      <a:pt x="270" y="2466"/>
                    </a:lnTo>
                    <a:lnTo>
                      <a:pt x="279" y="2487"/>
                    </a:lnTo>
                    <a:lnTo>
                      <a:pt x="290" y="2507"/>
                    </a:lnTo>
                    <a:lnTo>
                      <a:pt x="305" y="2525"/>
                    </a:lnTo>
                    <a:lnTo>
                      <a:pt x="324" y="2542"/>
                    </a:lnTo>
                    <a:lnTo>
                      <a:pt x="347" y="2554"/>
                    </a:lnTo>
                    <a:lnTo>
                      <a:pt x="376" y="2562"/>
                    </a:lnTo>
                    <a:lnTo>
                      <a:pt x="408" y="2573"/>
                    </a:lnTo>
                    <a:lnTo>
                      <a:pt x="433" y="2591"/>
                    </a:lnTo>
                    <a:lnTo>
                      <a:pt x="454" y="2611"/>
                    </a:lnTo>
                    <a:lnTo>
                      <a:pt x="467" y="2637"/>
                    </a:lnTo>
                    <a:lnTo>
                      <a:pt x="474" y="2666"/>
                    </a:lnTo>
                    <a:lnTo>
                      <a:pt x="477" y="2695"/>
                    </a:lnTo>
                    <a:lnTo>
                      <a:pt x="473" y="2726"/>
                    </a:lnTo>
                    <a:lnTo>
                      <a:pt x="463" y="2756"/>
                    </a:lnTo>
                    <a:lnTo>
                      <a:pt x="450" y="2787"/>
                    </a:lnTo>
                    <a:lnTo>
                      <a:pt x="436" y="2807"/>
                    </a:lnTo>
                    <a:lnTo>
                      <a:pt x="427" y="2833"/>
                    </a:lnTo>
                    <a:lnTo>
                      <a:pt x="422" y="2863"/>
                    </a:lnTo>
                    <a:lnTo>
                      <a:pt x="422" y="2896"/>
                    </a:lnTo>
                    <a:lnTo>
                      <a:pt x="425" y="2929"/>
                    </a:lnTo>
                    <a:lnTo>
                      <a:pt x="432" y="2962"/>
                    </a:lnTo>
                    <a:lnTo>
                      <a:pt x="447" y="2999"/>
                    </a:lnTo>
                    <a:lnTo>
                      <a:pt x="467" y="3033"/>
                    </a:lnTo>
                    <a:lnTo>
                      <a:pt x="492" y="3062"/>
                    </a:lnTo>
                    <a:lnTo>
                      <a:pt x="524" y="3086"/>
                    </a:lnTo>
                    <a:lnTo>
                      <a:pt x="561" y="3108"/>
                    </a:lnTo>
                    <a:lnTo>
                      <a:pt x="603" y="3124"/>
                    </a:lnTo>
                    <a:lnTo>
                      <a:pt x="630" y="3133"/>
                    </a:lnTo>
                    <a:lnTo>
                      <a:pt x="655" y="3146"/>
                    </a:lnTo>
                    <a:lnTo>
                      <a:pt x="676" y="3168"/>
                    </a:lnTo>
                    <a:lnTo>
                      <a:pt x="692" y="3194"/>
                    </a:lnTo>
                    <a:lnTo>
                      <a:pt x="702" y="3222"/>
                    </a:lnTo>
                    <a:lnTo>
                      <a:pt x="705" y="3249"/>
                    </a:lnTo>
                    <a:lnTo>
                      <a:pt x="703" y="3276"/>
                    </a:lnTo>
                    <a:lnTo>
                      <a:pt x="694" y="3301"/>
                    </a:lnTo>
                    <a:lnTo>
                      <a:pt x="680" y="3323"/>
                    </a:lnTo>
                    <a:lnTo>
                      <a:pt x="672" y="3341"/>
                    </a:lnTo>
                    <a:lnTo>
                      <a:pt x="666" y="3363"/>
                    </a:lnTo>
                    <a:lnTo>
                      <a:pt x="663" y="3389"/>
                    </a:lnTo>
                    <a:lnTo>
                      <a:pt x="666" y="3416"/>
                    </a:lnTo>
                    <a:lnTo>
                      <a:pt x="672" y="3446"/>
                    </a:lnTo>
                    <a:lnTo>
                      <a:pt x="681" y="3476"/>
                    </a:lnTo>
                    <a:lnTo>
                      <a:pt x="694" y="3505"/>
                    </a:lnTo>
                    <a:lnTo>
                      <a:pt x="712" y="3534"/>
                    </a:lnTo>
                    <a:lnTo>
                      <a:pt x="731" y="3557"/>
                    </a:lnTo>
                    <a:lnTo>
                      <a:pt x="753" y="3573"/>
                    </a:lnTo>
                    <a:lnTo>
                      <a:pt x="775" y="3584"/>
                    </a:lnTo>
                    <a:lnTo>
                      <a:pt x="798" y="3588"/>
                    </a:lnTo>
                    <a:lnTo>
                      <a:pt x="807" y="3587"/>
                    </a:lnTo>
                    <a:lnTo>
                      <a:pt x="815" y="3587"/>
                    </a:lnTo>
                    <a:lnTo>
                      <a:pt x="820" y="3584"/>
                    </a:lnTo>
                    <a:lnTo>
                      <a:pt x="827" y="3584"/>
                    </a:lnTo>
                    <a:lnTo>
                      <a:pt x="851" y="3587"/>
                    </a:lnTo>
                    <a:lnTo>
                      <a:pt x="876" y="3591"/>
                    </a:lnTo>
                    <a:lnTo>
                      <a:pt x="902" y="3601"/>
                    </a:lnTo>
                    <a:lnTo>
                      <a:pt x="925" y="3613"/>
                    </a:lnTo>
                    <a:lnTo>
                      <a:pt x="946" y="3631"/>
                    </a:lnTo>
                    <a:lnTo>
                      <a:pt x="964" y="3651"/>
                    </a:lnTo>
                    <a:lnTo>
                      <a:pt x="975" y="3674"/>
                    </a:lnTo>
                    <a:lnTo>
                      <a:pt x="980" y="3700"/>
                    </a:lnTo>
                    <a:lnTo>
                      <a:pt x="979" y="3726"/>
                    </a:lnTo>
                    <a:lnTo>
                      <a:pt x="971" y="3752"/>
                    </a:lnTo>
                    <a:lnTo>
                      <a:pt x="962" y="3783"/>
                    </a:lnTo>
                    <a:lnTo>
                      <a:pt x="958" y="3813"/>
                    </a:lnTo>
                    <a:lnTo>
                      <a:pt x="960" y="3843"/>
                    </a:lnTo>
                    <a:lnTo>
                      <a:pt x="967" y="3870"/>
                    </a:lnTo>
                    <a:lnTo>
                      <a:pt x="978" y="3895"/>
                    </a:lnTo>
                    <a:lnTo>
                      <a:pt x="991" y="3914"/>
                    </a:lnTo>
                    <a:lnTo>
                      <a:pt x="1009" y="3928"/>
                    </a:lnTo>
                    <a:lnTo>
                      <a:pt x="1031" y="3939"/>
                    </a:lnTo>
                    <a:lnTo>
                      <a:pt x="1056" y="3944"/>
                    </a:lnTo>
                    <a:lnTo>
                      <a:pt x="1105" y="3954"/>
                    </a:lnTo>
                    <a:lnTo>
                      <a:pt x="1151" y="3958"/>
                    </a:lnTo>
                    <a:lnTo>
                      <a:pt x="1198" y="3960"/>
                    </a:lnTo>
                    <a:lnTo>
                      <a:pt x="1245" y="3960"/>
                    </a:lnTo>
                    <a:lnTo>
                      <a:pt x="1384" y="3948"/>
                    </a:lnTo>
                    <a:lnTo>
                      <a:pt x="1525" y="3933"/>
                    </a:lnTo>
                    <a:lnTo>
                      <a:pt x="1667" y="3915"/>
                    </a:lnTo>
                    <a:lnTo>
                      <a:pt x="1808" y="3893"/>
                    </a:lnTo>
                    <a:lnTo>
                      <a:pt x="1897" y="3873"/>
                    </a:lnTo>
                    <a:lnTo>
                      <a:pt x="1966" y="3858"/>
                    </a:lnTo>
                    <a:lnTo>
                      <a:pt x="2031" y="3843"/>
                    </a:lnTo>
                    <a:lnTo>
                      <a:pt x="2071" y="3821"/>
                    </a:lnTo>
                    <a:lnTo>
                      <a:pt x="2114" y="3794"/>
                    </a:lnTo>
                    <a:lnTo>
                      <a:pt x="2158" y="3763"/>
                    </a:lnTo>
                    <a:lnTo>
                      <a:pt x="2201" y="3732"/>
                    </a:lnTo>
                    <a:lnTo>
                      <a:pt x="2245" y="3699"/>
                    </a:lnTo>
                    <a:lnTo>
                      <a:pt x="2315" y="3647"/>
                    </a:lnTo>
                    <a:lnTo>
                      <a:pt x="2341" y="3624"/>
                    </a:lnTo>
                    <a:lnTo>
                      <a:pt x="2369" y="3599"/>
                    </a:lnTo>
                    <a:lnTo>
                      <a:pt x="2399" y="3572"/>
                    </a:lnTo>
                    <a:lnTo>
                      <a:pt x="2430" y="3546"/>
                    </a:lnTo>
                    <a:lnTo>
                      <a:pt x="2463" y="3521"/>
                    </a:lnTo>
                    <a:lnTo>
                      <a:pt x="2499" y="3501"/>
                    </a:lnTo>
                    <a:lnTo>
                      <a:pt x="2537" y="3486"/>
                    </a:lnTo>
                    <a:lnTo>
                      <a:pt x="2574" y="3468"/>
                    </a:lnTo>
                    <a:lnTo>
                      <a:pt x="2613" y="3457"/>
                    </a:lnTo>
                    <a:lnTo>
                      <a:pt x="2650" y="3450"/>
                    </a:lnTo>
                    <a:lnTo>
                      <a:pt x="2686" y="3449"/>
                    </a:lnTo>
                    <a:lnTo>
                      <a:pt x="2721" y="3449"/>
                    </a:lnTo>
                    <a:lnTo>
                      <a:pt x="2776" y="3441"/>
                    </a:lnTo>
                    <a:lnTo>
                      <a:pt x="2824" y="3430"/>
                    </a:lnTo>
                    <a:lnTo>
                      <a:pt x="2867" y="3415"/>
                    </a:lnTo>
                    <a:lnTo>
                      <a:pt x="2903" y="3395"/>
                    </a:lnTo>
                    <a:lnTo>
                      <a:pt x="2934" y="3371"/>
                    </a:lnTo>
                    <a:lnTo>
                      <a:pt x="2962" y="3342"/>
                    </a:lnTo>
                    <a:lnTo>
                      <a:pt x="2985" y="3306"/>
                    </a:lnTo>
                    <a:lnTo>
                      <a:pt x="3003" y="3265"/>
                    </a:lnTo>
                    <a:lnTo>
                      <a:pt x="3020" y="3218"/>
                    </a:lnTo>
                    <a:lnTo>
                      <a:pt x="3038" y="3140"/>
                    </a:lnTo>
                    <a:lnTo>
                      <a:pt x="3049" y="3059"/>
                    </a:lnTo>
                    <a:lnTo>
                      <a:pt x="3057" y="2978"/>
                    </a:lnTo>
                    <a:lnTo>
                      <a:pt x="3060" y="2896"/>
                    </a:lnTo>
                    <a:lnTo>
                      <a:pt x="3061" y="2817"/>
                    </a:lnTo>
                    <a:lnTo>
                      <a:pt x="3061" y="2739"/>
                    </a:lnTo>
                    <a:lnTo>
                      <a:pt x="3060" y="2706"/>
                    </a:lnTo>
                    <a:lnTo>
                      <a:pt x="3060" y="2657"/>
                    </a:lnTo>
                    <a:lnTo>
                      <a:pt x="3058" y="2606"/>
                    </a:lnTo>
                    <a:lnTo>
                      <a:pt x="3056" y="2554"/>
                    </a:lnTo>
                    <a:lnTo>
                      <a:pt x="3052" y="2502"/>
                    </a:lnTo>
                    <a:lnTo>
                      <a:pt x="3045" y="2450"/>
                    </a:lnTo>
                    <a:lnTo>
                      <a:pt x="3035" y="2398"/>
                    </a:lnTo>
                    <a:lnTo>
                      <a:pt x="3023" y="2349"/>
                    </a:lnTo>
                    <a:lnTo>
                      <a:pt x="3005" y="2301"/>
                    </a:lnTo>
                    <a:lnTo>
                      <a:pt x="2983" y="2256"/>
                    </a:lnTo>
                    <a:lnTo>
                      <a:pt x="2965" y="2232"/>
                    </a:lnTo>
                    <a:lnTo>
                      <a:pt x="2943" y="2213"/>
                    </a:lnTo>
                    <a:lnTo>
                      <a:pt x="2918" y="2198"/>
                    </a:lnTo>
                    <a:lnTo>
                      <a:pt x="2889" y="2187"/>
                    </a:lnTo>
                    <a:lnTo>
                      <a:pt x="2857" y="2179"/>
                    </a:lnTo>
                    <a:lnTo>
                      <a:pt x="2824" y="2171"/>
                    </a:lnTo>
                    <a:lnTo>
                      <a:pt x="2788" y="2164"/>
                    </a:lnTo>
                    <a:lnTo>
                      <a:pt x="2721" y="2150"/>
                    </a:lnTo>
                    <a:lnTo>
                      <a:pt x="2659" y="2133"/>
                    </a:lnTo>
                    <a:lnTo>
                      <a:pt x="2601" y="2108"/>
                    </a:lnTo>
                    <a:lnTo>
                      <a:pt x="2545" y="2078"/>
                    </a:lnTo>
                    <a:lnTo>
                      <a:pt x="2493" y="2042"/>
                    </a:lnTo>
                    <a:lnTo>
                      <a:pt x="2482" y="2037"/>
                    </a:lnTo>
                    <a:lnTo>
                      <a:pt x="2470" y="2026"/>
                    </a:lnTo>
                    <a:lnTo>
                      <a:pt x="2460" y="2012"/>
                    </a:lnTo>
                    <a:lnTo>
                      <a:pt x="2435" y="1992"/>
                    </a:lnTo>
                    <a:lnTo>
                      <a:pt x="2412" y="1970"/>
                    </a:lnTo>
                    <a:lnTo>
                      <a:pt x="2390" y="1946"/>
                    </a:lnTo>
                    <a:lnTo>
                      <a:pt x="2370" y="1922"/>
                    </a:lnTo>
                    <a:lnTo>
                      <a:pt x="2288" y="1832"/>
                    </a:lnTo>
                    <a:lnTo>
                      <a:pt x="2210" y="1741"/>
                    </a:lnTo>
                    <a:lnTo>
                      <a:pt x="2136" y="1651"/>
                    </a:lnTo>
                    <a:lnTo>
                      <a:pt x="2067" y="1562"/>
                    </a:lnTo>
                    <a:lnTo>
                      <a:pt x="2004" y="1474"/>
                    </a:lnTo>
                    <a:lnTo>
                      <a:pt x="1935" y="1375"/>
                    </a:lnTo>
                    <a:lnTo>
                      <a:pt x="1895" y="1317"/>
                    </a:lnTo>
                    <a:lnTo>
                      <a:pt x="1855" y="1260"/>
                    </a:lnTo>
                    <a:lnTo>
                      <a:pt x="1816" y="1201"/>
                    </a:lnTo>
                    <a:lnTo>
                      <a:pt x="1780" y="1141"/>
                    </a:lnTo>
                    <a:lnTo>
                      <a:pt x="1747" y="1078"/>
                    </a:lnTo>
                    <a:lnTo>
                      <a:pt x="1717" y="1013"/>
                    </a:lnTo>
                    <a:lnTo>
                      <a:pt x="1691" y="945"/>
                    </a:lnTo>
                    <a:lnTo>
                      <a:pt x="1671" y="875"/>
                    </a:lnTo>
                    <a:lnTo>
                      <a:pt x="1657" y="805"/>
                    </a:lnTo>
                    <a:lnTo>
                      <a:pt x="1648" y="738"/>
                    </a:lnTo>
                    <a:lnTo>
                      <a:pt x="1644" y="671"/>
                    </a:lnTo>
                    <a:lnTo>
                      <a:pt x="1644" y="604"/>
                    </a:lnTo>
                    <a:lnTo>
                      <a:pt x="1645" y="537"/>
                    </a:lnTo>
                    <a:lnTo>
                      <a:pt x="1648" y="466"/>
                    </a:lnTo>
                    <a:lnTo>
                      <a:pt x="1649" y="444"/>
                    </a:lnTo>
                    <a:lnTo>
                      <a:pt x="1651" y="414"/>
                    </a:lnTo>
                    <a:lnTo>
                      <a:pt x="1652" y="385"/>
                    </a:lnTo>
                    <a:lnTo>
                      <a:pt x="1652" y="357"/>
                    </a:lnTo>
                    <a:lnTo>
                      <a:pt x="1651" y="331"/>
                    </a:lnTo>
                    <a:lnTo>
                      <a:pt x="1646" y="306"/>
                    </a:lnTo>
                    <a:lnTo>
                      <a:pt x="1641" y="286"/>
                    </a:lnTo>
                    <a:lnTo>
                      <a:pt x="1633" y="270"/>
                    </a:lnTo>
                    <a:lnTo>
                      <a:pt x="1620" y="258"/>
                    </a:lnTo>
                    <a:lnTo>
                      <a:pt x="1606" y="253"/>
                    </a:lnTo>
                    <a:lnTo>
                      <a:pt x="1601" y="253"/>
                    </a:lnTo>
                    <a:lnTo>
                      <a:pt x="1594" y="253"/>
                    </a:lnTo>
                    <a:close/>
                    <a:moveTo>
                      <a:pt x="1597" y="0"/>
                    </a:moveTo>
                    <a:lnTo>
                      <a:pt x="1644" y="2"/>
                    </a:lnTo>
                    <a:lnTo>
                      <a:pt x="1688" y="11"/>
                    </a:lnTo>
                    <a:lnTo>
                      <a:pt x="1728" y="26"/>
                    </a:lnTo>
                    <a:lnTo>
                      <a:pt x="1765" y="43"/>
                    </a:lnTo>
                    <a:lnTo>
                      <a:pt x="1798" y="68"/>
                    </a:lnTo>
                    <a:lnTo>
                      <a:pt x="1827" y="97"/>
                    </a:lnTo>
                    <a:lnTo>
                      <a:pt x="1853" y="131"/>
                    </a:lnTo>
                    <a:lnTo>
                      <a:pt x="1875" y="169"/>
                    </a:lnTo>
                    <a:lnTo>
                      <a:pt x="1892" y="212"/>
                    </a:lnTo>
                    <a:lnTo>
                      <a:pt x="1906" y="266"/>
                    </a:lnTo>
                    <a:lnTo>
                      <a:pt x="1914" y="321"/>
                    </a:lnTo>
                    <a:lnTo>
                      <a:pt x="1915" y="374"/>
                    </a:lnTo>
                    <a:lnTo>
                      <a:pt x="1914" y="429"/>
                    </a:lnTo>
                    <a:lnTo>
                      <a:pt x="1911" y="485"/>
                    </a:lnTo>
                    <a:lnTo>
                      <a:pt x="1910" y="519"/>
                    </a:lnTo>
                    <a:lnTo>
                      <a:pt x="1908" y="556"/>
                    </a:lnTo>
                    <a:lnTo>
                      <a:pt x="1907" y="630"/>
                    </a:lnTo>
                    <a:lnTo>
                      <a:pt x="1913" y="701"/>
                    </a:lnTo>
                    <a:lnTo>
                      <a:pt x="1921" y="767"/>
                    </a:lnTo>
                    <a:lnTo>
                      <a:pt x="1936" y="830"/>
                    </a:lnTo>
                    <a:lnTo>
                      <a:pt x="1957" y="892"/>
                    </a:lnTo>
                    <a:lnTo>
                      <a:pt x="1991" y="978"/>
                    </a:lnTo>
                    <a:lnTo>
                      <a:pt x="2033" y="1060"/>
                    </a:lnTo>
                    <a:lnTo>
                      <a:pt x="2081" y="1141"/>
                    </a:lnTo>
                    <a:lnTo>
                      <a:pt x="2132" y="1217"/>
                    </a:lnTo>
                    <a:lnTo>
                      <a:pt x="2186" y="1290"/>
                    </a:lnTo>
                    <a:lnTo>
                      <a:pt x="2238" y="1358"/>
                    </a:lnTo>
                    <a:lnTo>
                      <a:pt x="2290" y="1421"/>
                    </a:lnTo>
                    <a:lnTo>
                      <a:pt x="2355" y="1502"/>
                    </a:lnTo>
                    <a:lnTo>
                      <a:pt x="2409" y="1570"/>
                    </a:lnTo>
                    <a:lnTo>
                      <a:pt x="2464" y="1637"/>
                    </a:lnTo>
                    <a:lnTo>
                      <a:pt x="2522" y="1703"/>
                    </a:lnTo>
                    <a:lnTo>
                      <a:pt x="2581" y="1766"/>
                    </a:lnTo>
                    <a:lnTo>
                      <a:pt x="2643" y="1825"/>
                    </a:lnTo>
                    <a:lnTo>
                      <a:pt x="2683" y="1851"/>
                    </a:lnTo>
                    <a:lnTo>
                      <a:pt x="2725" y="1870"/>
                    </a:lnTo>
                    <a:lnTo>
                      <a:pt x="2772" y="1884"/>
                    </a:lnTo>
                    <a:lnTo>
                      <a:pt x="2823" y="1894"/>
                    </a:lnTo>
                    <a:lnTo>
                      <a:pt x="2850" y="1900"/>
                    </a:lnTo>
                    <a:lnTo>
                      <a:pt x="2874" y="1907"/>
                    </a:lnTo>
                    <a:lnTo>
                      <a:pt x="2883" y="1910"/>
                    </a:lnTo>
                    <a:lnTo>
                      <a:pt x="2893" y="1911"/>
                    </a:lnTo>
                    <a:lnTo>
                      <a:pt x="2900" y="1912"/>
                    </a:lnTo>
                    <a:lnTo>
                      <a:pt x="2970" y="1907"/>
                    </a:lnTo>
                    <a:lnTo>
                      <a:pt x="3045" y="1903"/>
                    </a:lnTo>
                    <a:lnTo>
                      <a:pt x="3120" y="1901"/>
                    </a:lnTo>
                    <a:lnTo>
                      <a:pt x="3163" y="1903"/>
                    </a:lnTo>
                    <a:lnTo>
                      <a:pt x="3207" y="1904"/>
                    </a:lnTo>
                    <a:lnTo>
                      <a:pt x="3254" y="1908"/>
                    </a:lnTo>
                    <a:lnTo>
                      <a:pt x="3304" y="1914"/>
                    </a:lnTo>
                    <a:lnTo>
                      <a:pt x="3354" y="1923"/>
                    </a:lnTo>
                    <a:lnTo>
                      <a:pt x="3403" y="1936"/>
                    </a:lnTo>
                    <a:lnTo>
                      <a:pt x="3453" y="1952"/>
                    </a:lnTo>
                    <a:lnTo>
                      <a:pt x="3502" y="1972"/>
                    </a:lnTo>
                    <a:lnTo>
                      <a:pt x="3551" y="1997"/>
                    </a:lnTo>
                    <a:lnTo>
                      <a:pt x="3596" y="2029"/>
                    </a:lnTo>
                    <a:lnTo>
                      <a:pt x="3639" y="2066"/>
                    </a:lnTo>
                    <a:lnTo>
                      <a:pt x="3676" y="2102"/>
                    </a:lnTo>
                    <a:lnTo>
                      <a:pt x="3709" y="2145"/>
                    </a:lnTo>
                    <a:lnTo>
                      <a:pt x="3735" y="2190"/>
                    </a:lnTo>
                    <a:lnTo>
                      <a:pt x="3759" y="2239"/>
                    </a:lnTo>
                    <a:lnTo>
                      <a:pt x="3777" y="2290"/>
                    </a:lnTo>
                    <a:lnTo>
                      <a:pt x="3792" y="2342"/>
                    </a:lnTo>
                    <a:lnTo>
                      <a:pt x="3803" y="2397"/>
                    </a:lnTo>
                    <a:lnTo>
                      <a:pt x="3811" y="2450"/>
                    </a:lnTo>
                    <a:lnTo>
                      <a:pt x="3817" y="2505"/>
                    </a:lnTo>
                    <a:lnTo>
                      <a:pt x="3821" y="2559"/>
                    </a:lnTo>
                    <a:lnTo>
                      <a:pt x="3824" y="2613"/>
                    </a:lnTo>
                    <a:lnTo>
                      <a:pt x="3824" y="2665"/>
                    </a:lnTo>
                    <a:lnTo>
                      <a:pt x="3824" y="2714"/>
                    </a:lnTo>
                    <a:lnTo>
                      <a:pt x="3824" y="2761"/>
                    </a:lnTo>
                    <a:lnTo>
                      <a:pt x="3824" y="2773"/>
                    </a:lnTo>
                    <a:lnTo>
                      <a:pt x="3822" y="2844"/>
                    </a:lnTo>
                    <a:lnTo>
                      <a:pt x="3821" y="2917"/>
                    </a:lnTo>
                    <a:lnTo>
                      <a:pt x="3817" y="2988"/>
                    </a:lnTo>
                    <a:lnTo>
                      <a:pt x="3811" y="3057"/>
                    </a:lnTo>
                    <a:lnTo>
                      <a:pt x="3802" y="3126"/>
                    </a:lnTo>
                    <a:lnTo>
                      <a:pt x="3791" y="3194"/>
                    </a:lnTo>
                    <a:lnTo>
                      <a:pt x="3775" y="3260"/>
                    </a:lnTo>
                    <a:lnTo>
                      <a:pt x="3758" y="3323"/>
                    </a:lnTo>
                    <a:lnTo>
                      <a:pt x="3734" y="3383"/>
                    </a:lnTo>
                    <a:lnTo>
                      <a:pt x="3707" y="3441"/>
                    </a:lnTo>
                    <a:lnTo>
                      <a:pt x="3675" y="3494"/>
                    </a:lnTo>
                    <a:lnTo>
                      <a:pt x="3636" y="3543"/>
                    </a:lnTo>
                    <a:lnTo>
                      <a:pt x="3602" y="3580"/>
                    </a:lnTo>
                    <a:lnTo>
                      <a:pt x="3563" y="3612"/>
                    </a:lnTo>
                    <a:lnTo>
                      <a:pt x="3523" y="3636"/>
                    </a:lnTo>
                    <a:lnTo>
                      <a:pt x="3480" y="3655"/>
                    </a:lnTo>
                    <a:lnTo>
                      <a:pt x="3436" y="3670"/>
                    </a:lnTo>
                    <a:lnTo>
                      <a:pt x="3392" y="3681"/>
                    </a:lnTo>
                    <a:lnTo>
                      <a:pt x="3348" y="3688"/>
                    </a:lnTo>
                    <a:lnTo>
                      <a:pt x="3303" y="3694"/>
                    </a:lnTo>
                    <a:lnTo>
                      <a:pt x="3260" y="3695"/>
                    </a:lnTo>
                    <a:lnTo>
                      <a:pt x="3218" y="3696"/>
                    </a:lnTo>
                    <a:lnTo>
                      <a:pt x="3134" y="3694"/>
                    </a:lnTo>
                    <a:lnTo>
                      <a:pt x="3052" y="3690"/>
                    </a:lnTo>
                    <a:lnTo>
                      <a:pt x="2983" y="3685"/>
                    </a:lnTo>
                    <a:lnTo>
                      <a:pt x="2918" y="3684"/>
                    </a:lnTo>
                    <a:lnTo>
                      <a:pt x="2897" y="3684"/>
                    </a:lnTo>
                    <a:lnTo>
                      <a:pt x="2838" y="3694"/>
                    </a:lnTo>
                    <a:lnTo>
                      <a:pt x="2777" y="3700"/>
                    </a:lnTo>
                    <a:lnTo>
                      <a:pt x="2721" y="3707"/>
                    </a:lnTo>
                    <a:lnTo>
                      <a:pt x="2661" y="3717"/>
                    </a:lnTo>
                    <a:lnTo>
                      <a:pt x="2634" y="3725"/>
                    </a:lnTo>
                    <a:lnTo>
                      <a:pt x="2606" y="3742"/>
                    </a:lnTo>
                    <a:lnTo>
                      <a:pt x="2579" y="3762"/>
                    </a:lnTo>
                    <a:lnTo>
                      <a:pt x="2551" y="3785"/>
                    </a:lnTo>
                    <a:lnTo>
                      <a:pt x="2523" y="3811"/>
                    </a:lnTo>
                    <a:lnTo>
                      <a:pt x="2485" y="3847"/>
                    </a:lnTo>
                    <a:lnTo>
                      <a:pt x="2446" y="3878"/>
                    </a:lnTo>
                    <a:lnTo>
                      <a:pt x="2370" y="3932"/>
                    </a:lnTo>
                    <a:lnTo>
                      <a:pt x="2311" y="3975"/>
                    </a:lnTo>
                    <a:lnTo>
                      <a:pt x="2249" y="4017"/>
                    </a:lnTo>
                    <a:lnTo>
                      <a:pt x="2186" y="4055"/>
                    </a:lnTo>
                    <a:lnTo>
                      <a:pt x="2118" y="4089"/>
                    </a:lnTo>
                    <a:lnTo>
                      <a:pt x="2049" y="4114"/>
                    </a:lnTo>
                    <a:lnTo>
                      <a:pt x="1977" y="4133"/>
                    </a:lnTo>
                    <a:lnTo>
                      <a:pt x="1904" y="4148"/>
                    </a:lnTo>
                    <a:lnTo>
                      <a:pt x="1830" y="4159"/>
                    </a:lnTo>
                    <a:lnTo>
                      <a:pt x="1757" y="4168"/>
                    </a:lnTo>
                    <a:lnTo>
                      <a:pt x="1668" y="4181"/>
                    </a:lnTo>
                    <a:lnTo>
                      <a:pt x="1583" y="4194"/>
                    </a:lnTo>
                    <a:lnTo>
                      <a:pt x="1531" y="4201"/>
                    </a:lnTo>
                    <a:lnTo>
                      <a:pt x="1482" y="4205"/>
                    </a:lnTo>
                    <a:lnTo>
                      <a:pt x="1386" y="4216"/>
                    </a:lnTo>
                    <a:lnTo>
                      <a:pt x="1288" y="4225"/>
                    </a:lnTo>
                    <a:lnTo>
                      <a:pt x="1190" y="4229"/>
                    </a:lnTo>
                    <a:lnTo>
                      <a:pt x="1125" y="4226"/>
                    </a:lnTo>
                    <a:lnTo>
                      <a:pt x="1066" y="4222"/>
                    </a:lnTo>
                    <a:lnTo>
                      <a:pt x="1011" y="4212"/>
                    </a:lnTo>
                    <a:lnTo>
                      <a:pt x="954" y="4193"/>
                    </a:lnTo>
                    <a:lnTo>
                      <a:pt x="902" y="4167"/>
                    </a:lnTo>
                    <a:lnTo>
                      <a:pt x="856" y="4137"/>
                    </a:lnTo>
                    <a:lnTo>
                      <a:pt x="814" y="4103"/>
                    </a:lnTo>
                    <a:lnTo>
                      <a:pt x="778" y="4063"/>
                    </a:lnTo>
                    <a:lnTo>
                      <a:pt x="747" y="4021"/>
                    </a:lnTo>
                    <a:lnTo>
                      <a:pt x="724" y="3974"/>
                    </a:lnTo>
                    <a:lnTo>
                      <a:pt x="706" y="3925"/>
                    </a:lnTo>
                    <a:lnTo>
                      <a:pt x="695" y="3874"/>
                    </a:lnTo>
                    <a:lnTo>
                      <a:pt x="692" y="3821"/>
                    </a:lnTo>
                    <a:lnTo>
                      <a:pt x="644" y="3798"/>
                    </a:lnTo>
                    <a:lnTo>
                      <a:pt x="597" y="3769"/>
                    </a:lnTo>
                    <a:lnTo>
                      <a:pt x="554" y="3732"/>
                    </a:lnTo>
                    <a:lnTo>
                      <a:pt x="514" y="3691"/>
                    </a:lnTo>
                    <a:lnTo>
                      <a:pt x="480" y="3646"/>
                    </a:lnTo>
                    <a:lnTo>
                      <a:pt x="450" y="3595"/>
                    </a:lnTo>
                    <a:lnTo>
                      <a:pt x="426" y="3547"/>
                    </a:lnTo>
                    <a:lnTo>
                      <a:pt x="410" y="3499"/>
                    </a:lnTo>
                    <a:lnTo>
                      <a:pt x="399" y="3451"/>
                    </a:lnTo>
                    <a:lnTo>
                      <a:pt x="393" y="3404"/>
                    </a:lnTo>
                    <a:lnTo>
                      <a:pt x="394" y="3357"/>
                    </a:lnTo>
                    <a:lnTo>
                      <a:pt x="400" y="3312"/>
                    </a:lnTo>
                    <a:lnTo>
                      <a:pt x="352" y="3276"/>
                    </a:lnTo>
                    <a:lnTo>
                      <a:pt x="307" y="3235"/>
                    </a:lnTo>
                    <a:lnTo>
                      <a:pt x="268" y="3192"/>
                    </a:lnTo>
                    <a:lnTo>
                      <a:pt x="234" y="3144"/>
                    </a:lnTo>
                    <a:lnTo>
                      <a:pt x="205" y="3093"/>
                    </a:lnTo>
                    <a:lnTo>
                      <a:pt x="183" y="3040"/>
                    </a:lnTo>
                    <a:lnTo>
                      <a:pt x="167" y="2985"/>
                    </a:lnTo>
                    <a:lnTo>
                      <a:pt x="157" y="2930"/>
                    </a:lnTo>
                    <a:lnTo>
                      <a:pt x="153" y="2875"/>
                    </a:lnTo>
                    <a:lnTo>
                      <a:pt x="157" y="2819"/>
                    </a:lnTo>
                    <a:lnTo>
                      <a:pt x="167" y="2766"/>
                    </a:lnTo>
                    <a:lnTo>
                      <a:pt x="128" y="2735"/>
                    </a:lnTo>
                    <a:lnTo>
                      <a:pt x="94" y="2696"/>
                    </a:lnTo>
                    <a:lnTo>
                      <a:pt x="63" y="2654"/>
                    </a:lnTo>
                    <a:lnTo>
                      <a:pt x="40" y="2606"/>
                    </a:lnTo>
                    <a:lnTo>
                      <a:pt x="21" y="2554"/>
                    </a:lnTo>
                    <a:lnTo>
                      <a:pt x="7" y="2499"/>
                    </a:lnTo>
                    <a:lnTo>
                      <a:pt x="1" y="2444"/>
                    </a:lnTo>
                    <a:lnTo>
                      <a:pt x="0" y="2391"/>
                    </a:lnTo>
                    <a:lnTo>
                      <a:pt x="4" y="2338"/>
                    </a:lnTo>
                    <a:lnTo>
                      <a:pt x="14" y="2286"/>
                    </a:lnTo>
                    <a:lnTo>
                      <a:pt x="29" y="2237"/>
                    </a:lnTo>
                    <a:lnTo>
                      <a:pt x="48" y="2189"/>
                    </a:lnTo>
                    <a:lnTo>
                      <a:pt x="73" y="2143"/>
                    </a:lnTo>
                    <a:lnTo>
                      <a:pt x="101" y="2102"/>
                    </a:lnTo>
                    <a:lnTo>
                      <a:pt x="134" y="2066"/>
                    </a:lnTo>
                    <a:lnTo>
                      <a:pt x="177" y="2030"/>
                    </a:lnTo>
                    <a:lnTo>
                      <a:pt x="222" y="1998"/>
                    </a:lnTo>
                    <a:lnTo>
                      <a:pt x="270" y="1972"/>
                    </a:lnTo>
                    <a:lnTo>
                      <a:pt x="320" y="1951"/>
                    </a:lnTo>
                    <a:lnTo>
                      <a:pt x="371" y="1933"/>
                    </a:lnTo>
                    <a:lnTo>
                      <a:pt x="423" y="1918"/>
                    </a:lnTo>
                    <a:lnTo>
                      <a:pt x="476" y="1904"/>
                    </a:lnTo>
                    <a:lnTo>
                      <a:pt x="528" y="1893"/>
                    </a:lnTo>
                    <a:lnTo>
                      <a:pt x="581" y="1885"/>
                    </a:lnTo>
                    <a:lnTo>
                      <a:pt x="632" y="1875"/>
                    </a:lnTo>
                    <a:lnTo>
                      <a:pt x="710" y="1863"/>
                    </a:lnTo>
                    <a:lnTo>
                      <a:pt x="742" y="1855"/>
                    </a:lnTo>
                    <a:lnTo>
                      <a:pt x="778" y="1847"/>
                    </a:lnTo>
                    <a:lnTo>
                      <a:pt x="829" y="1834"/>
                    </a:lnTo>
                    <a:lnTo>
                      <a:pt x="877" y="1822"/>
                    </a:lnTo>
                    <a:lnTo>
                      <a:pt x="922" y="1808"/>
                    </a:lnTo>
                    <a:lnTo>
                      <a:pt x="964" y="1795"/>
                    </a:lnTo>
                    <a:lnTo>
                      <a:pt x="1002" y="1780"/>
                    </a:lnTo>
                    <a:lnTo>
                      <a:pt x="1038" y="1762"/>
                    </a:lnTo>
                    <a:lnTo>
                      <a:pt x="1069" y="1743"/>
                    </a:lnTo>
                    <a:lnTo>
                      <a:pt x="1096" y="1721"/>
                    </a:lnTo>
                    <a:lnTo>
                      <a:pt x="1120" y="1696"/>
                    </a:lnTo>
                    <a:lnTo>
                      <a:pt x="1138" y="1667"/>
                    </a:lnTo>
                    <a:lnTo>
                      <a:pt x="1151" y="1636"/>
                    </a:lnTo>
                    <a:lnTo>
                      <a:pt x="1160" y="1600"/>
                    </a:lnTo>
                    <a:lnTo>
                      <a:pt x="1162" y="1561"/>
                    </a:lnTo>
                    <a:lnTo>
                      <a:pt x="1160" y="1502"/>
                    </a:lnTo>
                    <a:lnTo>
                      <a:pt x="1150" y="1443"/>
                    </a:lnTo>
                    <a:lnTo>
                      <a:pt x="1138" y="1386"/>
                    </a:lnTo>
                    <a:lnTo>
                      <a:pt x="1121" y="1328"/>
                    </a:lnTo>
                    <a:lnTo>
                      <a:pt x="1102" y="1271"/>
                    </a:lnTo>
                    <a:lnTo>
                      <a:pt x="1081" y="1212"/>
                    </a:lnTo>
                    <a:lnTo>
                      <a:pt x="1060" y="1153"/>
                    </a:lnTo>
                    <a:lnTo>
                      <a:pt x="1040" y="1094"/>
                    </a:lnTo>
                    <a:lnTo>
                      <a:pt x="1022" y="1034"/>
                    </a:lnTo>
                    <a:lnTo>
                      <a:pt x="1007" y="971"/>
                    </a:lnTo>
                    <a:lnTo>
                      <a:pt x="996" y="908"/>
                    </a:lnTo>
                    <a:lnTo>
                      <a:pt x="990" y="841"/>
                    </a:lnTo>
                    <a:lnTo>
                      <a:pt x="990" y="773"/>
                    </a:lnTo>
                    <a:lnTo>
                      <a:pt x="997" y="695"/>
                    </a:lnTo>
                    <a:lnTo>
                      <a:pt x="1009" y="619"/>
                    </a:lnTo>
                    <a:lnTo>
                      <a:pt x="1026" y="545"/>
                    </a:lnTo>
                    <a:lnTo>
                      <a:pt x="1048" y="476"/>
                    </a:lnTo>
                    <a:lnTo>
                      <a:pt x="1074" y="409"/>
                    </a:lnTo>
                    <a:lnTo>
                      <a:pt x="1106" y="346"/>
                    </a:lnTo>
                    <a:lnTo>
                      <a:pt x="1142" y="286"/>
                    </a:lnTo>
                    <a:lnTo>
                      <a:pt x="1180" y="231"/>
                    </a:lnTo>
                    <a:lnTo>
                      <a:pt x="1224" y="182"/>
                    </a:lnTo>
                    <a:lnTo>
                      <a:pt x="1271" y="136"/>
                    </a:lnTo>
                    <a:lnTo>
                      <a:pt x="1322" y="97"/>
                    </a:lnTo>
                    <a:lnTo>
                      <a:pt x="1362" y="69"/>
                    </a:lnTo>
                    <a:lnTo>
                      <a:pt x="1406" y="45"/>
                    </a:lnTo>
                    <a:lnTo>
                      <a:pt x="1453" y="26"/>
                    </a:lnTo>
                    <a:lnTo>
                      <a:pt x="1500" y="12"/>
                    </a:lnTo>
                    <a:lnTo>
                      <a:pt x="1549" y="2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任意多边形: 形状 26"/>
              <p:cNvSpPr/>
              <p:nvPr/>
            </p:nvSpPr>
            <p:spPr bwMode="auto">
              <a:xfrm>
                <a:off x="5546450" y="2588178"/>
                <a:ext cx="236554" cy="238543"/>
              </a:xfrm>
              <a:custGeom>
                <a:avLst/>
                <a:gdLst>
                  <a:gd name="T0" fmla="*/ 100 w 101"/>
                  <a:gd name="T1" fmla="*/ 50 h 101"/>
                  <a:gd name="T2" fmla="*/ 51 w 101"/>
                  <a:gd name="T3" fmla="*/ 100 h 101"/>
                  <a:gd name="T4" fmla="*/ 1 w 101"/>
                  <a:gd name="T5" fmla="*/ 51 h 101"/>
                  <a:gd name="T6" fmla="*/ 50 w 101"/>
                  <a:gd name="T7" fmla="*/ 1 h 101"/>
                  <a:gd name="T8" fmla="*/ 100 w 101"/>
                  <a:gd name="T9" fmla="*/ 50 h 101"/>
                  <a:gd name="T10" fmla="*/ 20 w 101"/>
                  <a:gd name="T11" fmla="*/ 51 h 101"/>
                  <a:gd name="T12" fmla="*/ 23 w 101"/>
                  <a:gd name="T13" fmla="*/ 37 h 101"/>
                  <a:gd name="T14" fmla="*/ 12 w 101"/>
                  <a:gd name="T15" fmla="*/ 31 h 101"/>
                  <a:gd name="T16" fmla="*/ 7 w 101"/>
                  <a:gd name="T17" fmla="*/ 51 h 101"/>
                  <a:gd name="T18" fmla="*/ 12 w 101"/>
                  <a:gd name="T19" fmla="*/ 70 h 101"/>
                  <a:gd name="T20" fmla="*/ 23 w 101"/>
                  <a:gd name="T21" fmla="*/ 64 h 101"/>
                  <a:gd name="T22" fmla="*/ 20 w 101"/>
                  <a:gd name="T23" fmla="*/ 51 h 101"/>
                  <a:gd name="T24" fmla="*/ 74 w 101"/>
                  <a:gd name="T25" fmla="*/ 51 h 101"/>
                  <a:gd name="T26" fmla="*/ 51 w 101"/>
                  <a:gd name="T27" fmla="*/ 27 h 101"/>
                  <a:gd name="T28" fmla="*/ 27 w 101"/>
                  <a:gd name="T29" fmla="*/ 51 h 101"/>
                  <a:gd name="T30" fmla="*/ 51 w 101"/>
                  <a:gd name="T31" fmla="*/ 74 h 101"/>
                  <a:gd name="T32" fmla="*/ 74 w 101"/>
                  <a:gd name="T33" fmla="*/ 51 h 101"/>
                  <a:gd name="T34" fmla="*/ 31 w 101"/>
                  <a:gd name="T35" fmla="*/ 12 h 101"/>
                  <a:gd name="T36" fmla="*/ 37 w 101"/>
                  <a:gd name="T37" fmla="*/ 23 h 101"/>
                  <a:gd name="T38" fmla="*/ 51 w 101"/>
                  <a:gd name="T39" fmla="*/ 20 h 101"/>
                  <a:gd name="T40" fmla="*/ 64 w 101"/>
                  <a:gd name="T41" fmla="*/ 23 h 101"/>
                  <a:gd name="T42" fmla="*/ 70 w 101"/>
                  <a:gd name="T43" fmla="*/ 12 h 101"/>
                  <a:gd name="T44" fmla="*/ 50 w 101"/>
                  <a:gd name="T45" fmla="*/ 7 h 101"/>
                  <a:gd name="T46" fmla="*/ 31 w 101"/>
                  <a:gd name="T47" fmla="*/ 12 h 101"/>
                  <a:gd name="T48" fmla="*/ 70 w 101"/>
                  <a:gd name="T49" fmla="*/ 89 h 101"/>
                  <a:gd name="T50" fmla="*/ 64 w 101"/>
                  <a:gd name="T51" fmla="*/ 78 h 101"/>
                  <a:gd name="T52" fmla="*/ 51 w 101"/>
                  <a:gd name="T53" fmla="*/ 81 h 101"/>
                  <a:gd name="T54" fmla="*/ 37 w 101"/>
                  <a:gd name="T55" fmla="*/ 78 h 101"/>
                  <a:gd name="T56" fmla="*/ 31 w 101"/>
                  <a:gd name="T57" fmla="*/ 89 h 101"/>
                  <a:gd name="T58" fmla="*/ 51 w 101"/>
                  <a:gd name="T59" fmla="*/ 94 h 101"/>
                  <a:gd name="T60" fmla="*/ 70 w 101"/>
                  <a:gd name="T61" fmla="*/ 89 h 101"/>
                  <a:gd name="T62" fmla="*/ 89 w 101"/>
                  <a:gd name="T63" fmla="*/ 70 h 101"/>
                  <a:gd name="T64" fmla="*/ 94 w 101"/>
                  <a:gd name="T65" fmla="*/ 50 h 101"/>
                  <a:gd name="T66" fmla="*/ 89 w 101"/>
                  <a:gd name="T67" fmla="*/ 31 h 101"/>
                  <a:gd name="T68" fmla="*/ 78 w 101"/>
                  <a:gd name="T69" fmla="*/ 37 h 101"/>
                  <a:gd name="T70" fmla="*/ 81 w 101"/>
                  <a:gd name="T71" fmla="*/ 51 h 101"/>
                  <a:gd name="T72" fmla="*/ 78 w 101"/>
                  <a:gd name="T73" fmla="*/ 64 h 101"/>
                  <a:gd name="T74" fmla="*/ 89 w 101"/>
                  <a:gd name="T75" fmla="*/ 7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101">
                    <a:moveTo>
                      <a:pt x="100" y="50"/>
                    </a:moveTo>
                    <a:cubicBezTo>
                      <a:pt x="101" y="77"/>
                      <a:pt x="79" y="100"/>
                      <a:pt x="51" y="100"/>
                    </a:cubicBezTo>
                    <a:cubicBezTo>
                      <a:pt x="24" y="101"/>
                      <a:pt x="1" y="79"/>
                      <a:pt x="1" y="51"/>
                    </a:cubicBezTo>
                    <a:cubicBezTo>
                      <a:pt x="0" y="24"/>
                      <a:pt x="22" y="1"/>
                      <a:pt x="50" y="1"/>
                    </a:cubicBezTo>
                    <a:cubicBezTo>
                      <a:pt x="77" y="0"/>
                      <a:pt x="100" y="22"/>
                      <a:pt x="100" y="50"/>
                    </a:cubicBezTo>
                    <a:close/>
                    <a:moveTo>
                      <a:pt x="20" y="51"/>
                    </a:moveTo>
                    <a:cubicBezTo>
                      <a:pt x="20" y="46"/>
                      <a:pt x="21" y="41"/>
                      <a:pt x="23" y="37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9" y="37"/>
                      <a:pt x="7" y="44"/>
                      <a:pt x="7" y="51"/>
                    </a:cubicBezTo>
                    <a:cubicBezTo>
                      <a:pt x="7" y="58"/>
                      <a:pt x="9" y="65"/>
                      <a:pt x="12" y="70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1" y="60"/>
                      <a:pt x="20" y="55"/>
                      <a:pt x="20" y="51"/>
                    </a:cubicBezTo>
                    <a:close/>
                    <a:moveTo>
                      <a:pt x="74" y="51"/>
                    </a:moveTo>
                    <a:cubicBezTo>
                      <a:pt x="74" y="37"/>
                      <a:pt x="64" y="27"/>
                      <a:pt x="51" y="27"/>
                    </a:cubicBezTo>
                    <a:cubicBezTo>
                      <a:pt x="37" y="27"/>
                      <a:pt x="27" y="37"/>
                      <a:pt x="27" y="51"/>
                    </a:cubicBezTo>
                    <a:cubicBezTo>
                      <a:pt x="27" y="64"/>
                      <a:pt x="37" y="74"/>
                      <a:pt x="51" y="74"/>
                    </a:cubicBezTo>
                    <a:cubicBezTo>
                      <a:pt x="64" y="74"/>
                      <a:pt x="74" y="64"/>
                      <a:pt x="74" y="51"/>
                    </a:cubicBezTo>
                    <a:close/>
                    <a:moveTo>
                      <a:pt x="31" y="12"/>
                    </a:moveTo>
                    <a:cubicBezTo>
                      <a:pt x="37" y="23"/>
                      <a:pt x="37" y="23"/>
                      <a:pt x="37" y="23"/>
                    </a:cubicBezTo>
                    <a:cubicBezTo>
                      <a:pt x="41" y="21"/>
                      <a:pt x="46" y="20"/>
                      <a:pt x="51" y="20"/>
                    </a:cubicBezTo>
                    <a:cubicBezTo>
                      <a:pt x="55" y="20"/>
                      <a:pt x="60" y="21"/>
                      <a:pt x="64" y="23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4" y="9"/>
                      <a:pt x="57" y="7"/>
                      <a:pt x="50" y="7"/>
                    </a:cubicBezTo>
                    <a:cubicBezTo>
                      <a:pt x="43" y="8"/>
                      <a:pt x="36" y="9"/>
                      <a:pt x="31" y="12"/>
                    </a:cubicBezTo>
                    <a:close/>
                    <a:moveTo>
                      <a:pt x="70" y="89"/>
                    </a:moveTo>
                    <a:cubicBezTo>
                      <a:pt x="64" y="78"/>
                      <a:pt x="64" y="78"/>
                      <a:pt x="64" y="78"/>
                    </a:cubicBezTo>
                    <a:cubicBezTo>
                      <a:pt x="60" y="80"/>
                      <a:pt x="55" y="81"/>
                      <a:pt x="51" y="81"/>
                    </a:cubicBezTo>
                    <a:cubicBezTo>
                      <a:pt x="46" y="81"/>
                      <a:pt x="41" y="80"/>
                      <a:pt x="37" y="78"/>
                    </a:cubicBezTo>
                    <a:cubicBezTo>
                      <a:pt x="31" y="89"/>
                      <a:pt x="31" y="89"/>
                      <a:pt x="31" y="89"/>
                    </a:cubicBezTo>
                    <a:cubicBezTo>
                      <a:pt x="37" y="92"/>
                      <a:pt x="44" y="94"/>
                      <a:pt x="51" y="94"/>
                    </a:cubicBezTo>
                    <a:cubicBezTo>
                      <a:pt x="58" y="94"/>
                      <a:pt x="65" y="92"/>
                      <a:pt x="70" y="89"/>
                    </a:cubicBezTo>
                    <a:close/>
                    <a:moveTo>
                      <a:pt x="89" y="70"/>
                    </a:moveTo>
                    <a:cubicBezTo>
                      <a:pt x="92" y="64"/>
                      <a:pt x="94" y="57"/>
                      <a:pt x="94" y="50"/>
                    </a:cubicBezTo>
                    <a:cubicBezTo>
                      <a:pt x="94" y="43"/>
                      <a:pt x="92" y="36"/>
                      <a:pt x="89" y="31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80" y="41"/>
                      <a:pt x="81" y="46"/>
                      <a:pt x="81" y="51"/>
                    </a:cubicBezTo>
                    <a:cubicBezTo>
                      <a:pt x="81" y="55"/>
                      <a:pt x="80" y="60"/>
                      <a:pt x="78" y="64"/>
                    </a:cubicBezTo>
                    <a:lnTo>
                      <a:pt x="89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任意多边形: 形状 27"/>
              <p:cNvSpPr/>
              <p:nvPr/>
            </p:nvSpPr>
            <p:spPr bwMode="auto">
              <a:xfrm>
                <a:off x="6884573" y="3319766"/>
                <a:ext cx="258023" cy="255838"/>
              </a:xfrm>
              <a:custGeom>
                <a:avLst/>
                <a:gdLst>
                  <a:gd name="T0" fmla="*/ 100 w 100"/>
                  <a:gd name="T1" fmla="*/ 39 h 99"/>
                  <a:gd name="T2" fmla="*/ 63 w 100"/>
                  <a:gd name="T3" fmla="*/ 78 h 99"/>
                  <a:gd name="T4" fmla="*/ 33 w 100"/>
                  <a:gd name="T5" fmla="*/ 99 h 99"/>
                  <a:gd name="T6" fmla="*/ 0 w 100"/>
                  <a:gd name="T7" fmla="*/ 66 h 99"/>
                  <a:gd name="T8" fmla="*/ 21 w 100"/>
                  <a:gd name="T9" fmla="*/ 36 h 99"/>
                  <a:gd name="T10" fmla="*/ 60 w 100"/>
                  <a:gd name="T11" fmla="*/ 0 h 99"/>
                  <a:gd name="T12" fmla="*/ 100 w 100"/>
                  <a:gd name="T13" fmla="*/ 39 h 99"/>
                  <a:gd name="T14" fmla="*/ 0 w 100"/>
                  <a:gd name="T15" fmla="*/ 12 h 99"/>
                  <a:gd name="T16" fmla="*/ 11 w 100"/>
                  <a:gd name="T17" fmla="*/ 1 h 99"/>
                  <a:gd name="T18" fmla="*/ 22 w 100"/>
                  <a:gd name="T19" fmla="*/ 12 h 99"/>
                  <a:gd name="T20" fmla="*/ 11 w 100"/>
                  <a:gd name="T21" fmla="*/ 23 h 99"/>
                  <a:gd name="T22" fmla="*/ 0 w 100"/>
                  <a:gd name="T23" fmla="*/ 12 h 99"/>
                  <a:gd name="T24" fmla="*/ 5 w 100"/>
                  <a:gd name="T25" fmla="*/ 12 h 99"/>
                  <a:gd name="T26" fmla="*/ 11 w 100"/>
                  <a:gd name="T27" fmla="*/ 18 h 99"/>
                  <a:gd name="T28" fmla="*/ 17 w 100"/>
                  <a:gd name="T29" fmla="*/ 12 h 99"/>
                  <a:gd name="T30" fmla="*/ 11 w 100"/>
                  <a:gd name="T31" fmla="*/ 6 h 99"/>
                  <a:gd name="T32" fmla="*/ 5 w 100"/>
                  <a:gd name="T33" fmla="*/ 12 h 99"/>
                  <a:gd name="T34" fmla="*/ 52 w 100"/>
                  <a:gd name="T35" fmla="*/ 77 h 99"/>
                  <a:gd name="T36" fmla="*/ 22 w 100"/>
                  <a:gd name="T37" fmla="*/ 48 h 99"/>
                  <a:gd name="T38" fmla="*/ 11 w 100"/>
                  <a:gd name="T39" fmla="*/ 66 h 99"/>
                  <a:gd name="T40" fmla="*/ 33 w 100"/>
                  <a:gd name="T41" fmla="*/ 88 h 99"/>
                  <a:gd name="T42" fmla="*/ 52 w 100"/>
                  <a:gd name="T43" fmla="*/ 77 h 99"/>
                  <a:gd name="T44" fmla="*/ 88 w 100"/>
                  <a:gd name="T45" fmla="*/ 39 h 99"/>
                  <a:gd name="T46" fmla="*/ 60 w 100"/>
                  <a:gd name="T47" fmla="*/ 12 h 99"/>
                  <a:gd name="T48" fmla="*/ 33 w 100"/>
                  <a:gd name="T49" fmla="*/ 34 h 99"/>
                  <a:gd name="T50" fmla="*/ 66 w 100"/>
                  <a:gd name="T51" fmla="*/ 66 h 99"/>
                  <a:gd name="T52" fmla="*/ 88 w 100"/>
                  <a:gd name="T53" fmla="*/ 39 h 99"/>
                  <a:gd name="T54" fmla="*/ 55 w 100"/>
                  <a:gd name="T55" fmla="*/ 66 h 99"/>
                  <a:gd name="T56" fmla="*/ 33 w 100"/>
                  <a:gd name="T57" fmla="*/ 45 h 99"/>
                  <a:gd name="T58" fmla="*/ 55 w 100"/>
                  <a:gd name="T59" fmla="*/ 6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0" h="99">
                    <a:moveTo>
                      <a:pt x="100" y="39"/>
                    </a:moveTo>
                    <a:cubicBezTo>
                      <a:pt x="100" y="60"/>
                      <a:pt x="84" y="77"/>
                      <a:pt x="63" y="78"/>
                    </a:cubicBezTo>
                    <a:cubicBezTo>
                      <a:pt x="59" y="91"/>
                      <a:pt x="47" y="99"/>
                      <a:pt x="33" y="99"/>
                    </a:cubicBezTo>
                    <a:cubicBezTo>
                      <a:pt x="15" y="99"/>
                      <a:pt x="0" y="84"/>
                      <a:pt x="0" y="66"/>
                    </a:cubicBezTo>
                    <a:cubicBezTo>
                      <a:pt x="0" y="53"/>
                      <a:pt x="9" y="41"/>
                      <a:pt x="21" y="36"/>
                    </a:cubicBezTo>
                    <a:cubicBezTo>
                      <a:pt x="23" y="16"/>
                      <a:pt x="40" y="0"/>
                      <a:pt x="60" y="0"/>
                    </a:cubicBezTo>
                    <a:cubicBezTo>
                      <a:pt x="82" y="0"/>
                      <a:pt x="100" y="18"/>
                      <a:pt x="100" y="39"/>
                    </a:cubicBezTo>
                    <a:close/>
                    <a:moveTo>
                      <a:pt x="0" y="12"/>
                    </a:moveTo>
                    <a:cubicBezTo>
                      <a:pt x="0" y="6"/>
                      <a:pt x="5" y="1"/>
                      <a:pt x="11" y="1"/>
                    </a:cubicBezTo>
                    <a:cubicBezTo>
                      <a:pt x="17" y="1"/>
                      <a:pt x="22" y="6"/>
                      <a:pt x="22" y="12"/>
                    </a:cubicBezTo>
                    <a:cubicBezTo>
                      <a:pt x="22" y="18"/>
                      <a:pt x="17" y="23"/>
                      <a:pt x="11" y="23"/>
                    </a:cubicBezTo>
                    <a:cubicBezTo>
                      <a:pt x="5" y="23"/>
                      <a:pt x="0" y="18"/>
                      <a:pt x="0" y="12"/>
                    </a:cubicBezTo>
                    <a:close/>
                    <a:moveTo>
                      <a:pt x="5" y="12"/>
                    </a:moveTo>
                    <a:cubicBezTo>
                      <a:pt x="5" y="15"/>
                      <a:pt x="8" y="18"/>
                      <a:pt x="11" y="18"/>
                    </a:cubicBezTo>
                    <a:cubicBezTo>
                      <a:pt x="15" y="18"/>
                      <a:pt x="17" y="15"/>
                      <a:pt x="17" y="12"/>
                    </a:cubicBezTo>
                    <a:cubicBezTo>
                      <a:pt x="17" y="8"/>
                      <a:pt x="15" y="6"/>
                      <a:pt x="11" y="6"/>
                    </a:cubicBezTo>
                    <a:cubicBezTo>
                      <a:pt x="8" y="6"/>
                      <a:pt x="5" y="8"/>
                      <a:pt x="5" y="12"/>
                    </a:cubicBezTo>
                    <a:close/>
                    <a:moveTo>
                      <a:pt x="52" y="77"/>
                    </a:moveTo>
                    <a:cubicBezTo>
                      <a:pt x="37" y="74"/>
                      <a:pt x="25" y="62"/>
                      <a:pt x="22" y="48"/>
                    </a:cubicBezTo>
                    <a:cubicBezTo>
                      <a:pt x="15" y="51"/>
                      <a:pt x="11" y="58"/>
                      <a:pt x="11" y="66"/>
                    </a:cubicBezTo>
                    <a:cubicBezTo>
                      <a:pt x="11" y="78"/>
                      <a:pt x="21" y="88"/>
                      <a:pt x="33" y="88"/>
                    </a:cubicBezTo>
                    <a:cubicBezTo>
                      <a:pt x="41" y="88"/>
                      <a:pt x="48" y="84"/>
                      <a:pt x="52" y="77"/>
                    </a:cubicBezTo>
                    <a:close/>
                    <a:moveTo>
                      <a:pt x="88" y="39"/>
                    </a:moveTo>
                    <a:cubicBezTo>
                      <a:pt x="88" y="24"/>
                      <a:pt x="75" y="12"/>
                      <a:pt x="60" y="12"/>
                    </a:cubicBezTo>
                    <a:cubicBezTo>
                      <a:pt x="47" y="12"/>
                      <a:pt x="36" y="21"/>
                      <a:pt x="33" y="34"/>
                    </a:cubicBezTo>
                    <a:cubicBezTo>
                      <a:pt x="51" y="34"/>
                      <a:pt x="65" y="48"/>
                      <a:pt x="66" y="66"/>
                    </a:cubicBezTo>
                    <a:cubicBezTo>
                      <a:pt x="78" y="64"/>
                      <a:pt x="88" y="52"/>
                      <a:pt x="88" y="39"/>
                    </a:cubicBezTo>
                    <a:close/>
                    <a:moveTo>
                      <a:pt x="55" y="66"/>
                    </a:moveTo>
                    <a:cubicBezTo>
                      <a:pt x="55" y="54"/>
                      <a:pt x="45" y="45"/>
                      <a:pt x="33" y="45"/>
                    </a:cubicBezTo>
                    <a:cubicBezTo>
                      <a:pt x="35" y="55"/>
                      <a:pt x="44" y="64"/>
                      <a:pt x="55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任意多边形: 形状 28"/>
              <p:cNvSpPr/>
              <p:nvPr/>
            </p:nvSpPr>
            <p:spPr bwMode="auto">
              <a:xfrm>
                <a:off x="6414783" y="2559342"/>
                <a:ext cx="258898" cy="286638"/>
              </a:xfrm>
              <a:custGeom>
                <a:avLst/>
                <a:gdLst>
                  <a:gd name="T0" fmla="*/ 7 w 71"/>
                  <a:gd name="T1" fmla="*/ 53 h 76"/>
                  <a:gd name="T2" fmla="*/ 6 w 71"/>
                  <a:gd name="T3" fmla="*/ 50 h 76"/>
                  <a:gd name="T4" fmla="*/ 21 w 71"/>
                  <a:gd name="T5" fmla="*/ 13 h 76"/>
                  <a:gd name="T6" fmla="*/ 24 w 71"/>
                  <a:gd name="T7" fmla="*/ 11 h 76"/>
                  <a:gd name="T8" fmla="*/ 17 w 71"/>
                  <a:gd name="T9" fmla="*/ 7 h 76"/>
                  <a:gd name="T10" fmla="*/ 9 w 71"/>
                  <a:gd name="T11" fmla="*/ 33 h 76"/>
                  <a:gd name="T12" fmla="*/ 2 w 71"/>
                  <a:gd name="T13" fmla="*/ 36 h 76"/>
                  <a:gd name="T14" fmla="*/ 35 w 71"/>
                  <a:gd name="T15" fmla="*/ 10 h 76"/>
                  <a:gd name="T16" fmla="*/ 35 w 71"/>
                  <a:gd name="T17" fmla="*/ 0 h 76"/>
                  <a:gd name="T18" fmla="*/ 35 w 71"/>
                  <a:gd name="T19" fmla="*/ 10 h 76"/>
                  <a:gd name="T20" fmla="*/ 50 w 71"/>
                  <a:gd name="T21" fmla="*/ 13 h 76"/>
                  <a:gd name="T22" fmla="*/ 51 w 71"/>
                  <a:gd name="T23" fmla="*/ 5 h 76"/>
                  <a:gd name="T24" fmla="*/ 58 w 71"/>
                  <a:gd name="T25" fmla="*/ 23 h 76"/>
                  <a:gd name="T26" fmla="*/ 66 w 71"/>
                  <a:gd name="T27" fmla="*/ 17 h 76"/>
                  <a:gd name="T28" fmla="*/ 57 w 71"/>
                  <a:gd name="T29" fmla="*/ 22 h 76"/>
                  <a:gd name="T30" fmla="*/ 62 w 71"/>
                  <a:gd name="T31" fmla="*/ 33 h 76"/>
                  <a:gd name="T32" fmla="*/ 69 w 71"/>
                  <a:gd name="T33" fmla="*/ 36 h 76"/>
                  <a:gd name="T34" fmla="*/ 13 w 71"/>
                  <a:gd name="T35" fmla="*/ 20 h 76"/>
                  <a:gd name="T36" fmla="*/ 6 w 71"/>
                  <a:gd name="T37" fmla="*/ 19 h 76"/>
                  <a:gd name="T38" fmla="*/ 14 w 71"/>
                  <a:gd name="T39" fmla="*/ 22 h 76"/>
                  <a:gd name="T40" fmla="*/ 49 w 71"/>
                  <a:gd name="T41" fmla="*/ 49 h 76"/>
                  <a:gd name="T42" fmla="*/ 45 w 71"/>
                  <a:gd name="T43" fmla="*/ 61 h 76"/>
                  <a:gd name="T44" fmla="*/ 46 w 71"/>
                  <a:gd name="T45" fmla="*/ 66 h 76"/>
                  <a:gd name="T46" fmla="*/ 42 w 71"/>
                  <a:gd name="T47" fmla="*/ 73 h 76"/>
                  <a:gd name="T48" fmla="*/ 33 w 71"/>
                  <a:gd name="T49" fmla="*/ 76 h 76"/>
                  <a:gd name="T50" fmla="*/ 25 w 71"/>
                  <a:gd name="T51" fmla="*/ 70 h 76"/>
                  <a:gd name="T52" fmla="*/ 26 w 71"/>
                  <a:gd name="T53" fmla="*/ 65 h 76"/>
                  <a:gd name="T54" fmla="*/ 25 w 71"/>
                  <a:gd name="T55" fmla="*/ 59 h 76"/>
                  <a:gd name="T56" fmla="*/ 16 w 71"/>
                  <a:gd name="T57" fmla="*/ 35 h 76"/>
                  <a:gd name="T58" fmla="*/ 41 w 71"/>
                  <a:gd name="T59" fmla="*/ 73 h 76"/>
                  <a:gd name="T60" fmla="*/ 30 w 71"/>
                  <a:gd name="T61" fmla="*/ 73 h 76"/>
                  <a:gd name="T62" fmla="*/ 41 w 71"/>
                  <a:gd name="T63" fmla="*/ 73 h 76"/>
                  <a:gd name="T64" fmla="*/ 30 w 71"/>
                  <a:gd name="T65" fmla="*/ 69 h 76"/>
                  <a:gd name="T66" fmla="*/ 33 w 71"/>
                  <a:gd name="T67" fmla="*/ 71 h 76"/>
                  <a:gd name="T68" fmla="*/ 44 w 71"/>
                  <a:gd name="T69" fmla="*/ 70 h 76"/>
                  <a:gd name="T70" fmla="*/ 30 w 71"/>
                  <a:gd name="T71" fmla="*/ 66 h 76"/>
                  <a:gd name="T72" fmla="*/ 41 w 71"/>
                  <a:gd name="T73" fmla="*/ 67 h 76"/>
                  <a:gd name="T74" fmla="*/ 41 w 71"/>
                  <a:gd name="T75" fmla="*/ 62 h 76"/>
                  <a:gd name="T76" fmla="*/ 30 w 71"/>
                  <a:gd name="T77" fmla="*/ 64 h 76"/>
                  <a:gd name="T78" fmla="*/ 44 w 71"/>
                  <a:gd name="T79" fmla="*/ 59 h 76"/>
                  <a:gd name="T80" fmla="*/ 28 w 71"/>
                  <a:gd name="T81" fmla="*/ 59 h 76"/>
                  <a:gd name="T82" fmla="*/ 30 w 71"/>
                  <a:gd name="T83" fmla="*/ 60 h 76"/>
                  <a:gd name="T84" fmla="*/ 52 w 71"/>
                  <a:gd name="T85" fmla="*/ 35 h 76"/>
                  <a:gd name="T86" fmla="*/ 24 w 71"/>
                  <a:gd name="T87" fmla="*/ 47 h 76"/>
                  <a:gd name="T88" fmla="*/ 28 w 71"/>
                  <a:gd name="T89" fmla="*/ 39 h 76"/>
                  <a:gd name="T90" fmla="*/ 33 w 71"/>
                  <a:gd name="T91" fmla="*/ 56 h 76"/>
                  <a:gd name="T92" fmla="*/ 42 w 71"/>
                  <a:gd name="T93" fmla="*/ 38 h 76"/>
                  <a:gd name="T94" fmla="*/ 42 w 71"/>
                  <a:gd name="T95" fmla="*/ 56 h 76"/>
                  <a:gd name="T96" fmla="*/ 65 w 71"/>
                  <a:gd name="T97" fmla="*/ 50 h 76"/>
                  <a:gd name="T98" fmla="*/ 58 w 71"/>
                  <a:gd name="T99" fmla="*/ 50 h 76"/>
                  <a:gd name="T100" fmla="*/ 66 w 71"/>
                  <a:gd name="T101" fmla="*/ 53 h 76"/>
                  <a:gd name="T102" fmla="*/ 21 w 71"/>
                  <a:gd name="T103" fmla="*/ 57 h 76"/>
                  <a:gd name="T104" fmla="*/ 19 w 71"/>
                  <a:gd name="T105" fmla="*/ 66 h 76"/>
                  <a:gd name="T106" fmla="*/ 23 w 71"/>
                  <a:gd name="T107" fmla="*/ 57 h 76"/>
                  <a:gd name="T108" fmla="*/ 47 w 71"/>
                  <a:gd name="T109" fmla="*/ 59 h 76"/>
                  <a:gd name="T110" fmla="*/ 53 w 71"/>
                  <a:gd name="T111" fmla="*/ 6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" h="76">
                    <a:moveTo>
                      <a:pt x="14" y="47"/>
                    </a:moveTo>
                    <a:cubicBezTo>
                      <a:pt x="14" y="48"/>
                      <a:pt x="14" y="49"/>
                      <a:pt x="13" y="5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6" y="53"/>
                    </a:cubicBezTo>
                    <a:cubicBezTo>
                      <a:pt x="6" y="53"/>
                      <a:pt x="5" y="53"/>
                      <a:pt x="5" y="53"/>
                    </a:cubicBezTo>
                    <a:cubicBezTo>
                      <a:pt x="5" y="52"/>
                      <a:pt x="5" y="51"/>
                      <a:pt x="6" y="50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7"/>
                      <a:pt x="14" y="47"/>
                    </a:cubicBezTo>
                    <a:close/>
                    <a:moveTo>
                      <a:pt x="21" y="13"/>
                    </a:moveTo>
                    <a:cubicBezTo>
                      <a:pt x="21" y="13"/>
                      <a:pt x="22" y="14"/>
                      <a:pt x="22" y="14"/>
                    </a:cubicBezTo>
                    <a:cubicBezTo>
                      <a:pt x="22" y="14"/>
                      <a:pt x="23" y="13"/>
                      <a:pt x="23" y="13"/>
                    </a:cubicBezTo>
                    <a:cubicBezTo>
                      <a:pt x="24" y="13"/>
                      <a:pt x="24" y="12"/>
                      <a:pt x="24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7" y="5"/>
                      <a:pt x="17" y="6"/>
                      <a:pt x="17" y="7"/>
                    </a:cubicBezTo>
                    <a:lnTo>
                      <a:pt x="21" y="13"/>
                    </a:lnTo>
                    <a:close/>
                    <a:moveTo>
                      <a:pt x="10" y="35"/>
                    </a:moveTo>
                    <a:cubicBezTo>
                      <a:pt x="10" y="34"/>
                      <a:pt x="10" y="33"/>
                      <a:pt x="9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6"/>
                      <a:pt x="2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0" y="36"/>
                      <a:pt x="10" y="36"/>
                      <a:pt x="10" y="35"/>
                    </a:cubicBezTo>
                    <a:close/>
                    <a:moveTo>
                      <a:pt x="35" y="10"/>
                    </a:moveTo>
                    <a:cubicBezTo>
                      <a:pt x="36" y="10"/>
                      <a:pt x="37" y="9"/>
                      <a:pt x="37" y="8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5" y="0"/>
                      <a:pt x="34" y="1"/>
                      <a:pt x="34" y="1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5" y="10"/>
                      <a:pt x="35" y="10"/>
                    </a:cubicBezTo>
                    <a:close/>
                    <a:moveTo>
                      <a:pt x="48" y="13"/>
                    </a:moveTo>
                    <a:cubicBezTo>
                      <a:pt x="48" y="13"/>
                      <a:pt x="48" y="14"/>
                      <a:pt x="49" y="14"/>
                    </a:cubicBezTo>
                    <a:cubicBezTo>
                      <a:pt x="49" y="14"/>
                      <a:pt x="50" y="13"/>
                      <a:pt x="50" y="13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6"/>
                      <a:pt x="54" y="5"/>
                      <a:pt x="53" y="5"/>
                    </a:cubicBezTo>
                    <a:cubicBezTo>
                      <a:pt x="52" y="4"/>
                      <a:pt x="51" y="4"/>
                      <a:pt x="51" y="5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2"/>
                      <a:pt x="47" y="13"/>
                      <a:pt x="48" y="13"/>
                    </a:cubicBezTo>
                    <a:close/>
                    <a:moveTo>
                      <a:pt x="58" y="23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19"/>
                      <a:pt x="66" y="18"/>
                      <a:pt x="66" y="17"/>
                    </a:cubicBezTo>
                    <a:cubicBezTo>
                      <a:pt x="65" y="17"/>
                      <a:pt x="65" y="16"/>
                      <a:pt x="64" y="17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2"/>
                      <a:pt x="57" y="22"/>
                    </a:cubicBezTo>
                    <a:cubicBezTo>
                      <a:pt x="57" y="23"/>
                      <a:pt x="58" y="23"/>
                      <a:pt x="58" y="23"/>
                    </a:cubicBezTo>
                    <a:close/>
                    <a:moveTo>
                      <a:pt x="69" y="33"/>
                    </a:move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3"/>
                      <a:pt x="60" y="34"/>
                      <a:pt x="60" y="35"/>
                    </a:cubicBezTo>
                    <a:cubicBezTo>
                      <a:pt x="60" y="36"/>
                      <a:pt x="61" y="36"/>
                      <a:pt x="62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70" y="36"/>
                      <a:pt x="71" y="36"/>
                      <a:pt x="71" y="35"/>
                    </a:cubicBezTo>
                    <a:cubicBezTo>
                      <a:pt x="71" y="34"/>
                      <a:pt x="70" y="33"/>
                      <a:pt x="69" y="33"/>
                    </a:cubicBezTo>
                    <a:close/>
                    <a:moveTo>
                      <a:pt x="13" y="2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6" y="16"/>
                      <a:pt x="5" y="17"/>
                      <a:pt x="5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3" y="23"/>
                      <a:pt x="14" y="23"/>
                      <a:pt x="14" y="22"/>
                    </a:cubicBezTo>
                    <a:cubicBezTo>
                      <a:pt x="14" y="22"/>
                      <a:pt x="14" y="21"/>
                      <a:pt x="13" y="20"/>
                    </a:cubicBezTo>
                    <a:close/>
                    <a:moveTo>
                      <a:pt x="55" y="35"/>
                    </a:moveTo>
                    <a:cubicBezTo>
                      <a:pt x="55" y="41"/>
                      <a:pt x="53" y="46"/>
                      <a:pt x="49" y="49"/>
                    </a:cubicBezTo>
                    <a:cubicBezTo>
                      <a:pt x="46" y="53"/>
                      <a:pt x="45" y="56"/>
                      <a:pt x="45" y="58"/>
                    </a:cubicBezTo>
                    <a:cubicBezTo>
                      <a:pt x="45" y="58"/>
                      <a:pt x="46" y="59"/>
                      <a:pt x="46" y="59"/>
                    </a:cubicBezTo>
                    <a:cubicBezTo>
                      <a:pt x="46" y="60"/>
                      <a:pt x="45" y="61"/>
                      <a:pt x="45" y="61"/>
                    </a:cubicBezTo>
                    <a:cubicBezTo>
                      <a:pt x="45" y="62"/>
                      <a:pt x="46" y="62"/>
                      <a:pt x="46" y="63"/>
                    </a:cubicBezTo>
                    <a:cubicBezTo>
                      <a:pt x="46" y="64"/>
                      <a:pt x="45" y="64"/>
                      <a:pt x="45" y="65"/>
                    </a:cubicBezTo>
                    <a:cubicBezTo>
                      <a:pt x="45" y="65"/>
                      <a:pt x="46" y="66"/>
                      <a:pt x="46" y="66"/>
                    </a:cubicBezTo>
                    <a:cubicBezTo>
                      <a:pt x="46" y="67"/>
                      <a:pt x="45" y="68"/>
                      <a:pt x="45" y="68"/>
                    </a:cubicBezTo>
                    <a:cubicBezTo>
                      <a:pt x="45" y="69"/>
                      <a:pt x="46" y="69"/>
                      <a:pt x="46" y="70"/>
                    </a:cubicBezTo>
                    <a:cubicBezTo>
                      <a:pt x="46" y="71"/>
                      <a:pt x="44" y="72"/>
                      <a:pt x="42" y="73"/>
                    </a:cubicBezTo>
                    <a:cubicBezTo>
                      <a:pt x="42" y="73"/>
                      <a:pt x="43" y="73"/>
                      <a:pt x="43" y="73"/>
                    </a:cubicBezTo>
                    <a:cubicBezTo>
                      <a:pt x="43" y="75"/>
                      <a:pt x="41" y="76"/>
                      <a:pt x="38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0" y="76"/>
                      <a:pt x="28" y="75"/>
                      <a:pt x="28" y="73"/>
                    </a:cubicBezTo>
                    <a:cubicBezTo>
                      <a:pt x="28" y="73"/>
                      <a:pt x="29" y="73"/>
                      <a:pt x="29" y="73"/>
                    </a:cubicBezTo>
                    <a:cubicBezTo>
                      <a:pt x="27" y="72"/>
                      <a:pt x="25" y="71"/>
                      <a:pt x="25" y="70"/>
                    </a:cubicBezTo>
                    <a:cubicBezTo>
                      <a:pt x="25" y="69"/>
                      <a:pt x="26" y="69"/>
                      <a:pt x="26" y="68"/>
                    </a:cubicBezTo>
                    <a:cubicBezTo>
                      <a:pt x="26" y="68"/>
                      <a:pt x="25" y="67"/>
                      <a:pt x="25" y="66"/>
                    </a:cubicBezTo>
                    <a:cubicBezTo>
                      <a:pt x="25" y="66"/>
                      <a:pt x="26" y="65"/>
                      <a:pt x="26" y="65"/>
                    </a:cubicBezTo>
                    <a:cubicBezTo>
                      <a:pt x="26" y="64"/>
                      <a:pt x="25" y="64"/>
                      <a:pt x="25" y="63"/>
                    </a:cubicBezTo>
                    <a:cubicBezTo>
                      <a:pt x="25" y="62"/>
                      <a:pt x="26" y="62"/>
                      <a:pt x="26" y="61"/>
                    </a:cubicBezTo>
                    <a:cubicBezTo>
                      <a:pt x="26" y="61"/>
                      <a:pt x="25" y="60"/>
                      <a:pt x="25" y="59"/>
                    </a:cubicBezTo>
                    <a:cubicBezTo>
                      <a:pt x="25" y="59"/>
                      <a:pt x="26" y="58"/>
                      <a:pt x="26" y="58"/>
                    </a:cubicBezTo>
                    <a:cubicBezTo>
                      <a:pt x="26" y="56"/>
                      <a:pt x="25" y="53"/>
                      <a:pt x="22" y="49"/>
                    </a:cubicBezTo>
                    <a:cubicBezTo>
                      <a:pt x="18" y="46"/>
                      <a:pt x="16" y="41"/>
                      <a:pt x="16" y="35"/>
                    </a:cubicBezTo>
                    <a:cubicBezTo>
                      <a:pt x="16" y="24"/>
                      <a:pt x="25" y="16"/>
                      <a:pt x="35" y="16"/>
                    </a:cubicBezTo>
                    <a:cubicBezTo>
                      <a:pt x="46" y="16"/>
                      <a:pt x="55" y="24"/>
                      <a:pt x="55" y="35"/>
                    </a:cubicBezTo>
                    <a:close/>
                    <a:moveTo>
                      <a:pt x="41" y="73"/>
                    </a:moveTo>
                    <a:cubicBezTo>
                      <a:pt x="40" y="73"/>
                      <a:pt x="40" y="73"/>
                      <a:pt x="38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1" y="73"/>
                      <a:pt x="30" y="73"/>
                      <a:pt x="30" y="73"/>
                    </a:cubicBezTo>
                    <a:cubicBezTo>
                      <a:pt x="30" y="74"/>
                      <a:pt x="31" y="74"/>
                      <a:pt x="33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0" y="74"/>
                      <a:pt x="40" y="74"/>
                      <a:pt x="41" y="73"/>
                    </a:cubicBezTo>
                    <a:close/>
                    <a:moveTo>
                      <a:pt x="44" y="70"/>
                    </a:moveTo>
                    <a:cubicBezTo>
                      <a:pt x="44" y="70"/>
                      <a:pt x="43" y="69"/>
                      <a:pt x="41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28" y="69"/>
                      <a:pt x="27" y="70"/>
                      <a:pt x="27" y="70"/>
                    </a:cubicBezTo>
                    <a:cubicBezTo>
                      <a:pt x="27" y="70"/>
                      <a:pt x="28" y="71"/>
                      <a:pt x="30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3" y="71"/>
                      <a:pt x="44" y="70"/>
                      <a:pt x="44" y="70"/>
                    </a:cubicBezTo>
                    <a:close/>
                    <a:moveTo>
                      <a:pt x="44" y="66"/>
                    </a:moveTo>
                    <a:cubicBezTo>
                      <a:pt x="44" y="66"/>
                      <a:pt x="43" y="66"/>
                      <a:pt x="41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28" y="66"/>
                      <a:pt x="27" y="66"/>
                      <a:pt x="27" y="66"/>
                    </a:cubicBezTo>
                    <a:cubicBezTo>
                      <a:pt x="27" y="67"/>
                      <a:pt x="28" y="67"/>
                      <a:pt x="30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3" y="67"/>
                      <a:pt x="44" y="67"/>
                      <a:pt x="44" y="66"/>
                    </a:cubicBezTo>
                    <a:close/>
                    <a:moveTo>
                      <a:pt x="44" y="63"/>
                    </a:moveTo>
                    <a:cubicBezTo>
                      <a:pt x="44" y="63"/>
                      <a:pt x="43" y="62"/>
                      <a:pt x="4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28" y="62"/>
                      <a:pt x="27" y="63"/>
                      <a:pt x="27" y="63"/>
                    </a:cubicBezTo>
                    <a:cubicBezTo>
                      <a:pt x="27" y="63"/>
                      <a:pt x="28" y="64"/>
                      <a:pt x="30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3" y="64"/>
                      <a:pt x="44" y="63"/>
                      <a:pt x="44" y="63"/>
                    </a:cubicBezTo>
                    <a:close/>
                    <a:moveTo>
                      <a:pt x="44" y="59"/>
                    </a:moveTo>
                    <a:cubicBezTo>
                      <a:pt x="44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60"/>
                      <a:pt x="28" y="60"/>
                      <a:pt x="30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3" y="60"/>
                      <a:pt x="44" y="60"/>
                      <a:pt x="44" y="59"/>
                    </a:cubicBezTo>
                    <a:close/>
                    <a:moveTo>
                      <a:pt x="52" y="35"/>
                    </a:moveTo>
                    <a:cubicBezTo>
                      <a:pt x="52" y="26"/>
                      <a:pt x="45" y="19"/>
                      <a:pt x="35" y="19"/>
                    </a:cubicBezTo>
                    <a:cubicBezTo>
                      <a:pt x="26" y="19"/>
                      <a:pt x="19" y="26"/>
                      <a:pt x="19" y="35"/>
                    </a:cubicBezTo>
                    <a:cubicBezTo>
                      <a:pt x="19" y="40"/>
                      <a:pt x="21" y="44"/>
                      <a:pt x="24" y="47"/>
                    </a:cubicBezTo>
                    <a:cubicBezTo>
                      <a:pt x="27" y="50"/>
                      <a:pt x="28" y="53"/>
                      <a:pt x="29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8"/>
                      <a:pt x="29" y="38"/>
                      <a:pt x="29" y="38"/>
                    </a:cubicBezTo>
                    <a:cubicBezTo>
                      <a:pt x="30" y="38"/>
                      <a:pt x="30" y="38"/>
                      <a:pt x="30" y="3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1" y="38"/>
                      <a:pt x="41" y="38"/>
                      <a:pt x="42" y="38"/>
                    </a:cubicBezTo>
                    <a:cubicBezTo>
                      <a:pt x="42" y="38"/>
                      <a:pt x="43" y="38"/>
                      <a:pt x="43" y="39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3" y="53"/>
                      <a:pt x="44" y="50"/>
                      <a:pt x="47" y="47"/>
                    </a:cubicBezTo>
                    <a:cubicBezTo>
                      <a:pt x="50" y="44"/>
                      <a:pt x="52" y="40"/>
                      <a:pt x="52" y="35"/>
                    </a:cubicBezTo>
                    <a:close/>
                    <a:moveTo>
                      <a:pt x="65" y="50"/>
                    </a:moveTo>
                    <a:cubicBezTo>
                      <a:pt x="59" y="47"/>
                      <a:pt x="59" y="47"/>
                      <a:pt x="59" y="47"/>
                    </a:cubicBezTo>
                    <a:cubicBezTo>
                      <a:pt x="58" y="47"/>
                      <a:pt x="58" y="47"/>
                      <a:pt x="57" y="47"/>
                    </a:cubicBezTo>
                    <a:cubicBezTo>
                      <a:pt x="57" y="48"/>
                      <a:pt x="57" y="49"/>
                      <a:pt x="58" y="50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3"/>
                      <a:pt x="64" y="53"/>
                      <a:pt x="65" y="53"/>
                    </a:cubicBezTo>
                    <a:cubicBezTo>
                      <a:pt x="65" y="53"/>
                      <a:pt x="66" y="53"/>
                      <a:pt x="66" y="53"/>
                    </a:cubicBezTo>
                    <a:cubicBezTo>
                      <a:pt x="66" y="52"/>
                      <a:pt x="66" y="51"/>
                      <a:pt x="65" y="50"/>
                    </a:cubicBezTo>
                    <a:close/>
                    <a:moveTo>
                      <a:pt x="23" y="57"/>
                    </a:moveTo>
                    <a:cubicBezTo>
                      <a:pt x="22" y="56"/>
                      <a:pt x="21" y="56"/>
                      <a:pt x="21" y="57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4"/>
                      <a:pt x="17" y="65"/>
                      <a:pt x="18" y="65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20" y="65"/>
                      <a:pt x="20" y="65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8"/>
                      <a:pt x="24" y="57"/>
                      <a:pt x="23" y="57"/>
                    </a:cubicBezTo>
                    <a:close/>
                    <a:moveTo>
                      <a:pt x="50" y="57"/>
                    </a:moveTo>
                    <a:cubicBezTo>
                      <a:pt x="50" y="56"/>
                      <a:pt x="49" y="56"/>
                      <a:pt x="48" y="57"/>
                    </a:cubicBezTo>
                    <a:cubicBezTo>
                      <a:pt x="47" y="57"/>
                      <a:pt x="47" y="58"/>
                      <a:pt x="47" y="59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5"/>
                    </a:cubicBezTo>
                    <a:cubicBezTo>
                      <a:pt x="54" y="65"/>
                      <a:pt x="54" y="64"/>
                      <a:pt x="54" y="63"/>
                    </a:cubicBezTo>
                    <a:lnTo>
                      <a:pt x="50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任意多边形: 形状 29"/>
              <p:cNvSpPr/>
              <p:nvPr/>
            </p:nvSpPr>
            <p:spPr bwMode="auto">
              <a:xfrm>
                <a:off x="5081881" y="3330665"/>
                <a:ext cx="235241" cy="217963"/>
              </a:xfrm>
              <a:custGeom>
                <a:avLst/>
                <a:gdLst>
                  <a:gd name="T0" fmla="*/ 69 w 75"/>
                  <a:gd name="T1" fmla="*/ 35 h 67"/>
                  <a:gd name="T2" fmla="*/ 67 w 75"/>
                  <a:gd name="T3" fmla="*/ 35 h 67"/>
                  <a:gd name="T4" fmla="*/ 56 w 75"/>
                  <a:gd name="T5" fmla="*/ 10 h 67"/>
                  <a:gd name="T6" fmla="*/ 21 w 75"/>
                  <a:gd name="T7" fmla="*/ 7 h 67"/>
                  <a:gd name="T8" fmla="*/ 8 w 75"/>
                  <a:gd name="T9" fmla="*/ 33 h 67"/>
                  <a:gd name="T10" fmla="*/ 6 w 75"/>
                  <a:gd name="T11" fmla="*/ 35 h 67"/>
                  <a:gd name="T12" fmla="*/ 0 w 75"/>
                  <a:gd name="T13" fmla="*/ 48 h 67"/>
                  <a:gd name="T14" fmla="*/ 6 w 75"/>
                  <a:gd name="T15" fmla="*/ 61 h 67"/>
                  <a:gd name="T16" fmla="*/ 17 w 75"/>
                  <a:gd name="T17" fmla="*/ 59 h 67"/>
                  <a:gd name="T18" fmla="*/ 15 w 75"/>
                  <a:gd name="T19" fmla="*/ 35 h 67"/>
                  <a:gd name="T20" fmla="*/ 12 w 75"/>
                  <a:gd name="T21" fmla="*/ 33 h 67"/>
                  <a:gd name="T22" fmla="*/ 23 w 75"/>
                  <a:gd name="T23" fmla="*/ 13 h 67"/>
                  <a:gd name="T24" fmla="*/ 50 w 75"/>
                  <a:gd name="T25" fmla="*/ 13 h 67"/>
                  <a:gd name="T26" fmla="*/ 63 w 75"/>
                  <a:gd name="T27" fmla="*/ 33 h 67"/>
                  <a:gd name="T28" fmla="*/ 60 w 75"/>
                  <a:gd name="T29" fmla="*/ 35 h 67"/>
                  <a:gd name="T30" fmla="*/ 58 w 75"/>
                  <a:gd name="T31" fmla="*/ 58 h 67"/>
                  <a:gd name="T32" fmla="*/ 45 w 75"/>
                  <a:gd name="T33" fmla="*/ 64 h 67"/>
                  <a:gd name="T34" fmla="*/ 43 w 75"/>
                  <a:gd name="T35" fmla="*/ 60 h 67"/>
                  <a:gd name="T36" fmla="*/ 35 w 75"/>
                  <a:gd name="T37" fmla="*/ 62 h 67"/>
                  <a:gd name="T38" fmla="*/ 36 w 75"/>
                  <a:gd name="T39" fmla="*/ 67 h 67"/>
                  <a:gd name="T40" fmla="*/ 49 w 75"/>
                  <a:gd name="T41" fmla="*/ 67 h 67"/>
                  <a:gd name="T42" fmla="*/ 59 w 75"/>
                  <a:gd name="T43" fmla="*/ 61 h 67"/>
                  <a:gd name="T44" fmla="*/ 69 w 75"/>
                  <a:gd name="T45" fmla="*/ 61 h 67"/>
                  <a:gd name="T46" fmla="*/ 75 w 75"/>
                  <a:gd name="T47" fmla="*/ 48 h 67"/>
                  <a:gd name="T48" fmla="*/ 5 w 75"/>
                  <a:gd name="T49" fmla="*/ 40 h 67"/>
                  <a:gd name="T50" fmla="*/ 3 w 75"/>
                  <a:gd name="T51" fmla="*/ 48 h 67"/>
                  <a:gd name="T52" fmla="*/ 8 w 75"/>
                  <a:gd name="T53" fmla="*/ 58 h 67"/>
                  <a:gd name="T54" fmla="*/ 14 w 75"/>
                  <a:gd name="T55" fmla="*/ 38 h 67"/>
                  <a:gd name="T56" fmla="*/ 38 w 75"/>
                  <a:gd name="T57" fmla="*/ 64 h 67"/>
                  <a:gd name="T58" fmla="*/ 42 w 75"/>
                  <a:gd name="T59" fmla="*/ 63 h 67"/>
                  <a:gd name="T60" fmla="*/ 38 w 75"/>
                  <a:gd name="T61" fmla="*/ 64 h 67"/>
                  <a:gd name="T62" fmla="*/ 70 w 75"/>
                  <a:gd name="T63" fmla="*/ 56 h 67"/>
                  <a:gd name="T64" fmla="*/ 72 w 75"/>
                  <a:gd name="T65" fmla="*/ 48 h 67"/>
                  <a:gd name="T66" fmla="*/ 67 w 75"/>
                  <a:gd name="T67" fmla="*/ 58 h 67"/>
                  <a:gd name="T68" fmla="*/ 67 w 75"/>
                  <a:gd name="T69" fmla="*/ 56 h 67"/>
                  <a:gd name="T70" fmla="*/ 61 w 75"/>
                  <a:gd name="T71" fmla="*/ 55 h 67"/>
                  <a:gd name="T72" fmla="*/ 67 w 75"/>
                  <a:gd name="T73" fmla="*/ 3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" h="67">
                    <a:moveTo>
                      <a:pt x="75" y="48"/>
                    </a:moveTo>
                    <a:cubicBezTo>
                      <a:pt x="75" y="42"/>
                      <a:pt x="73" y="36"/>
                      <a:pt x="69" y="35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23"/>
                      <a:pt x="63" y="15"/>
                      <a:pt x="56" y="10"/>
                    </a:cubicBezTo>
                    <a:cubicBezTo>
                      <a:pt x="56" y="8"/>
                      <a:pt x="55" y="7"/>
                      <a:pt x="54" y="7"/>
                    </a:cubicBezTo>
                    <a:cubicBezTo>
                      <a:pt x="44" y="0"/>
                      <a:pt x="31" y="0"/>
                      <a:pt x="21" y="7"/>
                    </a:cubicBezTo>
                    <a:cubicBezTo>
                      <a:pt x="20" y="7"/>
                      <a:pt x="19" y="8"/>
                      <a:pt x="19" y="10"/>
                    </a:cubicBezTo>
                    <a:cubicBezTo>
                      <a:pt x="12" y="15"/>
                      <a:pt x="8" y="23"/>
                      <a:pt x="8" y="33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6"/>
                      <a:pt x="0" y="42"/>
                      <a:pt x="0" y="48"/>
                    </a:cubicBezTo>
                    <a:cubicBezTo>
                      <a:pt x="0" y="54"/>
                      <a:pt x="2" y="60"/>
                      <a:pt x="6" y="61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6" y="61"/>
                      <a:pt x="17" y="60"/>
                      <a:pt x="17" y="59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6"/>
                      <a:pt x="16" y="35"/>
                      <a:pt x="15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25"/>
                      <a:pt x="16" y="18"/>
                      <a:pt x="22" y="13"/>
                    </a:cubicBezTo>
                    <a:cubicBezTo>
                      <a:pt x="22" y="13"/>
                      <a:pt x="22" y="13"/>
                      <a:pt x="23" y="13"/>
                    </a:cubicBezTo>
                    <a:cubicBezTo>
                      <a:pt x="23" y="13"/>
                      <a:pt x="24" y="13"/>
                      <a:pt x="25" y="13"/>
                    </a:cubicBezTo>
                    <a:cubicBezTo>
                      <a:pt x="32" y="8"/>
                      <a:pt x="43" y="8"/>
                      <a:pt x="50" y="13"/>
                    </a:cubicBezTo>
                    <a:cubicBezTo>
                      <a:pt x="51" y="13"/>
                      <a:pt x="52" y="13"/>
                      <a:pt x="53" y="13"/>
                    </a:cubicBezTo>
                    <a:cubicBezTo>
                      <a:pt x="59" y="18"/>
                      <a:pt x="63" y="25"/>
                      <a:pt x="63" y="33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59" y="35"/>
                      <a:pt x="58" y="36"/>
                      <a:pt x="58" y="37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1"/>
                      <a:pt x="44" y="60"/>
                      <a:pt x="43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60"/>
                      <a:pt x="35" y="61"/>
                      <a:pt x="35" y="62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6"/>
                      <a:pt x="36" y="67"/>
                      <a:pt x="36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9" y="67"/>
                      <a:pt x="49" y="67"/>
                      <a:pt x="49" y="67"/>
                    </a:cubicBezTo>
                    <a:cubicBezTo>
                      <a:pt x="49" y="67"/>
                      <a:pt x="50" y="67"/>
                      <a:pt x="50" y="67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60" y="61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3" y="60"/>
                      <a:pt x="75" y="54"/>
                      <a:pt x="75" y="48"/>
                    </a:cubicBezTo>
                    <a:close/>
                    <a:moveTo>
                      <a:pt x="3" y="48"/>
                    </a:moveTo>
                    <a:cubicBezTo>
                      <a:pt x="3" y="44"/>
                      <a:pt x="4" y="41"/>
                      <a:pt x="5" y="40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4" y="55"/>
                      <a:pt x="3" y="52"/>
                      <a:pt x="3" y="48"/>
                    </a:cubicBezTo>
                    <a:close/>
                    <a:moveTo>
                      <a:pt x="14" y="58"/>
                    </a:moveTo>
                    <a:cubicBezTo>
                      <a:pt x="8" y="58"/>
                      <a:pt x="8" y="58"/>
                      <a:pt x="8" y="5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14" y="38"/>
                      <a:pt x="14" y="38"/>
                      <a:pt x="14" y="38"/>
                    </a:cubicBezTo>
                    <a:lnTo>
                      <a:pt x="14" y="58"/>
                    </a:lnTo>
                    <a:close/>
                    <a:moveTo>
                      <a:pt x="38" y="64"/>
                    </a:moveTo>
                    <a:cubicBezTo>
                      <a:pt x="38" y="63"/>
                      <a:pt x="38" y="63"/>
                      <a:pt x="38" y="63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2" y="64"/>
                      <a:pt x="42" y="64"/>
                      <a:pt x="42" y="64"/>
                    </a:cubicBezTo>
                    <a:lnTo>
                      <a:pt x="38" y="64"/>
                    </a:lnTo>
                    <a:close/>
                    <a:moveTo>
                      <a:pt x="72" y="48"/>
                    </a:moveTo>
                    <a:cubicBezTo>
                      <a:pt x="72" y="52"/>
                      <a:pt x="71" y="55"/>
                      <a:pt x="70" y="56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1" y="41"/>
                      <a:pt x="72" y="44"/>
                      <a:pt x="72" y="48"/>
                    </a:cubicBezTo>
                    <a:close/>
                    <a:moveTo>
                      <a:pt x="67" y="38"/>
                    </a:moveTo>
                    <a:cubicBezTo>
                      <a:pt x="67" y="58"/>
                      <a:pt x="67" y="58"/>
                      <a:pt x="67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6" y="57"/>
                      <a:pt x="67" y="57"/>
                      <a:pt x="67" y="56"/>
                    </a:cubicBezTo>
                    <a:cubicBezTo>
                      <a:pt x="67" y="54"/>
                      <a:pt x="65" y="53"/>
                      <a:pt x="64" y="53"/>
                    </a:cubicBezTo>
                    <a:cubicBezTo>
                      <a:pt x="62" y="53"/>
                      <a:pt x="61" y="54"/>
                      <a:pt x="61" y="55"/>
                    </a:cubicBezTo>
                    <a:cubicBezTo>
                      <a:pt x="61" y="38"/>
                      <a:pt x="61" y="38"/>
                      <a:pt x="61" y="38"/>
                    </a:cubicBezTo>
                    <a:lnTo>
                      <a:pt x="67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任意多边形: 形状 30"/>
              <p:cNvSpPr/>
              <p:nvPr/>
            </p:nvSpPr>
            <p:spPr bwMode="auto">
              <a:xfrm>
                <a:off x="5547553" y="4022483"/>
                <a:ext cx="204673" cy="244545"/>
              </a:xfrm>
              <a:custGeom>
                <a:avLst/>
                <a:gdLst>
                  <a:gd name="T0" fmla="*/ 65 w 65"/>
                  <a:gd name="T1" fmla="*/ 3 h 75"/>
                  <a:gd name="T2" fmla="*/ 65 w 65"/>
                  <a:gd name="T3" fmla="*/ 1 h 75"/>
                  <a:gd name="T4" fmla="*/ 64 w 65"/>
                  <a:gd name="T5" fmla="*/ 0 h 75"/>
                  <a:gd name="T6" fmla="*/ 1 w 65"/>
                  <a:gd name="T7" fmla="*/ 0 h 75"/>
                  <a:gd name="T8" fmla="*/ 0 w 65"/>
                  <a:gd name="T9" fmla="*/ 1 h 75"/>
                  <a:gd name="T10" fmla="*/ 0 w 65"/>
                  <a:gd name="T11" fmla="*/ 3 h 75"/>
                  <a:gd name="T12" fmla="*/ 1 w 65"/>
                  <a:gd name="T13" fmla="*/ 4 h 75"/>
                  <a:gd name="T14" fmla="*/ 1 w 65"/>
                  <a:gd name="T15" fmla="*/ 48 h 75"/>
                  <a:gd name="T16" fmla="*/ 0 w 65"/>
                  <a:gd name="T17" fmla="*/ 49 h 75"/>
                  <a:gd name="T18" fmla="*/ 0 w 65"/>
                  <a:gd name="T19" fmla="*/ 52 h 75"/>
                  <a:gd name="T20" fmla="*/ 1 w 65"/>
                  <a:gd name="T21" fmla="*/ 53 h 75"/>
                  <a:gd name="T22" fmla="*/ 26 w 65"/>
                  <a:gd name="T23" fmla="*/ 53 h 75"/>
                  <a:gd name="T24" fmla="*/ 16 w 65"/>
                  <a:gd name="T25" fmla="*/ 73 h 75"/>
                  <a:gd name="T26" fmla="*/ 17 w 65"/>
                  <a:gd name="T27" fmla="*/ 75 h 75"/>
                  <a:gd name="T28" fmla="*/ 18 w 65"/>
                  <a:gd name="T29" fmla="*/ 75 h 75"/>
                  <a:gd name="T30" fmla="*/ 19 w 65"/>
                  <a:gd name="T31" fmla="*/ 74 h 75"/>
                  <a:gd name="T32" fmla="*/ 29 w 65"/>
                  <a:gd name="T33" fmla="*/ 53 h 75"/>
                  <a:gd name="T34" fmla="*/ 37 w 65"/>
                  <a:gd name="T35" fmla="*/ 53 h 75"/>
                  <a:gd name="T36" fmla="*/ 46 w 65"/>
                  <a:gd name="T37" fmla="*/ 74 h 75"/>
                  <a:gd name="T38" fmla="*/ 48 w 65"/>
                  <a:gd name="T39" fmla="*/ 75 h 75"/>
                  <a:gd name="T40" fmla="*/ 48 w 65"/>
                  <a:gd name="T41" fmla="*/ 75 h 75"/>
                  <a:gd name="T42" fmla="*/ 49 w 65"/>
                  <a:gd name="T43" fmla="*/ 73 h 75"/>
                  <a:gd name="T44" fmla="*/ 40 w 65"/>
                  <a:gd name="T45" fmla="*/ 53 h 75"/>
                  <a:gd name="T46" fmla="*/ 64 w 65"/>
                  <a:gd name="T47" fmla="*/ 53 h 75"/>
                  <a:gd name="T48" fmla="*/ 65 w 65"/>
                  <a:gd name="T49" fmla="*/ 52 h 75"/>
                  <a:gd name="T50" fmla="*/ 65 w 65"/>
                  <a:gd name="T51" fmla="*/ 49 h 75"/>
                  <a:gd name="T52" fmla="*/ 65 w 65"/>
                  <a:gd name="T53" fmla="*/ 48 h 75"/>
                  <a:gd name="T54" fmla="*/ 65 w 65"/>
                  <a:gd name="T55" fmla="*/ 4 h 75"/>
                  <a:gd name="T56" fmla="*/ 65 w 65"/>
                  <a:gd name="T57" fmla="*/ 3 h 75"/>
                  <a:gd name="T58" fmla="*/ 62 w 65"/>
                  <a:gd name="T59" fmla="*/ 48 h 75"/>
                  <a:gd name="T60" fmla="*/ 4 w 65"/>
                  <a:gd name="T61" fmla="*/ 48 h 75"/>
                  <a:gd name="T62" fmla="*/ 4 w 65"/>
                  <a:gd name="T63" fmla="*/ 5 h 75"/>
                  <a:gd name="T64" fmla="*/ 62 w 65"/>
                  <a:gd name="T65" fmla="*/ 5 h 75"/>
                  <a:gd name="T66" fmla="*/ 62 w 65"/>
                  <a:gd name="T67" fmla="*/ 48 h 75"/>
                  <a:gd name="T68" fmla="*/ 46 w 65"/>
                  <a:gd name="T69" fmla="*/ 42 h 75"/>
                  <a:gd name="T70" fmla="*/ 46 w 65"/>
                  <a:gd name="T71" fmla="*/ 13 h 75"/>
                  <a:gd name="T72" fmla="*/ 46 w 65"/>
                  <a:gd name="T73" fmla="*/ 12 h 75"/>
                  <a:gd name="T74" fmla="*/ 56 w 65"/>
                  <a:gd name="T75" fmla="*/ 12 h 75"/>
                  <a:gd name="T76" fmla="*/ 56 w 65"/>
                  <a:gd name="T77" fmla="*/ 13 h 75"/>
                  <a:gd name="T78" fmla="*/ 56 w 65"/>
                  <a:gd name="T79" fmla="*/ 42 h 75"/>
                  <a:gd name="T80" fmla="*/ 56 w 65"/>
                  <a:gd name="T81" fmla="*/ 42 h 75"/>
                  <a:gd name="T82" fmla="*/ 46 w 65"/>
                  <a:gd name="T83" fmla="*/ 42 h 75"/>
                  <a:gd name="T84" fmla="*/ 46 w 65"/>
                  <a:gd name="T85" fmla="*/ 42 h 75"/>
                  <a:gd name="T86" fmla="*/ 27 w 65"/>
                  <a:gd name="T87" fmla="*/ 42 h 75"/>
                  <a:gd name="T88" fmla="*/ 27 w 65"/>
                  <a:gd name="T89" fmla="*/ 21 h 75"/>
                  <a:gd name="T90" fmla="*/ 28 w 65"/>
                  <a:gd name="T91" fmla="*/ 20 h 75"/>
                  <a:gd name="T92" fmla="*/ 38 w 65"/>
                  <a:gd name="T93" fmla="*/ 20 h 75"/>
                  <a:gd name="T94" fmla="*/ 38 w 65"/>
                  <a:gd name="T95" fmla="*/ 21 h 75"/>
                  <a:gd name="T96" fmla="*/ 38 w 65"/>
                  <a:gd name="T97" fmla="*/ 42 h 75"/>
                  <a:gd name="T98" fmla="*/ 38 w 65"/>
                  <a:gd name="T99" fmla="*/ 42 h 75"/>
                  <a:gd name="T100" fmla="*/ 28 w 65"/>
                  <a:gd name="T101" fmla="*/ 42 h 75"/>
                  <a:gd name="T102" fmla="*/ 27 w 65"/>
                  <a:gd name="T103" fmla="*/ 42 h 75"/>
                  <a:gd name="T104" fmla="*/ 9 w 65"/>
                  <a:gd name="T105" fmla="*/ 42 h 75"/>
                  <a:gd name="T106" fmla="*/ 9 w 65"/>
                  <a:gd name="T107" fmla="*/ 28 h 75"/>
                  <a:gd name="T108" fmla="*/ 10 w 65"/>
                  <a:gd name="T109" fmla="*/ 28 h 75"/>
                  <a:gd name="T110" fmla="*/ 20 w 65"/>
                  <a:gd name="T111" fmla="*/ 28 h 75"/>
                  <a:gd name="T112" fmla="*/ 20 w 65"/>
                  <a:gd name="T113" fmla="*/ 28 h 75"/>
                  <a:gd name="T114" fmla="*/ 20 w 65"/>
                  <a:gd name="T115" fmla="*/ 42 h 75"/>
                  <a:gd name="T116" fmla="*/ 20 w 65"/>
                  <a:gd name="T117" fmla="*/ 42 h 75"/>
                  <a:gd name="T118" fmla="*/ 10 w 65"/>
                  <a:gd name="T119" fmla="*/ 42 h 75"/>
                  <a:gd name="T120" fmla="*/ 9 w 65"/>
                  <a:gd name="T121" fmla="*/ 4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5" h="75">
                    <a:moveTo>
                      <a:pt x="65" y="3"/>
                    </a:move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9"/>
                      <a:pt x="0" y="49"/>
                      <a:pt x="0" y="4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53"/>
                      <a:pt x="1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4"/>
                      <a:pt x="16" y="75"/>
                      <a:pt x="17" y="75"/>
                    </a:cubicBezTo>
                    <a:cubicBezTo>
                      <a:pt x="17" y="75"/>
                      <a:pt x="18" y="75"/>
                      <a:pt x="18" y="75"/>
                    </a:cubicBezTo>
                    <a:cubicBezTo>
                      <a:pt x="18" y="75"/>
                      <a:pt x="19" y="75"/>
                      <a:pt x="19" y="74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47" y="75"/>
                      <a:pt x="47" y="75"/>
                      <a:pt x="48" y="7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9" y="75"/>
                      <a:pt x="50" y="74"/>
                      <a:pt x="49" y="7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5" y="53"/>
                      <a:pt x="65" y="52"/>
                      <a:pt x="65" y="52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8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3"/>
                    </a:cubicBezTo>
                    <a:close/>
                    <a:moveTo>
                      <a:pt x="62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2" y="5"/>
                      <a:pt x="62" y="5"/>
                      <a:pt x="62" y="5"/>
                    </a:cubicBezTo>
                    <a:lnTo>
                      <a:pt x="62" y="48"/>
                    </a:lnTo>
                    <a:close/>
                    <a:moveTo>
                      <a:pt x="46" y="42"/>
                    </a:move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2"/>
                      <a:pt x="46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2"/>
                      <a:pt x="56" y="13"/>
                      <a:pt x="56" y="13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6" y="42"/>
                      <a:pt x="46" y="42"/>
                      <a:pt x="46" y="42"/>
                    </a:cubicBezTo>
                    <a:close/>
                    <a:moveTo>
                      <a:pt x="27" y="42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8" y="21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2"/>
                      <a:pt x="27" y="42"/>
                      <a:pt x="27" y="42"/>
                    </a:cubicBezTo>
                    <a:close/>
                    <a:moveTo>
                      <a:pt x="9" y="42"/>
                    </a:move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1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72385"/>
            <a:ext cx="12858750" cy="208788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33650" y="2811856"/>
            <a:ext cx="7791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44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81401" y="3681111"/>
            <a:ext cx="5695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73091" y="394441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900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900" cap="all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62910"/>
            <a:ext cx="12858750" cy="4264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550410" y="4029075"/>
            <a:ext cx="3758565" cy="6769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795" dirty="0">
                <a:solidFill>
                  <a:srgbClr val="5B9B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95800" y="4904740"/>
            <a:ext cx="3813175" cy="1114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rgbClr val="5B9B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29" name="矩形 28"/>
          <p:cNvSpPr/>
          <p:nvPr/>
        </p:nvSpPr>
        <p:spPr>
          <a:xfrm flipV="1">
            <a:off x="5756275" y="4859020"/>
            <a:ext cx="1345565" cy="4572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9998" y="1416954"/>
            <a:ext cx="12886267" cy="4474379"/>
            <a:chOff x="-31" y="1960"/>
            <a:chExt cx="14429" cy="5010"/>
          </a:xfrm>
        </p:grpSpPr>
        <p:grpSp>
          <p:nvGrpSpPr>
            <p:cNvPr id="2" name="组合 2"/>
            <p:cNvGrpSpPr/>
            <p:nvPr/>
          </p:nvGrpSpPr>
          <p:grpSpPr>
            <a:xfrm>
              <a:off x="10695" y="2582"/>
              <a:ext cx="1319" cy="3737"/>
              <a:chOff x="8980794" y="2186396"/>
              <a:chExt cx="1116911" cy="3163650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9089705" y="2214633"/>
                <a:ext cx="1008000" cy="3132000"/>
              </a:xfrm>
              <a:prstGeom prst="roundRect">
                <a:avLst/>
              </a:prstGeom>
              <a:solidFill>
                <a:srgbClr val="1D495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 rot="29136">
                <a:off x="8980794" y="2186396"/>
                <a:ext cx="1104351" cy="316365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 rot="20533">
                <a:off x="9048660" y="2252561"/>
                <a:ext cx="966308" cy="3022903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4"/>
                </a:solidFill>
                <a:prstDash val="sysDot"/>
              </a:ln>
              <a:effectLst>
                <a:outerShdw dist="12700" algn="l" rotWithShape="0">
                  <a:srgbClr val="F5EDE8"/>
                </a:outerShdw>
              </a:effectLst>
            </p:spPr>
            <p:txBody>
  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 rot="184381">
                <a:off x="9408525" y="2220325"/>
                <a:ext cx="216000" cy="216000"/>
              </a:xfrm>
              <a:prstGeom prst="ellipse">
                <a:avLst/>
              </a:prstGeom>
              <a:solidFill>
                <a:srgbClr val="F0E6D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9085271" y="2489247"/>
                <a:ext cx="990600" cy="49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5EDE8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04</a:t>
                </a: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9085271" y="2995144"/>
                <a:ext cx="937060" cy="1618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F5EDE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文字是简单的视觉图案再现 口语的声音，</a:t>
                </a:r>
              </a:p>
            </p:txBody>
          </p:sp>
        </p:grpSp>
        <p:sp>
          <p:nvSpPr>
            <p:cNvPr id="53" name="圆角矩形 52"/>
            <p:cNvSpPr/>
            <p:nvPr/>
          </p:nvSpPr>
          <p:spPr>
            <a:xfrm rot="21420000">
              <a:off x="8046" y="3293"/>
              <a:ext cx="1233" cy="3657"/>
            </a:xfrm>
            <a:prstGeom prst="roundRect">
              <a:avLst/>
            </a:prstGeom>
            <a:solidFill>
              <a:srgbClr val="982B1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8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 rot="21444755">
              <a:off x="7961" y="3210"/>
              <a:ext cx="1304" cy="37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8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 rot="21436152">
              <a:off x="8041" y="3288"/>
              <a:ext cx="1141" cy="3570"/>
            </a:xfrm>
            <a:prstGeom prst="roundRect">
              <a:avLst/>
            </a:prstGeom>
            <a:noFill/>
            <a:ln w="25400" cap="flat" cmpd="sng" algn="ctr">
              <a:solidFill>
                <a:schemeClr val="accent3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8359" y="3253"/>
              <a:ext cx="255" cy="255"/>
            </a:xfrm>
            <a:prstGeom prst="ellipse">
              <a:avLst/>
            </a:prstGeom>
            <a:solidFill>
              <a:srgbClr val="F0E6D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8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 rot="21420000">
              <a:off x="8085" y="3659"/>
              <a:ext cx="1170" cy="557"/>
            </a:xfrm>
            <a:prstGeom prst="rect">
              <a:avLst/>
            </a:prstGeom>
            <a:noFill/>
          </p:spPr>
          <p:txBody>
            <a:bodyPr wrap="square" lIns="68559" tIns="34279" rIns="68559" bIns="34279" rtlCol="0">
              <a:spAutoFit/>
            </a:bodyPr>
            <a:lstStyle/>
            <a:p>
              <a:r>
                <a:rPr lang="en-US" altLang="zh-CN" sz="2800" dirty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03</a:t>
              </a:r>
            </a:p>
          </p:txBody>
        </p:sp>
        <p:sp>
          <p:nvSpPr>
            <p:cNvPr id="98" name="文本框 97"/>
            <p:cNvSpPr txBox="1"/>
            <p:nvPr/>
          </p:nvSpPr>
          <p:spPr>
            <a:xfrm rot="21420000">
              <a:off x="8085" y="4511"/>
              <a:ext cx="1106" cy="1884"/>
            </a:xfrm>
            <a:prstGeom prst="rect">
              <a:avLst/>
            </a:prstGeom>
            <a:noFill/>
          </p:spPr>
          <p:txBody>
            <a:bodyPr wrap="square" lIns="68559" tIns="34279" rIns="68559" bIns="34279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5ED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219" y="2559"/>
              <a:ext cx="1325" cy="3737"/>
              <a:chOff x="4681669" y="2166879"/>
              <a:chExt cx="1122406" cy="3163650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4796075" y="2178483"/>
                <a:ext cx="1008000" cy="3132000"/>
              </a:xfrm>
              <a:prstGeom prst="roundRect">
                <a:avLst/>
              </a:prstGeom>
              <a:solidFill>
                <a:srgbClr val="1D495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 rot="29136">
                <a:off x="4681669" y="2166879"/>
                <a:ext cx="1104351" cy="316365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 rot="20533">
                <a:off x="4749536" y="2233044"/>
                <a:ext cx="966308" cy="3022903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ot"/>
              </a:ln>
              <a:effectLst>
                <a:outerShdw dist="12700" algn="l" rotWithShape="0">
                  <a:srgbClr val="F5EDE8"/>
                </a:outerShdw>
              </a:effectLst>
            </p:spPr>
            <p:txBody>
  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4381">
                <a:off x="5138374" y="2200809"/>
                <a:ext cx="216000" cy="216000"/>
              </a:xfrm>
              <a:prstGeom prst="ellipse">
                <a:avLst/>
              </a:prstGeom>
              <a:solidFill>
                <a:srgbClr val="F5EDE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4802906" y="2489247"/>
                <a:ext cx="990599" cy="49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5EDE8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02</a:t>
                </a: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4802906" y="2995143"/>
                <a:ext cx="937059" cy="1618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F5EDE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文字是简单的视觉图案再现 口语的声音，</a:t>
                </a:r>
              </a:p>
            </p:txBody>
          </p:sp>
        </p:grpSp>
        <p:sp>
          <p:nvSpPr>
            <p:cNvPr id="41" name="圆角矩形 40"/>
            <p:cNvSpPr/>
            <p:nvPr/>
          </p:nvSpPr>
          <p:spPr>
            <a:xfrm rot="21420000">
              <a:off x="2528" y="3263"/>
              <a:ext cx="1275" cy="3685"/>
            </a:xfrm>
            <a:prstGeom prst="roundRect">
              <a:avLst/>
            </a:prstGeom>
            <a:solidFill>
              <a:srgbClr val="982B1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8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 rot="21444755">
              <a:off x="2481" y="3233"/>
              <a:ext cx="1304" cy="3737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8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 rot="21436152">
              <a:off x="2560" y="3311"/>
              <a:ext cx="1141" cy="3570"/>
            </a:xfrm>
            <a:prstGeom prst="roundRect">
              <a:avLst/>
            </a:prstGeom>
            <a:noFill/>
            <a:ln w="25400" cap="flat" cmpd="sng" algn="ctr">
              <a:solidFill>
                <a:schemeClr val="accent1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8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879" y="3276"/>
              <a:ext cx="255" cy="255"/>
            </a:xfrm>
            <a:prstGeom prst="ellipse">
              <a:avLst/>
            </a:prstGeom>
            <a:solidFill>
              <a:srgbClr val="F5EDE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8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 rot="21420000">
              <a:off x="2589" y="3659"/>
              <a:ext cx="1170" cy="557"/>
            </a:xfrm>
            <a:prstGeom prst="rect">
              <a:avLst/>
            </a:prstGeom>
            <a:noFill/>
          </p:spPr>
          <p:txBody>
            <a:bodyPr wrap="square" lIns="68559" tIns="34279" rIns="68559" bIns="34279" rtlCol="0">
              <a:spAutoFit/>
            </a:bodyPr>
            <a:lstStyle/>
            <a:p>
              <a:r>
                <a:rPr lang="en-US" altLang="zh-CN" sz="2800" dirty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01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 rot="21420000">
              <a:off x="2589" y="4511"/>
              <a:ext cx="1106" cy="1884"/>
            </a:xfrm>
            <a:prstGeom prst="rect">
              <a:avLst/>
            </a:prstGeom>
            <a:noFill/>
          </p:spPr>
          <p:txBody>
            <a:bodyPr wrap="square" lIns="68559" tIns="34279" rIns="68559" bIns="34279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5ED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</a:t>
              </a:r>
            </a:p>
          </p:txBody>
        </p:sp>
        <p:grpSp>
          <p:nvGrpSpPr>
            <p:cNvPr id="5" name="组合 1"/>
            <p:cNvGrpSpPr/>
            <p:nvPr/>
          </p:nvGrpSpPr>
          <p:grpSpPr>
            <a:xfrm>
              <a:off x="-31" y="1960"/>
              <a:ext cx="14429" cy="1630"/>
              <a:chOff x="-28281" y="1659120"/>
              <a:chExt cx="12220280" cy="1380250"/>
            </a:xfrm>
          </p:grpSpPr>
          <p:sp>
            <p:nvSpPr>
              <p:cNvPr id="68" name="任意多边形 67"/>
              <p:cNvSpPr/>
              <p:nvPr/>
            </p:nvSpPr>
            <p:spPr>
              <a:xfrm>
                <a:off x="9596486" y="1802756"/>
                <a:ext cx="2595513" cy="866363"/>
              </a:xfrm>
              <a:custGeom>
                <a:avLst/>
                <a:gdLst>
                  <a:gd name="connsiteX0" fmla="*/ 0 w 1633987"/>
                  <a:gd name="connsiteY0" fmla="*/ 1012754 h 1012754"/>
                  <a:gd name="connsiteX1" fmla="*/ 1289154 w 1633987"/>
                  <a:gd name="connsiteY1" fmla="*/ 8413 h 1012754"/>
                  <a:gd name="connsiteX2" fmla="*/ 1633928 w 1633987"/>
                  <a:gd name="connsiteY2" fmla="*/ 518078 h 1012754"/>
                  <a:gd name="connsiteX0-1" fmla="*/ 0 w 1414888"/>
                  <a:gd name="connsiteY0-2" fmla="*/ 1022874 h 1862323"/>
                  <a:gd name="connsiteX1-3" fmla="*/ 1289154 w 1414888"/>
                  <a:gd name="connsiteY1-4" fmla="*/ 18533 h 1862323"/>
                  <a:gd name="connsiteX2-5" fmla="*/ 1364105 w 1414888"/>
                  <a:gd name="connsiteY2-6" fmla="*/ 1862323 h 1862323"/>
                  <a:gd name="connsiteX0-7" fmla="*/ 0 w 1364148"/>
                  <a:gd name="connsiteY0-8" fmla="*/ 279647 h 1119096"/>
                  <a:gd name="connsiteX1-9" fmla="*/ 1034321 w 1364148"/>
                  <a:gd name="connsiteY1-10" fmla="*/ 174716 h 1119096"/>
                  <a:gd name="connsiteX2-11" fmla="*/ 1364105 w 1364148"/>
                  <a:gd name="connsiteY2-12" fmla="*/ 1119096 h 1119096"/>
                  <a:gd name="connsiteX0-13" fmla="*/ 0 w 1364123"/>
                  <a:gd name="connsiteY0-14" fmla="*/ 289987 h 1129436"/>
                  <a:gd name="connsiteX1-15" fmla="*/ 1034321 w 1364123"/>
                  <a:gd name="connsiteY1-16" fmla="*/ 185056 h 1129436"/>
                  <a:gd name="connsiteX2-17" fmla="*/ 1364105 w 1364123"/>
                  <a:gd name="connsiteY2-18" fmla="*/ 1129436 h 1129436"/>
                  <a:gd name="connsiteX0-19" fmla="*/ 0 w 1738870"/>
                  <a:gd name="connsiteY0-20" fmla="*/ 265576 h 850193"/>
                  <a:gd name="connsiteX1-21" fmla="*/ 1034321 w 1738870"/>
                  <a:gd name="connsiteY1-22" fmla="*/ 160645 h 850193"/>
                  <a:gd name="connsiteX2-23" fmla="*/ 1738859 w 1738870"/>
                  <a:gd name="connsiteY2-24" fmla="*/ 850193 h 850193"/>
                  <a:gd name="connsiteX0-25" fmla="*/ 0 w 1738902"/>
                  <a:gd name="connsiteY0-26" fmla="*/ 226278 h 810895"/>
                  <a:gd name="connsiteX1-27" fmla="*/ 1034321 w 1738902"/>
                  <a:gd name="connsiteY1-28" fmla="*/ 121347 h 810895"/>
                  <a:gd name="connsiteX2-29" fmla="*/ 1738859 w 1738902"/>
                  <a:gd name="connsiteY2-30" fmla="*/ 810895 h 810895"/>
                  <a:gd name="connsiteX0-31" fmla="*/ 0 w 2376365"/>
                  <a:gd name="connsiteY0-32" fmla="*/ 263775 h 814840"/>
                  <a:gd name="connsiteX1-33" fmla="*/ 1034321 w 2376365"/>
                  <a:gd name="connsiteY1-34" fmla="*/ 158844 h 814840"/>
                  <a:gd name="connsiteX2-35" fmla="*/ 2376361 w 2376365"/>
                  <a:gd name="connsiteY2-36" fmla="*/ 814840 h 814840"/>
                  <a:gd name="connsiteX0-37" fmla="*/ 0 w 2376366"/>
                  <a:gd name="connsiteY0-38" fmla="*/ 508726 h 1059791"/>
                  <a:gd name="connsiteX1-39" fmla="*/ 1034321 w 2376366"/>
                  <a:gd name="connsiteY1-40" fmla="*/ 403795 h 1059791"/>
                  <a:gd name="connsiteX2-41" fmla="*/ 2376361 w 2376366"/>
                  <a:gd name="connsiteY2-42" fmla="*/ 1059791 h 10597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76366" h="1059791">
                    <a:moveTo>
                      <a:pt x="0" y="508726"/>
                    </a:moveTo>
                    <a:cubicBezTo>
                      <a:pt x="508416" y="47778"/>
                      <a:pt x="554378" y="-308773"/>
                      <a:pt x="1034321" y="403795"/>
                    </a:cubicBezTo>
                    <a:cubicBezTo>
                      <a:pt x="1514264" y="1116363"/>
                      <a:pt x="2378859" y="1017319"/>
                      <a:pt x="2376361" y="1059791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7142636" y="2347274"/>
                <a:ext cx="2453851" cy="631187"/>
              </a:xfrm>
              <a:custGeom>
                <a:avLst/>
                <a:gdLst>
                  <a:gd name="connsiteX0" fmla="*/ 0 w 1633987"/>
                  <a:gd name="connsiteY0" fmla="*/ 1012754 h 1012754"/>
                  <a:gd name="connsiteX1" fmla="*/ 1289154 w 1633987"/>
                  <a:gd name="connsiteY1" fmla="*/ 8413 h 1012754"/>
                  <a:gd name="connsiteX2" fmla="*/ 1633928 w 1633987"/>
                  <a:gd name="connsiteY2" fmla="*/ 518078 h 1012754"/>
                  <a:gd name="connsiteX0-1" fmla="*/ 0 w 1414888"/>
                  <a:gd name="connsiteY0-2" fmla="*/ 1022874 h 1862323"/>
                  <a:gd name="connsiteX1-3" fmla="*/ 1289154 w 1414888"/>
                  <a:gd name="connsiteY1-4" fmla="*/ 18533 h 1862323"/>
                  <a:gd name="connsiteX2-5" fmla="*/ 1364105 w 1414888"/>
                  <a:gd name="connsiteY2-6" fmla="*/ 1862323 h 1862323"/>
                  <a:gd name="connsiteX0-7" fmla="*/ 0 w 1364148"/>
                  <a:gd name="connsiteY0-8" fmla="*/ 279647 h 1119096"/>
                  <a:gd name="connsiteX1-9" fmla="*/ 1034321 w 1364148"/>
                  <a:gd name="connsiteY1-10" fmla="*/ 174716 h 1119096"/>
                  <a:gd name="connsiteX2-11" fmla="*/ 1364105 w 1364148"/>
                  <a:gd name="connsiteY2-12" fmla="*/ 1119096 h 1119096"/>
                  <a:gd name="connsiteX0-13" fmla="*/ 0 w 1364123"/>
                  <a:gd name="connsiteY0-14" fmla="*/ 289987 h 1129436"/>
                  <a:gd name="connsiteX1-15" fmla="*/ 1034321 w 1364123"/>
                  <a:gd name="connsiteY1-16" fmla="*/ 185056 h 1129436"/>
                  <a:gd name="connsiteX2-17" fmla="*/ 1364105 w 1364123"/>
                  <a:gd name="connsiteY2-18" fmla="*/ 1129436 h 1129436"/>
                  <a:gd name="connsiteX0-19" fmla="*/ 0 w 1723880"/>
                  <a:gd name="connsiteY0-20" fmla="*/ 513114 h 513114"/>
                  <a:gd name="connsiteX1-21" fmla="*/ 1034321 w 1723880"/>
                  <a:gd name="connsiteY1-22" fmla="*/ 408183 h 513114"/>
                  <a:gd name="connsiteX2-23" fmla="*/ 1723869 w 1723880"/>
                  <a:gd name="connsiteY2-24" fmla="*/ 3448 h 513114"/>
                  <a:gd name="connsiteX0-25" fmla="*/ 0 w 1723877"/>
                  <a:gd name="connsiteY0-26" fmla="*/ 511809 h 654152"/>
                  <a:gd name="connsiteX1-27" fmla="*/ 884419 w 1723877"/>
                  <a:gd name="connsiteY1-28" fmla="*/ 646721 h 654152"/>
                  <a:gd name="connsiteX2-29" fmla="*/ 1723869 w 1723877"/>
                  <a:gd name="connsiteY2-30" fmla="*/ 2143 h 6541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723877" h="654152">
                    <a:moveTo>
                      <a:pt x="0" y="511809"/>
                    </a:moveTo>
                    <a:cubicBezTo>
                      <a:pt x="508416" y="50861"/>
                      <a:pt x="597108" y="731665"/>
                      <a:pt x="884419" y="646721"/>
                    </a:cubicBezTo>
                    <a:cubicBezTo>
                      <a:pt x="1171730" y="561777"/>
                      <a:pt x="1726367" y="-40329"/>
                      <a:pt x="1723869" y="2143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>
                <a:off x="5058831" y="1932555"/>
                <a:ext cx="2143247" cy="923296"/>
              </a:xfrm>
              <a:custGeom>
                <a:avLst/>
                <a:gdLst>
                  <a:gd name="connsiteX0" fmla="*/ 0 w 1633987"/>
                  <a:gd name="connsiteY0" fmla="*/ 1012754 h 1012754"/>
                  <a:gd name="connsiteX1" fmla="*/ 1289154 w 1633987"/>
                  <a:gd name="connsiteY1" fmla="*/ 8413 h 1012754"/>
                  <a:gd name="connsiteX2" fmla="*/ 1633928 w 1633987"/>
                  <a:gd name="connsiteY2" fmla="*/ 518078 h 1012754"/>
                  <a:gd name="connsiteX0-1" fmla="*/ 0 w 1414888"/>
                  <a:gd name="connsiteY0-2" fmla="*/ 1022874 h 1862323"/>
                  <a:gd name="connsiteX1-3" fmla="*/ 1289154 w 1414888"/>
                  <a:gd name="connsiteY1-4" fmla="*/ 18533 h 1862323"/>
                  <a:gd name="connsiteX2-5" fmla="*/ 1364105 w 1414888"/>
                  <a:gd name="connsiteY2-6" fmla="*/ 1862323 h 1862323"/>
                  <a:gd name="connsiteX0-7" fmla="*/ 0 w 1364148"/>
                  <a:gd name="connsiteY0-8" fmla="*/ 279647 h 1119096"/>
                  <a:gd name="connsiteX1-9" fmla="*/ 1034321 w 1364148"/>
                  <a:gd name="connsiteY1-10" fmla="*/ 174716 h 1119096"/>
                  <a:gd name="connsiteX2-11" fmla="*/ 1364105 w 1364148"/>
                  <a:gd name="connsiteY2-12" fmla="*/ 1119096 h 1119096"/>
                  <a:gd name="connsiteX0-13" fmla="*/ 0 w 1364123"/>
                  <a:gd name="connsiteY0-14" fmla="*/ 289987 h 1129436"/>
                  <a:gd name="connsiteX1-15" fmla="*/ 1034321 w 1364123"/>
                  <a:gd name="connsiteY1-16" fmla="*/ 185056 h 1129436"/>
                  <a:gd name="connsiteX2-17" fmla="*/ 1364105 w 1364123"/>
                  <a:gd name="connsiteY2-18" fmla="*/ 1129436 h 1129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364123" h="1129436">
                    <a:moveTo>
                      <a:pt x="0" y="289987"/>
                    </a:moveTo>
                    <a:cubicBezTo>
                      <a:pt x="508416" y="-170961"/>
                      <a:pt x="956872" y="15168"/>
                      <a:pt x="1034321" y="185056"/>
                    </a:cubicBezTo>
                    <a:cubicBezTo>
                      <a:pt x="1111770" y="354944"/>
                      <a:pt x="1366603" y="1086964"/>
                      <a:pt x="1364105" y="1129436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>
                <a:off x="2498374" y="1825686"/>
                <a:ext cx="2488405" cy="983501"/>
              </a:xfrm>
              <a:custGeom>
                <a:avLst/>
                <a:gdLst>
                  <a:gd name="connsiteX0" fmla="*/ 0 w 1633987"/>
                  <a:gd name="connsiteY0" fmla="*/ 1012754 h 1012754"/>
                  <a:gd name="connsiteX1" fmla="*/ 1289154 w 1633987"/>
                  <a:gd name="connsiteY1" fmla="*/ 8413 h 1012754"/>
                  <a:gd name="connsiteX2" fmla="*/ 1633928 w 1633987"/>
                  <a:gd name="connsiteY2" fmla="*/ 518078 h 1012754"/>
                  <a:gd name="connsiteX0-1" fmla="*/ 0 w 1708912"/>
                  <a:gd name="connsiteY0-2" fmla="*/ 1013432 h 1013432"/>
                  <a:gd name="connsiteX1-3" fmla="*/ 1289154 w 1708912"/>
                  <a:gd name="connsiteY1-4" fmla="*/ 9091 h 1013432"/>
                  <a:gd name="connsiteX2-5" fmla="*/ 1708879 w 1708912"/>
                  <a:gd name="connsiteY2-6" fmla="*/ 503766 h 10134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708912" h="1013432">
                    <a:moveTo>
                      <a:pt x="0" y="1013432"/>
                    </a:moveTo>
                    <a:cubicBezTo>
                      <a:pt x="508416" y="552484"/>
                      <a:pt x="1004341" y="94035"/>
                      <a:pt x="1289154" y="9091"/>
                    </a:cubicBezTo>
                    <a:cubicBezTo>
                      <a:pt x="1573967" y="-75853"/>
                      <a:pt x="1711377" y="461294"/>
                      <a:pt x="1708879" y="503766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任意多边形 63"/>
              <p:cNvSpPr/>
              <p:nvPr/>
            </p:nvSpPr>
            <p:spPr>
              <a:xfrm>
                <a:off x="-28281" y="1659120"/>
                <a:ext cx="2556437" cy="1380250"/>
              </a:xfrm>
              <a:custGeom>
                <a:avLst/>
                <a:gdLst>
                  <a:gd name="connsiteX0" fmla="*/ 0 w 1993691"/>
                  <a:gd name="connsiteY0" fmla="*/ 0 h 974361"/>
                  <a:gd name="connsiteX1" fmla="*/ 1993691 w 1993691"/>
                  <a:gd name="connsiteY1" fmla="*/ 974361 h 974361"/>
                  <a:gd name="connsiteX0-1" fmla="*/ 0 w 1993691"/>
                  <a:gd name="connsiteY0-2" fmla="*/ 0 h 974361"/>
                  <a:gd name="connsiteX1-3" fmla="*/ 1993691 w 1993691"/>
                  <a:gd name="connsiteY1-4" fmla="*/ 974361 h 974361"/>
                  <a:gd name="connsiteX0-5" fmla="*/ 0 w 1993691"/>
                  <a:gd name="connsiteY0-6" fmla="*/ 0 h 1100308"/>
                  <a:gd name="connsiteX1-7" fmla="*/ 1993691 w 1993691"/>
                  <a:gd name="connsiteY1-8" fmla="*/ 974361 h 1100308"/>
                  <a:gd name="connsiteX0-9" fmla="*/ 0 w 2413100"/>
                  <a:gd name="connsiteY0-10" fmla="*/ 0 h 1100308"/>
                  <a:gd name="connsiteX1-11" fmla="*/ 2413100 w 2413100"/>
                  <a:gd name="connsiteY1-12" fmla="*/ 974361 h 11003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413100" h="1100308">
                    <a:moveTo>
                      <a:pt x="0" y="0"/>
                    </a:moveTo>
                    <a:cubicBezTo>
                      <a:pt x="1079291" y="1833796"/>
                      <a:pt x="869114" y="774493"/>
                      <a:pt x="2413100" y="974361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571500" y="927735"/>
            <a:ext cx="11765280" cy="5731510"/>
            <a:chOff x="900" y="1461"/>
            <a:chExt cx="12210" cy="5948"/>
          </a:xfrm>
        </p:grpSpPr>
        <p:grpSp>
          <p:nvGrpSpPr>
            <p:cNvPr id="4" name="Group 2"/>
            <p:cNvGrpSpPr/>
            <p:nvPr/>
          </p:nvGrpSpPr>
          <p:grpSpPr>
            <a:xfrm>
              <a:off x="4791" y="2599"/>
              <a:ext cx="4752" cy="4811"/>
              <a:chOff x="4084147" y="2092187"/>
              <a:chExt cx="4023707" cy="4073117"/>
            </a:xfrm>
          </p:grpSpPr>
          <p:sp>
            <p:nvSpPr>
              <p:cNvPr id="2" name="Freeform: Shape 65"/>
              <p:cNvSpPr/>
              <p:nvPr/>
            </p:nvSpPr>
            <p:spPr bwMode="auto">
              <a:xfrm>
                <a:off x="4084147" y="2668249"/>
                <a:ext cx="2195147" cy="1828562"/>
              </a:xfrm>
              <a:custGeom>
                <a:avLst/>
                <a:gdLst/>
                <a:ahLst/>
                <a:cxnLst>
                  <a:cxn ang="0">
                    <a:pos x="126" y="396"/>
                  </a:cxn>
                  <a:cxn ang="0">
                    <a:pos x="76" y="153"/>
                  </a:cxn>
                  <a:cxn ang="0">
                    <a:pos x="475" y="73"/>
                  </a:cxn>
                  <a:cxn ang="0">
                    <a:pos x="225" y="182"/>
                  </a:cxn>
                  <a:cxn ang="0">
                    <a:pos x="126" y="396"/>
                  </a:cxn>
                </a:cxnLst>
                <a:rect l="0" t="0" r="r" b="b"/>
                <a:pathLst>
                  <a:path w="475" h="396">
                    <a:moveTo>
                      <a:pt x="126" y="396"/>
                    </a:moveTo>
                    <a:cubicBezTo>
                      <a:pt x="126" y="396"/>
                      <a:pt x="0" y="278"/>
                      <a:pt x="76" y="153"/>
                    </a:cubicBezTo>
                    <a:cubicBezTo>
                      <a:pt x="168" y="0"/>
                      <a:pt x="475" y="73"/>
                      <a:pt x="475" y="73"/>
                    </a:cubicBezTo>
                    <a:cubicBezTo>
                      <a:pt x="475" y="73"/>
                      <a:pt x="318" y="70"/>
                      <a:pt x="225" y="182"/>
                    </a:cubicBezTo>
                    <a:cubicBezTo>
                      <a:pt x="160" y="261"/>
                      <a:pt x="126" y="396"/>
                      <a:pt x="126" y="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Freeform: Shape 66"/>
              <p:cNvSpPr/>
              <p:nvPr/>
            </p:nvSpPr>
            <p:spPr bwMode="auto">
              <a:xfrm>
                <a:off x="5371557" y="2092187"/>
                <a:ext cx="1911479" cy="1793649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215" y="33"/>
                  </a:cxn>
                  <a:cxn ang="0">
                    <a:pos x="414" y="388"/>
                  </a:cxn>
                  <a:cxn ang="0">
                    <a:pos x="234" y="184"/>
                  </a:cxn>
                  <a:cxn ang="0">
                    <a:pos x="0" y="157"/>
                  </a:cxn>
                </a:cxnLst>
                <a:rect l="0" t="0" r="r" b="b"/>
                <a:pathLst>
                  <a:path w="414" h="388">
                    <a:moveTo>
                      <a:pt x="0" y="157"/>
                    </a:moveTo>
                    <a:cubicBezTo>
                      <a:pt x="0" y="157"/>
                      <a:pt x="73" y="0"/>
                      <a:pt x="215" y="33"/>
                    </a:cubicBezTo>
                    <a:cubicBezTo>
                      <a:pt x="389" y="74"/>
                      <a:pt x="414" y="388"/>
                      <a:pt x="414" y="388"/>
                    </a:cubicBezTo>
                    <a:cubicBezTo>
                      <a:pt x="414" y="388"/>
                      <a:pt x="370" y="238"/>
                      <a:pt x="234" y="184"/>
                    </a:cubicBezTo>
                    <a:cubicBezTo>
                      <a:pt x="139" y="146"/>
                      <a:pt x="0" y="157"/>
                      <a:pt x="0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Freeform: Shape 67"/>
              <p:cNvSpPr/>
              <p:nvPr/>
            </p:nvSpPr>
            <p:spPr bwMode="auto">
              <a:xfrm>
                <a:off x="6763709" y="2969371"/>
                <a:ext cx="1344145" cy="2151506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276" y="167"/>
                  </a:cxn>
                  <a:cxn ang="0">
                    <a:pos x="0" y="466"/>
                  </a:cxn>
                  <a:cxn ang="0">
                    <a:pos x="138" y="231"/>
                  </a:cxn>
                  <a:cxn ang="0">
                    <a:pos x="92" y="0"/>
                  </a:cxn>
                </a:cxnLst>
                <a:rect l="0" t="0" r="r" b="b"/>
                <a:pathLst>
                  <a:path w="291" h="466">
                    <a:moveTo>
                      <a:pt x="92" y="0"/>
                    </a:moveTo>
                    <a:cubicBezTo>
                      <a:pt x="92" y="0"/>
                      <a:pt x="264" y="21"/>
                      <a:pt x="276" y="167"/>
                    </a:cubicBezTo>
                    <a:cubicBezTo>
                      <a:pt x="291" y="345"/>
                      <a:pt x="0" y="466"/>
                      <a:pt x="0" y="466"/>
                    </a:cubicBezTo>
                    <a:cubicBezTo>
                      <a:pt x="0" y="466"/>
                      <a:pt x="129" y="377"/>
                      <a:pt x="138" y="231"/>
                    </a:cubicBezTo>
                    <a:cubicBezTo>
                      <a:pt x="144" y="129"/>
                      <a:pt x="92" y="0"/>
                      <a:pt x="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Freeform: Shape 68"/>
              <p:cNvSpPr/>
              <p:nvPr/>
            </p:nvSpPr>
            <p:spPr bwMode="auto">
              <a:xfrm>
                <a:off x="5428291" y="4794975"/>
                <a:ext cx="2326070" cy="1370329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370" y="226"/>
                  </a:cxn>
                  <a:cxn ang="0">
                    <a:pos x="0" y="56"/>
                  </a:cxn>
                  <a:cxn ang="0">
                    <a:pos x="266" y="115"/>
                  </a:cxn>
                  <a:cxn ang="0">
                    <a:pos x="471" y="0"/>
                  </a:cxn>
                </a:cxnLst>
                <a:rect l="0" t="0" r="r" b="b"/>
                <a:pathLst>
                  <a:path w="504" h="296">
                    <a:moveTo>
                      <a:pt x="471" y="0"/>
                    </a:moveTo>
                    <a:cubicBezTo>
                      <a:pt x="471" y="0"/>
                      <a:pt x="504" y="170"/>
                      <a:pt x="370" y="226"/>
                    </a:cubicBezTo>
                    <a:cubicBezTo>
                      <a:pt x="205" y="296"/>
                      <a:pt x="0" y="56"/>
                      <a:pt x="0" y="56"/>
                    </a:cubicBezTo>
                    <a:cubicBezTo>
                      <a:pt x="0" y="56"/>
                      <a:pt x="124" y="151"/>
                      <a:pt x="266" y="115"/>
                    </a:cubicBezTo>
                    <a:cubicBezTo>
                      <a:pt x="365" y="89"/>
                      <a:pt x="471" y="0"/>
                      <a:pt x="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Freeform: Shape 69"/>
              <p:cNvSpPr/>
              <p:nvPr/>
            </p:nvSpPr>
            <p:spPr bwMode="auto">
              <a:xfrm>
                <a:off x="4367813" y="3751954"/>
                <a:ext cx="1680182" cy="2374074"/>
              </a:xfrm>
              <a:custGeom>
                <a:avLst/>
                <a:gdLst/>
                <a:ahLst/>
                <a:cxnLst>
                  <a:cxn ang="0">
                    <a:pos x="363" y="431"/>
                  </a:cxn>
                  <a:cxn ang="0">
                    <a:pos x="116" y="404"/>
                  </a:cxn>
                  <a:cxn ang="0">
                    <a:pos x="164" y="0"/>
                  </a:cxn>
                  <a:cxn ang="0">
                    <a:pos x="190" y="271"/>
                  </a:cxn>
                  <a:cxn ang="0">
                    <a:pos x="363" y="431"/>
                  </a:cxn>
                </a:cxnLst>
                <a:rect l="0" t="0" r="r" b="b"/>
                <a:pathLst>
                  <a:path w="363" h="514">
                    <a:moveTo>
                      <a:pt x="363" y="431"/>
                    </a:moveTo>
                    <a:cubicBezTo>
                      <a:pt x="363" y="431"/>
                      <a:pt x="212" y="514"/>
                      <a:pt x="116" y="404"/>
                    </a:cubicBezTo>
                    <a:cubicBezTo>
                      <a:pt x="0" y="269"/>
                      <a:pt x="164" y="0"/>
                      <a:pt x="164" y="0"/>
                    </a:cubicBezTo>
                    <a:cubicBezTo>
                      <a:pt x="164" y="0"/>
                      <a:pt x="112" y="147"/>
                      <a:pt x="190" y="271"/>
                    </a:cubicBezTo>
                    <a:cubicBezTo>
                      <a:pt x="245" y="357"/>
                      <a:pt x="363" y="431"/>
                      <a:pt x="363" y="4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" name="Group 70"/>
              <p:cNvGrpSpPr/>
              <p:nvPr/>
            </p:nvGrpSpPr>
            <p:grpSpPr>
              <a:xfrm>
                <a:off x="4560017" y="3277267"/>
                <a:ext cx="298494" cy="459220"/>
                <a:chOff x="4235451" y="4579938"/>
                <a:chExt cx="123825" cy="190499"/>
              </a:xfrm>
              <a:solidFill>
                <a:schemeClr val="bg1"/>
              </a:solidFill>
            </p:grpSpPr>
            <p:sp>
              <p:nvSpPr>
                <p:cNvPr id="39" name="Freeform: Shape 71"/>
                <p:cNvSpPr/>
                <p:nvPr/>
              </p:nvSpPr>
              <p:spPr bwMode="auto">
                <a:xfrm>
                  <a:off x="4235451" y="4721225"/>
                  <a:ext cx="123825" cy="4921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17"/>
                    </a:cxn>
                    <a:cxn ang="0">
                      <a:pos x="12" y="16"/>
                    </a:cxn>
                    <a:cxn ang="0">
                      <a:pos x="30" y="15"/>
                    </a:cxn>
                    <a:cxn ang="0">
                      <a:pos x="43" y="3"/>
                    </a:cxn>
                    <a:cxn ang="0">
                      <a:pos x="40" y="2"/>
                    </a:cxn>
                    <a:cxn ang="0">
                      <a:pos x="33" y="8"/>
                    </a:cxn>
                    <a:cxn ang="0">
                      <a:pos x="17" y="7"/>
                    </a:cxn>
                    <a:cxn ang="0">
                      <a:pos x="30" y="5"/>
                    </a:cxn>
                    <a:cxn ang="0">
                      <a:pos x="28" y="2"/>
                    </a:cxn>
                    <a:cxn ang="0">
                      <a:pos x="15" y="2"/>
                    </a:cxn>
                    <a:cxn ang="0">
                      <a:pos x="7" y="1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3" h="17">
                      <a:moveTo>
                        <a:pt x="0" y="8"/>
                      </a:moveTo>
                      <a:cubicBezTo>
                        <a:pt x="0" y="11"/>
                        <a:pt x="5" y="16"/>
                        <a:pt x="8" y="17"/>
                      </a:cubicBezTo>
                      <a:cubicBezTo>
                        <a:pt x="9" y="17"/>
                        <a:pt x="10" y="16"/>
                        <a:pt x="12" y="16"/>
                      </a:cubicBezTo>
                      <a:cubicBezTo>
                        <a:pt x="12" y="16"/>
                        <a:pt x="26" y="17"/>
                        <a:pt x="30" y="15"/>
                      </a:cubicBezTo>
                      <a:cubicBezTo>
                        <a:pt x="33" y="14"/>
                        <a:pt x="43" y="5"/>
                        <a:pt x="43" y="3"/>
                      </a:cubicBezTo>
                      <a:cubicBezTo>
                        <a:pt x="43" y="1"/>
                        <a:pt x="42" y="0"/>
                        <a:pt x="40" y="2"/>
                      </a:cubicBezTo>
                      <a:cubicBezTo>
                        <a:pt x="37" y="3"/>
                        <a:pt x="35" y="6"/>
                        <a:pt x="33" y="8"/>
                      </a:cubicBezTo>
                      <a:cubicBezTo>
                        <a:pt x="29" y="11"/>
                        <a:pt x="21" y="12"/>
                        <a:pt x="17" y="7"/>
                      </a:cubicBezTo>
                      <a:cubicBezTo>
                        <a:pt x="17" y="7"/>
                        <a:pt x="28" y="8"/>
                        <a:pt x="30" y="5"/>
                      </a:cubicBezTo>
                      <a:cubicBezTo>
                        <a:pt x="31" y="3"/>
                        <a:pt x="30" y="1"/>
                        <a:pt x="28" y="2"/>
                      </a:cubicBezTo>
                      <a:cubicBezTo>
                        <a:pt x="26" y="2"/>
                        <a:pt x="17" y="2"/>
                        <a:pt x="15" y="2"/>
                      </a:cubicBezTo>
                      <a:cubicBezTo>
                        <a:pt x="12" y="1"/>
                        <a:pt x="8" y="0"/>
                        <a:pt x="7" y="1"/>
                      </a:cubicBezTo>
                      <a:cubicBezTo>
                        <a:pt x="5" y="2"/>
                        <a:pt x="1" y="5"/>
                        <a:pt x="0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Freeform: Shape 72"/>
                <p:cNvSpPr/>
                <p:nvPr/>
              </p:nvSpPr>
              <p:spPr bwMode="auto">
                <a:xfrm>
                  <a:off x="4281488" y="4695825"/>
                  <a:ext cx="49213" cy="19050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9" y="7"/>
                    </a:cxn>
                    <a:cxn ang="0">
                      <a:pos x="13" y="4"/>
                    </a:cxn>
                    <a:cxn ang="0">
                      <a:pos x="12" y="4"/>
                    </a:cxn>
                    <a:cxn ang="0">
                      <a:pos x="15" y="4"/>
                    </a:cxn>
                    <a:cxn ang="0">
                      <a:pos x="17" y="2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7" h="7">
                      <a:moveTo>
                        <a:pt x="15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6"/>
                        <a:pt x="6" y="7"/>
                        <a:pt x="9" y="7"/>
                      </a:cubicBezTo>
                      <a:cubicBezTo>
                        <a:pt x="11" y="7"/>
                        <a:pt x="13" y="6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7" y="3"/>
                        <a:pt x="17" y="2"/>
                      </a:cubicBezTo>
                      <a:cubicBezTo>
                        <a:pt x="17" y="1"/>
                        <a:pt x="16" y="0"/>
                        <a:pt x="1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Freeform: Shape 73"/>
                <p:cNvSpPr/>
                <p:nvPr/>
              </p:nvSpPr>
              <p:spPr bwMode="auto">
                <a:xfrm>
                  <a:off x="4260851" y="4579938"/>
                  <a:ext cx="88900" cy="100012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16"/>
                    </a:cxn>
                    <a:cxn ang="0">
                      <a:pos x="7" y="35"/>
                    </a:cxn>
                    <a:cxn ang="0">
                      <a:pos x="25" y="35"/>
                    </a:cxn>
                    <a:cxn ang="0">
                      <a:pos x="31" y="16"/>
                    </a:cxn>
                    <a:cxn ang="0">
                      <a:pos x="16" y="0"/>
                    </a:cxn>
                    <a:cxn ang="0">
                      <a:pos x="19" y="21"/>
                    </a:cxn>
                    <a:cxn ang="0">
                      <a:pos x="16" y="19"/>
                    </a:cxn>
                    <a:cxn ang="0">
                      <a:pos x="12" y="21"/>
                    </a:cxn>
                    <a:cxn ang="0">
                      <a:pos x="12" y="17"/>
                    </a:cxn>
                    <a:cxn ang="0">
                      <a:pos x="9" y="14"/>
                    </a:cxn>
                    <a:cxn ang="0">
                      <a:pos x="14" y="13"/>
                    </a:cxn>
                    <a:cxn ang="0">
                      <a:pos x="16" y="9"/>
                    </a:cxn>
                    <a:cxn ang="0">
                      <a:pos x="17" y="13"/>
                    </a:cxn>
                    <a:cxn ang="0">
                      <a:pos x="22" y="14"/>
                    </a:cxn>
                    <a:cxn ang="0">
                      <a:pos x="19" y="17"/>
                    </a:cxn>
                    <a:cxn ang="0">
                      <a:pos x="19" y="21"/>
                    </a:cxn>
                  </a:cxnLst>
                  <a:rect l="0" t="0" r="r" b="b"/>
                  <a:pathLst>
                    <a:path w="31" h="35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3"/>
                        <a:pt x="7" y="27"/>
                        <a:pt x="7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27"/>
                        <a:pt x="31" y="23"/>
                        <a:pt x="31" y="16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  <a:moveTo>
                        <a:pt x="19" y="21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lnTo>
                        <a:pt x="19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Freeform: Shape 74"/>
                <p:cNvSpPr/>
                <p:nvPr/>
              </p:nvSpPr>
              <p:spPr bwMode="auto">
                <a:xfrm>
                  <a:off x="4281488" y="4683125"/>
                  <a:ext cx="49213" cy="9525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6" y="3"/>
                    </a:cxn>
                    <a:cxn ang="0">
                      <a:pos x="17" y="2"/>
                    </a:cxn>
                    <a:cxn ang="0">
                      <a:pos x="16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7" h="3">
                      <a:moveTo>
                        <a:pt x="1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7" y="2"/>
                        <a:pt x="17" y="2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2" name="Group 75"/>
              <p:cNvGrpSpPr/>
              <p:nvPr/>
            </p:nvGrpSpPr>
            <p:grpSpPr>
              <a:xfrm>
                <a:off x="5893527" y="2352964"/>
                <a:ext cx="478369" cy="392590"/>
                <a:chOff x="2551113" y="4586288"/>
                <a:chExt cx="230188" cy="188912"/>
              </a:xfrm>
              <a:solidFill>
                <a:schemeClr val="bg1"/>
              </a:solidFill>
            </p:grpSpPr>
            <p:sp>
              <p:nvSpPr>
                <p:cNvPr id="73" name="Oval 76"/>
                <p:cNvSpPr/>
                <p:nvPr/>
              </p:nvSpPr>
              <p:spPr bwMode="auto">
                <a:xfrm>
                  <a:off x="2732088" y="4678363"/>
                  <a:ext cx="20638" cy="190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Freeform: Shape 85"/>
                <p:cNvSpPr/>
                <p:nvPr/>
              </p:nvSpPr>
              <p:spPr bwMode="auto">
                <a:xfrm>
                  <a:off x="2697163" y="4679950"/>
                  <a:ext cx="49213" cy="95250"/>
                </a:xfrm>
                <a:custGeom>
                  <a:avLst/>
                  <a:gdLst/>
                  <a:ahLst/>
                  <a:cxnLst>
                    <a:cxn ang="0">
                      <a:pos x="17" y="29"/>
                    </a:cxn>
                    <a:cxn ang="0">
                      <a:pos x="12" y="20"/>
                    </a:cxn>
                    <a:cxn ang="0">
                      <a:pos x="13" y="18"/>
                    </a:cxn>
                    <a:cxn ang="0">
                      <a:pos x="15" y="11"/>
                    </a:cxn>
                    <a:cxn ang="0">
                      <a:pos x="14" y="8"/>
                    </a:cxn>
                    <a:cxn ang="0">
                      <a:pos x="7" y="1"/>
                    </a:cxn>
                    <a:cxn ang="0">
                      <a:pos x="4" y="1"/>
                    </a:cxn>
                    <a:cxn ang="0">
                      <a:pos x="4" y="4"/>
                    </a:cxn>
                    <a:cxn ang="0">
                      <a:pos x="8" y="9"/>
                    </a:cxn>
                    <a:cxn ang="0">
                      <a:pos x="4" y="6"/>
                    </a:cxn>
                    <a:cxn ang="0">
                      <a:pos x="1" y="7"/>
                    </a:cxn>
                    <a:cxn ang="0">
                      <a:pos x="2" y="10"/>
                    </a:cxn>
                    <a:cxn ang="0">
                      <a:pos x="6" y="13"/>
                    </a:cxn>
                    <a:cxn ang="0">
                      <a:pos x="7" y="13"/>
                    </a:cxn>
                    <a:cxn ang="0">
                      <a:pos x="5" y="22"/>
                    </a:cxn>
                    <a:cxn ang="0">
                      <a:pos x="4" y="29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5" y="33"/>
                    </a:cxn>
                    <a:cxn ang="0">
                      <a:pos x="8" y="31"/>
                    </a:cxn>
                    <a:cxn ang="0">
                      <a:pos x="9" y="25"/>
                    </a:cxn>
                    <a:cxn ang="0">
                      <a:pos x="13" y="31"/>
                    </a:cxn>
                    <a:cxn ang="0">
                      <a:pos x="16" y="32"/>
                    </a:cxn>
                    <a:cxn ang="0">
                      <a:pos x="17" y="29"/>
                    </a:cxn>
                  </a:cxnLst>
                  <a:rect l="0" t="0" r="r" b="b"/>
                  <a:pathLst>
                    <a:path w="17" h="33">
                      <a:moveTo>
                        <a:pt x="17" y="29"/>
                      </a:move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3" y="20"/>
                        <a:pt x="13" y="19"/>
                        <a:pt x="13" y="18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5" y="9"/>
                        <a:pt x="14" y="8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4" y="4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1" y="6"/>
                        <a:pt x="1" y="7"/>
                      </a:cubicBezTo>
                      <a:cubicBezTo>
                        <a:pt x="0" y="9"/>
                        <a:pt x="1" y="10"/>
                        <a:pt x="2" y="10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6"/>
                        <a:pt x="6" y="19"/>
                        <a:pt x="5" y="22"/>
                      </a:cubicBezTo>
                      <a:cubicBezTo>
                        <a:pt x="5" y="24"/>
                        <a:pt x="4" y="26"/>
                        <a:pt x="4" y="29"/>
                      </a:cubicBezTo>
                      <a:cubicBezTo>
                        <a:pt x="4" y="29"/>
                        <a:pt x="3" y="30"/>
                        <a:pt x="3" y="30"/>
                      </a:cubicBezTo>
                      <a:cubicBezTo>
                        <a:pt x="3" y="31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6" y="33"/>
                        <a:pt x="7" y="32"/>
                        <a:pt x="8" y="3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2"/>
                        <a:pt x="14" y="33"/>
                        <a:pt x="16" y="32"/>
                      </a:cubicBezTo>
                      <a:cubicBezTo>
                        <a:pt x="17" y="32"/>
                        <a:pt x="17" y="31"/>
                        <a:pt x="17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Oval 86"/>
                <p:cNvSpPr/>
                <p:nvPr/>
              </p:nvSpPr>
              <p:spPr bwMode="auto">
                <a:xfrm>
                  <a:off x="2565401" y="4678363"/>
                  <a:ext cx="20638" cy="190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Freeform: Shape 87"/>
                <p:cNvSpPr/>
                <p:nvPr/>
              </p:nvSpPr>
              <p:spPr bwMode="auto">
                <a:xfrm>
                  <a:off x="2571751" y="4679950"/>
                  <a:ext cx="49213" cy="95250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5" y="20"/>
                    </a:cxn>
                    <a:cxn ang="0">
                      <a:pos x="3" y="18"/>
                    </a:cxn>
                    <a:cxn ang="0">
                      <a:pos x="2" y="11"/>
                    </a:cxn>
                    <a:cxn ang="0">
                      <a:pos x="3" y="8"/>
                    </a:cxn>
                    <a:cxn ang="0">
                      <a:pos x="10" y="1"/>
                    </a:cxn>
                    <a:cxn ang="0">
                      <a:pos x="13" y="1"/>
                    </a:cxn>
                    <a:cxn ang="0">
                      <a:pos x="13" y="4"/>
                    </a:cxn>
                    <a:cxn ang="0">
                      <a:pos x="9" y="9"/>
                    </a:cxn>
                    <a:cxn ang="0">
                      <a:pos x="13" y="6"/>
                    </a:cxn>
                    <a:cxn ang="0">
                      <a:pos x="16" y="7"/>
                    </a:cxn>
                    <a:cxn ang="0">
                      <a:pos x="15" y="10"/>
                    </a:cxn>
                    <a:cxn ang="0">
                      <a:pos x="10" y="13"/>
                    </a:cxn>
                    <a:cxn ang="0">
                      <a:pos x="10" y="13"/>
                    </a:cxn>
                    <a:cxn ang="0">
                      <a:pos x="11" y="22"/>
                    </a:cxn>
                    <a:cxn ang="0">
                      <a:pos x="13" y="29"/>
                    </a:cxn>
                    <a:cxn ang="0">
                      <a:pos x="14" y="30"/>
                    </a:cxn>
                    <a:cxn ang="0">
                      <a:pos x="12" y="33"/>
                    </a:cxn>
                    <a:cxn ang="0">
                      <a:pos x="11" y="33"/>
                    </a:cxn>
                    <a:cxn ang="0">
                      <a:pos x="9" y="31"/>
                    </a:cxn>
                    <a:cxn ang="0">
                      <a:pos x="8" y="25"/>
                    </a:cxn>
                    <a:cxn ang="0">
                      <a:pos x="4" y="31"/>
                    </a:cxn>
                    <a:cxn ang="0">
                      <a:pos x="1" y="32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17" h="33">
                      <a:moveTo>
                        <a:pt x="0" y="29"/>
                      </a:move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4" y="20"/>
                        <a:pt x="4" y="19"/>
                        <a:pt x="3" y="18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9"/>
                        <a:pt x="3" y="8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4" y="2"/>
                        <a:pt x="14" y="3"/>
                        <a:pt x="13" y="4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6" y="6"/>
                        <a:pt x="16" y="7"/>
                      </a:cubicBezTo>
                      <a:cubicBezTo>
                        <a:pt x="17" y="9"/>
                        <a:pt x="16" y="10"/>
                        <a:pt x="15" y="10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6"/>
                        <a:pt x="11" y="19"/>
                        <a:pt x="11" y="22"/>
                      </a:cubicBezTo>
                      <a:cubicBezTo>
                        <a:pt x="12" y="24"/>
                        <a:pt x="13" y="26"/>
                        <a:pt x="13" y="29"/>
                      </a:cubicBezTo>
                      <a:cubicBezTo>
                        <a:pt x="13" y="29"/>
                        <a:pt x="13" y="30"/>
                        <a:pt x="14" y="30"/>
                      </a:cubicBezTo>
                      <a:cubicBezTo>
                        <a:pt x="14" y="31"/>
                        <a:pt x="13" y="33"/>
                        <a:pt x="12" y="33"/>
                      </a:cubicBezTo>
                      <a:cubicBezTo>
                        <a:pt x="12" y="33"/>
                        <a:pt x="12" y="33"/>
                        <a:pt x="11" y="33"/>
                      </a:cubicBezTo>
                      <a:cubicBezTo>
                        <a:pt x="10" y="33"/>
                        <a:pt x="10" y="32"/>
                        <a:pt x="9" y="31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2"/>
                        <a:pt x="2" y="33"/>
                        <a:pt x="1" y="32"/>
                      </a:cubicBezTo>
                      <a:cubicBezTo>
                        <a:pt x="0" y="32"/>
                        <a:pt x="0" y="31"/>
                        <a:pt x="0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Oval 88"/>
                <p:cNvSpPr/>
                <p:nvPr/>
              </p:nvSpPr>
              <p:spPr bwMode="auto">
                <a:xfrm>
                  <a:off x="2649538" y="4692650"/>
                  <a:ext cx="19050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Freeform: Shape 89"/>
                <p:cNvSpPr/>
                <p:nvPr/>
              </p:nvSpPr>
              <p:spPr bwMode="auto">
                <a:xfrm>
                  <a:off x="2625726" y="4689475"/>
                  <a:ext cx="63500" cy="85725"/>
                </a:xfrm>
                <a:custGeom>
                  <a:avLst/>
                  <a:gdLst/>
                  <a:ahLst/>
                  <a:cxnLst>
                    <a:cxn ang="0">
                      <a:pos x="19" y="18"/>
                    </a:cxn>
                    <a:cxn ang="0">
                      <a:pos x="17" y="18"/>
                    </a:cxn>
                    <a:cxn ang="0">
                      <a:pos x="17" y="14"/>
                    </a:cxn>
                    <a:cxn ang="0">
                      <a:pos x="21" y="11"/>
                    </a:cxn>
                    <a:cxn ang="0">
                      <a:pos x="22" y="9"/>
                    </a:cxn>
                    <a:cxn ang="0">
                      <a:pos x="22" y="3"/>
                    </a:cxn>
                    <a:cxn ang="0">
                      <a:pos x="20" y="0"/>
                    </a:cxn>
                    <a:cxn ang="0">
                      <a:pos x="17" y="3"/>
                    </a:cxn>
                    <a:cxn ang="0">
                      <a:pos x="17" y="8"/>
                    </a:cxn>
                    <a:cxn ang="0">
                      <a:pos x="12" y="12"/>
                    </a:cxn>
                    <a:cxn ang="0">
                      <a:pos x="7" y="9"/>
                    </a:cxn>
                    <a:cxn ang="0">
                      <a:pos x="5" y="5"/>
                    </a:cxn>
                    <a:cxn ang="0">
                      <a:pos x="2" y="4"/>
                    </a:cxn>
                    <a:cxn ang="0">
                      <a:pos x="1" y="7"/>
                    </a:cxn>
                    <a:cxn ang="0">
                      <a:pos x="3" y="12"/>
                    </a:cxn>
                    <a:cxn ang="0">
                      <a:pos x="4" y="13"/>
                    </a:cxn>
                    <a:cxn ang="0">
                      <a:pos x="8" y="15"/>
                    </a:cxn>
                    <a:cxn ang="0">
                      <a:pos x="8" y="23"/>
                    </a:cxn>
                    <a:cxn ang="0">
                      <a:pos x="8" y="23"/>
                    </a:cxn>
                    <a:cxn ang="0">
                      <a:pos x="8" y="26"/>
                    </a:cxn>
                    <a:cxn ang="0">
                      <a:pos x="2" y="26"/>
                    </a:cxn>
                    <a:cxn ang="0">
                      <a:pos x="0" y="28"/>
                    </a:cxn>
                    <a:cxn ang="0">
                      <a:pos x="2" y="30"/>
                    </a:cxn>
                    <a:cxn ang="0">
                      <a:pos x="11" y="30"/>
                    </a:cxn>
                    <a:cxn ang="0">
                      <a:pos x="13" y="28"/>
                    </a:cxn>
                    <a:cxn ang="0">
                      <a:pos x="13" y="23"/>
                    </a:cxn>
                    <a:cxn ang="0">
                      <a:pos x="17" y="23"/>
                    </a:cxn>
                    <a:cxn ang="0">
                      <a:pos x="17" y="28"/>
                    </a:cxn>
                    <a:cxn ang="0">
                      <a:pos x="19" y="30"/>
                    </a:cxn>
                    <a:cxn ang="0">
                      <a:pos x="22" y="28"/>
                    </a:cxn>
                    <a:cxn ang="0">
                      <a:pos x="22" y="20"/>
                    </a:cxn>
                    <a:cxn ang="0">
                      <a:pos x="19" y="18"/>
                    </a:cxn>
                  </a:cxnLst>
                  <a:rect l="0" t="0" r="r" b="b"/>
                  <a:pathLst>
                    <a:path w="22" h="30">
                      <a:moveTo>
                        <a:pt x="19" y="18"/>
                      </a:move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0"/>
                        <a:pt x="22" y="10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1"/>
                        <a:pt x="21" y="0"/>
                        <a:pt x="20" y="0"/>
                      </a:cubicBezTo>
                      <a:cubicBezTo>
                        <a:pt x="18" y="0"/>
                        <a:pt x="17" y="1"/>
                        <a:pt x="17" y="3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ubicBezTo>
                        <a:pt x="1" y="4"/>
                        <a:pt x="1" y="5"/>
                        <a:pt x="1" y="7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4" y="13"/>
                        <a:pt x="4" y="13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6"/>
                        <a:pt x="0" y="27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2" y="30"/>
                        <a:pt x="13" y="29"/>
                        <a:pt x="13" y="28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8" y="30"/>
                        <a:pt x="19" y="30"/>
                      </a:cubicBezTo>
                      <a:cubicBezTo>
                        <a:pt x="21" y="30"/>
                        <a:pt x="22" y="29"/>
                        <a:pt x="22" y="28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9"/>
                        <a:pt x="21" y="18"/>
                        <a:pt x="19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Freeform: Shape 90"/>
                <p:cNvSpPr/>
                <p:nvPr/>
              </p:nvSpPr>
              <p:spPr bwMode="auto">
                <a:xfrm>
                  <a:off x="2660651" y="4586288"/>
                  <a:ext cx="120650" cy="77787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31" y="49"/>
                    </a:cxn>
                    <a:cxn ang="0">
                      <a:pos x="62" y="25"/>
                    </a:cxn>
                    <a:cxn ang="0">
                      <a:pos x="60" y="39"/>
                    </a:cxn>
                    <a:cxn ang="0">
                      <a:pos x="72" y="29"/>
                    </a:cxn>
                    <a:cxn ang="0">
                      <a:pos x="76" y="3"/>
                    </a:cxn>
                    <a:cxn ang="0">
                      <a:pos x="49" y="0"/>
                    </a:cxn>
                    <a:cxn ang="0">
                      <a:pos x="36" y="9"/>
                    </a:cxn>
                    <a:cxn ang="0">
                      <a:pos x="51" y="10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76" h="49">
                      <a:moveTo>
                        <a:pt x="0" y="49"/>
                      </a:moveTo>
                      <a:lnTo>
                        <a:pt x="31" y="49"/>
                      </a:lnTo>
                      <a:lnTo>
                        <a:pt x="62" y="25"/>
                      </a:lnTo>
                      <a:lnTo>
                        <a:pt x="60" y="39"/>
                      </a:lnTo>
                      <a:lnTo>
                        <a:pt x="72" y="29"/>
                      </a:lnTo>
                      <a:lnTo>
                        <a:pt x="76" y="3"/>
                      </a:lnTo>
                      <a:lnTo>
                        <a:pt x="49" y="0"/>
                      </a:lnTo>
                      <a:lnTo>
                        <a:pt x="36" y="9"/>
                      </a:lnTo>
                      <a:lnTo>
                        <a:pt x="51" y="10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Freeform: Shape 91"/>
                <p:cNvSpPr/>
                <p:nvPr/>
              </p:nvSpPr>
              <p:spPr bwMode="auto">
                <a:xfrm>
                  <a:off x="2551113" y="4625975"/>
                  <a:ext cx="130175" cy="42862"/>
                </a:xfrm>
                <a:custGeom>
                  <a:avLst/>
                  <a:gdLst/>
                  <a:ahLst/>
                  <a:cxnLst>
                    <a:cxn ang="0">
                      <a:pos x="58" y="20"/>
                    </a:cxn>
                    <a:cxn ang="0">
                      <a:pos x="63" y="22"/>
                    </a:cxn>
                    <a:cxn ang="0">
                      <a:pos x="82" y="7"/>
                    </a:cxn>
                    <a:cxn ang="0">
                      <a:pos x="56" y="0"/>
                    </a:cxn>
                    <a:cxn ang="0">
                      <a:pos x="0" y="27"/>
                    </a:cxn>
                    <a:cxn ang="0">
                      <a:pos x="42" y="27"/>
                    </a:cxn>
                    <a:cxn ang="0">
                      <a:pos x="58" y="20"/>
                    </a:cxn>
                  </a:cxnLst>
                  <a:rect l="0" t="0" r="r" b="b"/>
                  <a:pathLst>
                    <a:path w="82" h="27">
                      <a:moveTo>
                        <a:pt x="58" y="20"/>
                      </a:moveTo>
                      <a:lnTo>
                        <a:pt x="63" y="22"/>
                      </a:lnTo>
                      <a:lnTo>
                        <a:pt x="82" y="7"/>
                      </a:lnTo>
                      <a:lnTo>
                        <a:pt x="56" y="0"/>
                      </a:lnTo>
                      <a:lnTo>
                        <a:pt x="0" y="27"/>
                      </a:lnTo>
                      <a:lnTo>
                        <a:pt x="42" y="27"/>
                      </a:lnTo>
                      <a:lnTo>
                        <a:pt x="58" y="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1" name="Group 92"/>
              <p:cNvGrpSpPr/>
              <p:nvPr/>
            </p:nvGrpSpPr>
            <p:grpSpPr>
              <a:xfrm>
                <a:off x="7486694" y="3532461"/>
                <a:ext cx="447738" cy="505132"/>
                <a:chOff x="5010151" y="4568825"/>
                <a:chExt cx="185737" cy="209550"/>
              </a:xfrm>
              <a:solidFill>
                <a:schemeClr val="bg1"/>
              </a:solidFill>
            </p:grpSpPr>
            <p:sp>
              <p:nvSpPr>
                <p:cNvPr id="82" name="Oval 93"/>
                <p:cNvSpPr/>
                <p:nvPr/>
              </p:nvSpPr>
              <p:spPr bwMode="auto">
                <a:xfrm>
                  <a:off x="5073651" y="4654550"/>
                  <a:ext cx="28575" cy="254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3" name="Freeform: Shape 94"/>
                <p:cNvSpPr/>
                <p:nvPr/>
              </p:nvSpPr>
              <p:spPr bwMode="auto">
                <a:xfrm>
                  <a:off x="5010151" y="4679950"/>
                  <a:ext cx="114300" cy="98425"/>
                </a:xfrm>
                <a:custGeom>
                  <a:avLst/>
                  <a:gdLst/>
                  <a:ahLst/>
                  <a:cxnLst>
                    <a:cxn ang="0">
                      <a:pos x="38" y="10"/>
                    </a:cxn>
                    <a:cxn ang="0">
                      <a:pos x="29" y="9"/>
                    </a:cxn>
                    <a:cxn ang="0">
                      <a:pos x="29" y="8"/>
                    </a:cxn>
                    <a:cxn ang="0">
                      <a:pos x="32" y="8"/>
                    </a:cxn>
                    <a:cxn ang="0">
                      <a:pos x="34" y="3"/>
                    </a:cxn>
                    <a:cxn ang="0">
                      <a:pos x="27" y="4"/>
                    </a:cxn>
                    <a:cxn ang="0">
                      <a:pos x="25" y="2"/>
                    </a:cxn>
                    <a:cxn ang="0">
                      <a:pos x="22" y="1"/>
                    </a:cxn>
                    <a:cxn ang="0">
                      <a:pos x="17" y="3"/>
                    </a:cxn>
                    <a:cxn ang="0">
                      <a:pos x="13" y="15"/>
                    </a:cxn>
                    <a:cxn ang="0">
                      <a:pos x="13" y="15"/>
                    </a:cxn>
                    <a:cxn ang="0">
                      <a:pos x="11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3" y="28"/>
                    </a:cxn>
                    <a:cxn ang="0">
                      <a:pos x="13" y="28"/>
                    </a:cxn>
                    <a:cxn ang="0">
                      <a:pos x="15" y="26"/>
                    </a:cxn>
                    <a:cxn ang="0">
                      <a:pos x="18" y="20"/>
                    </a:cxn>
                    <a:cxn ang="0">
                      <a:pos x="19" y="21"/>
                    </a:cxn>
                    <a:cxn ang="0">
                      <a:pos x="20" y="21"/>
                    </a:cxn>
                    <a:cxn ang="0">
                      <a:pos x="24" y="33"/>
                    </a:cxn>
                    <a:cxn ang="0">
                      <a:pos x="27" y="34"/>
                    </a:cxn>
                    <a:cxn ang="0">
                      <a:pos x="28" y="34"/>
                    </a:cxn>
                    <a:cxn ang="0">
                      <a:pos x="30" y="31"/>
                    </a:cxn>
                    <a:cxn ang="0">
                      <a:pos x="24" y="17"/>
                    </a:cxn>
                    <a:cxn ang="0">
                      <a:pos x="26" y="12"/>
                    </a:cxn>
                    <a:cxn ang="0">
                      <a:pos x="27" y="13"/>
                    </a:cxn>
                    <a:cxn ang="0">
                      <a:pos x="38" y="15"/>
                    </a:cxn>
                    <a:cxn ang="0">
                      <a:pos x="38" y="15"/>
                    </a:cxn>
                    <a:cxn ang="0">
                      <a:pos x="40" y="13"/>
                    </a:cxn>
                    <a:cxn ang="0">
                      <a:pos x="38" y="10"/>
                    </a:cxn>
                  </a:cxnLst>
                  <a:rect l="0" t="0" r="r" b="b"/>
                  <a:pathLst>
                    <a:path w="40" h="34">
                      <a:moveTo>
                        <a:pt x="38" y="10"/>
                      </a:move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6" y="2"/>
                        <a:pt x="25" y="2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0"/>
                        <a:pt x="18" y="1"/>
                        <a:pt x="17" y="3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1" y="22"/>
                        <a:pt x="0" y="23"/>
                        <a:pt x="0" y="25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4" y="28"/>
                        <a:pt x="15" y="27"/>
                        <a:pt x="15" y="26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1"/>
                        <a:pt x="20" y="21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5" y="34"/>
                        <a:pt x="26" y="34"/>
                        <a:pt x="27" y="34"/>
                      </a:cubicBezTo>
                      <a:cubicBezTo>
                        <a:pt x="27" y="34"/>
                        <a:pt x="28" y="34"/>
                        <a:pt x="28" y="34"/>
                      </a:cubicBezTo>
                      <a:cubicBezTo>
                        <a:pt x="29" y="34"/>
                        <a:pt x="30" y="32"/>
                        <a:pt x="30" y="3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3"/>
                        <a:pt x="27" y="13"/>
                        <a:pt x="27" y="13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5"/>
                        <a:pt x="40" y="14"/>
                        <a:pt x="40" y="13"/>
                      </a:cubicBezTo>
                      <a:cubicBezTo>
                        <a:pt x="40" y="11"/>
                        <a:pt x="39" y="10"/>
                        <a:pt x="38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4" name="Freeform: Shape 95"/>
                <p:cNvSpPr/>
                <p:nvPr/>
              </p:nvSpPr>
              <p:spPr bwMode="auto">
                <a:xfrm>
                  <a:off x="5119688" y="4689475"/>
                  <a:ext cx="11113" cy="1428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4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4" y="4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5" name="Freeform: Shape 96"/>
                <p:cNvSpPr/>
                <p:nvPr/>
              </p:nvSpPr>
              <p:spPr bwMode="auto">
                <a:xfrm>
                  <a:off x="5089526" y="4724400"/>
                  <a:ext cx="17463" cy="174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2"/>
                    </a:cxn>
                    <a:cxn ang="0">
                      <a:pos x="2" y="5"/>
                    </a:cxn>
                    <a:cxn ang="0">
                      <a:pos x="5" y="4"/>
                    </a:cxn>
                    <a:cxn ang="0">
                      <a:pos x="6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6" name="Freeform: Shape 97"/>
                <p:cNvSpPr/>
                <p:nvPr/>
              </p:nvSpPr>
              <p:spPr bwMode="auto">
                <a:xfrm>
                  <a:off x="5110163" y="4678363"/>
                  <a:ext cx="17463" cy="7937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1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4" y="3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6" h="3">
                      <a:moveTo>
                        <a:pt x="5" y="3"/>
                      </a:moveTo>
                      <a:cubicBezTo>
                        <a:pt x="6" y="2"/>
                        <a:pt x="5" y="2"/>
                        <a:pt x="5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7" name="Freeform: Shape 98"/>
                <p:cNvSpPr/>
                <p:nvPr/>
              </p:nvSpPr>
              <p:spPr bwMode="auto">
                <a:xfrm>
                  <a:off x="5116513" y="4672013"/>
                  <a:ext cx="11113" cy="7937"/>
                </a:xfrm>
                <a:custGeom>
                  <a:avLst/>
                  <a:gdLst/>
                  <a:ahLst/>
                  <a:cxnLst>
                    <a:cxn ang="0">
                      <a:pos x="7" y="5"/>
                    </a:cxn>
                    <a:cxn ang="0">
                      <a:pos x="7" y="4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7" y="5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8" name="Freeform: Shape 99"/>
                <p:cNvSpPr/>
                <p:nvPr/>
              </p:nvSpPr>
              <p:spPr bwMode="auto">
                <a:xfrm>
                  <a:off x="5084763" y="4568825"/>
                  <a:ext cx="111125" cy="109537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13" y="37"/>
                    </a:cxn>
                    <a:cxn ang="0">
                      <a:pos x="4" y="12"/>
                    </a:cxn>
                    <a:cxn ang="0">
                      <a:pos x="21" y="0"/>
                    </a:cxn>
                    <a:cxn ang="0">
                      <a:pos x="28" y="2"/>
                    </a:cxn>
                    <a:cxn ang="0">
                      <a:pos x="37" y="12"/>
                    </a:cxn>
                    <a:cxn ang="0">
                      <a:pos x="37" y="26"/>
                    </a:cxn>
                    <a:cxn ang="0">
                      <a:pos x="20" y="38"/>
                    </a:cxn>
                    <a:cxn ang="0">
                      <a:pos x="21" y="4"/>
                    </a:cxn>
                    <a:cxn ang="0">
                      <a:pos x="8" y="14"/>
                    </a:cxn>
                    <a:cxn ang="0">
                      <a:pos x="15" y="33"/>
                    </a:cxn>
                    <a:cxn ang="0">
                      <a:pos x="20" y="34"/>
                    </a:cxn>
                    <a:cxn ang="0">
                      <a:pos x="33" y="24"/>
                    </a:cxn>
                    <a:cxn ang="0">
                      <a:pos x="34" y="13"/>
                    </a:cxn>
                    <a:cxn ang="0">
                      <a:pos x="26" y="5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39" h="38">
                      <a:moveTo>
                        <a:pt x="20" y="38"/>
                      </a:moveTo>
                      <a:cubicBezTo>
                        <a:pt x="18" y="38"/>
                        <a:pt x="15" y="37"/>
                        <a:pt x="13" y="37"/>
                      </a:cubicBezTo>
                      <a:cubicBezTo>
                        <a:pt x="4" y="33"/>
                        <a:pt x="0" y="22"/>
                        <a:pt x="4" y="12"/>
                      </a:cubicBezTo>
                      <a:cubicBezTo>
                        <a:pt x="7" y="5"/>
                        <a:pt x="14" y="0"/>
                        <a:pt x="21" y="0"/>
                      </a:cubicBezTo>
                      <a:cubicBezTo>
                        <a:pt x="24" y="0"/>
                        <a:pt x="26" y="1"/>
                        <a:pt x="28" y="2"/>
                      </a:cubicBezTo>
                      <a:cubicBezTo>
                        <a:pt x="32" y="3"/>
                        <a:pt x="36" y="7"/>
                        <a:pt x="37" y="12"/>
                      </a:cubicBezTo>
                      <a:cubicBezTo>
                        <a:pt x="39" y="16"/>
                        <a:pt x="39" y="21"/>
                        <a:pt x="37" y="26"/>
                      </a:cubicBezTo>
                      <a:cubicBezTo>
                        <a:pt x="34" y="33"/>
                        <a:pt x="27" y="38"/>
                        <a:pt x="20" y="38"/>
                      </a:cubicBezTo>
                      <a:close/>
                      <a:moveTo>
                        <a:pt x="21" y="4"/>
                      </a:moveTo>
                      <a:cubicBezTo>
                        <a:pt x="16" y="4"/>
                        <a:pt x="10" y="8"/>
                        <a:pt x="8" y="14"/>
                      </a:cubicBezTo>
                      <a:cubicBezTo>
                        <a:pt x="4" y="21"/>
                        <a:pt x="8" y="30"/>
                        <a:pt x="15" y="33"/>
                      </a:cubicBezTo>
                      <a:cubicBezTo>
                        <a:pt x="16" y="34"/>
                        <a:pt x="18" y="34"/>
                        <a:pt x="20" y="34"/>
                      </a:cubicBezTo>
                      <a:cubicBezTo>
                        <a:pt x="26" y="34"/>
                        <a:pt x="31" y="30"/>
                        <a:pt x="33" y="24"/>
                      </a:cubicBezTo>
                      <a:cubicBezTo>
                        <a:pt x="35" y="21"/>
                        <a:pt x="35" y="17"/>
                        <a:pt x="34" y="13"/>
                      </a:cubicBezTo>
                      <a:cubicBezTo>
                        <a:pt x="32" y="9"/>
                        <a:pt x="30" y="7"/>
                        <a:pt x="26" y="5"/>
                      </a:cubicBezTo>
                      <a:cubicBezTo>
                        <a:pt x="25" y="4"/>
                        <a:pt x="23" y="4"/>
                        <a:pt x="21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" name="Freeform: Shape 100"/>
                <p:cNvSpPr/>
                <p:nvPr/>
              </p:nvSpPr>
              <p:spPr bwMode="auto">
                <a:xfrm>
                  <a:off x="5103813" y="4605338"/>
                  <a:ext cx="52388" cy="58737"/>
                </a:xfrm>
                <a:custGeom>
                  <a:avLst/>
                  <a:gdLst/>
                  <a:ahLst/>
                  <a:cxnLst>
                    <a:cxn ang="0">
                      <a:pos x="13" y="20"/>
                    </a:cxn>
                    <a:cxn ang="0">
                      <a:pos x="8" y="19"/>
                    </a:cxn>
                    <a:cxn ang="0">
                      <a:pos x="2" y="11"/>
                    </a:cxn>
                    <a:cxn ang="0">
                      <a:pos x="2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4" y="11"/>
                    </a:cxn>
                    <a:cxn ang="0">
                      <a:pos x="9" y="16"/>
                    </a:cxn>
                    <a:cxn ang="0">
                      <a:pos x="16" y="16"/>
                    </a:cxn>
                    <a:cxn ang="0">
                      <a:pos x="17" y="17"/>
                    </a:cxn>
                    <a:cxn ang="0">
                      <a:pos x="16" y="19"/>
                    </a:cxn>
                    <a:cxn ang="0">
                      <a:pos x="13" y="20"/>
                    </a:cxn>
                  </a:cxnLst>
                  <a:rect l="0" t="0" r="r" b="b"/>
                  <a:pathLst>
                    <a:path w="18" h="20">
                      <a:moveTo>
                        <a:pt x="13" y="20"/>
                      </a:moveTo>
                      <a:cubicBezTo>
                        <a:pt x="11" y="20"/>
                        <a:pt x="10" y="19"/>
                        <a:pt x="8" y="19"/>
                      </a:cubicBezTo>
                      <a:cubicBezTo>
                        <a:pt x="5" y="17"/>
                        <a:pt x="3" y="15"/>
                        <a:pt x="2" y="11"/>
                      </a:cubicBezTo>
                      <a:cubicBezTo>
                        <a:pt x="0" y="8"/>
                        <a:pt x="0" y="5"/>
                        <a:pt x="2" y="1"/>
                      </a:cubicBezTo>
                      <a:cubicBezTo>
                        <a:pt x="2" y="1"/>
                        <a:pt x="3" y="0"/>
                        <a:pt x="4" y="1"/>
                      </a:cubicBezTo>
                      <a:cubicBezTo>
                        <a:pt x="4" y="1"/>
                        <a:pt x="5" y="2"/>
                        <a:pt x="4" y="2"/>
                      </a:cubicBezTo>
                      <a:cubicBezTo>
                        <a:pt x="3" y="5"/>
                        <a:pt x="3" y="8"/>
                        <a:pt x="4" y="11"/>
                      </a:cubicBezTo>
                      <a:cubicBezTo>
                        <a:pt x="5" y="13"/>
                        <a:pt x="7" y="15"/>
                        <a:pt x="9" y="16"/>
                      </a:cubicBezTo>
                      <a:cubicBezTo>
                        <a:pt x="11" y="17"/>
                        <a:pt x="14" y="17"/>
                        <a:pt x="16" y="16"/>
                      </a:cubicBezTo>
                      <a:cubicBezTo>
                        <a:pt x="16" y="16"/>
                        <a:pt x="17" y="17"/>
                        <a:pt x="17" y="17"/>
                      </a:cubicBezTo>
                      <a:cubicBezTo>
                        <a:pt x="18" y="18"/>
                        <a:pt x="17" y="19"/>
                        <a:pt x="16" y="19"/>
                      </a:cubicBezTo>
                      <a:cubicBezTo>
                        <a:pt x="15" y="19"/>
                        <a:pt x="14" y="20"/>
                        <a:pt x="13" y="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0" name="Freeform: Shape 101"/>
                <p:cNvSpPr/>
                <p:nvPr/>
              </p:nvSpPr>
              <p:spPr bwMode="auto">
                <a:xfrm>
                  <a:off x="5102226" y="4683125"/>
                  <a:ext cx="19050" cy="2381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" y="8"/>
                    </a:cxn>
                    <a:cxn ang="0">
                      <a:pos x="5" y="8"/>
                    </a:cxn>
                    <a:cxn ang="0">
                      <a:pos x="7" y="2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cubicBezTo>
                        <a:pt x="2" y="8"/>
                        <a:pt x="3" y="8"/>
                        <a:pt x="4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1" name="Group 102"/>
              <p:cNvGrpSpPr/>
              <p:nvPr/>
            </p:nvGrpSpPr>
            <p:grpSpPr>
              <a:xfrm>
                <a:off x="6817729" y="5266374"/>
                <a:ext cx="367372" cy="466866"/>
                <a:chOff x="3949701" y="4570413"/>
                <a:chExt cx="152400" cy="193675"/>
              </a:xfrm>
              <a:solidFill>
                <a:schemeClr val="bg1"/>
              </a:solidFill>
            </p:grpSpPr>
            <p:sp>
              <p:nvSpPr>
                <p:cNvPr id="92" name="Oval 103"/>
                <p:cNvSpPr/>
                <p:nvPr/>
              </p:nvSpPr>
              <p:spPr bwMode="auto">
                <a:xfrm>
                  <a:off x="4079876" y="4657725"/>
                  <a:ext cx="22225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3" name="Freeform: Shape 104"/>
                <p:cNvSpPr/>
                <p:nvPr/>
              </p:nvSpPr>
              <p:spPr bwMode="auto">
                <a:xfrm>
                  <a:off x="4041776" y="4660900"/>
                  <a:ext cx="55563" cy="103187"/>
                </a:xfrm>
                <a:custGeom>
                  <a:avLst/>
                  <a:gdLst/>
                  <a:ahLst/>
                  <a:cxnLst>
                    <a:cxn ang="0">
                      <a:pos x="18" y="32"/>
                    </a:cxn>
                    <a:cxn ang="0">
                      <a:pos x="13" y="22"/>
                    </a:cxn>
                    <a:cxn ang="0">
                      <a:pos x="15" y="20"/>
                    </a:cxn>
                    <a:cxn ang="0">
                      <a:pos x="16" y="12"/>
                    </a:cxn>
                    <a:cxn ang="0">
                      <a:pos x="15" y="9"/>
                    </a:cxn>
                    <a:cxn ang="0">
                      <a:pos x="8" y="1"/>
                    </a:cxn>
                    <a:cxn ang="0">
                      <a:pos x="4" y="1"/>
                    </a:cxn>
                    <a:cxn ang="0">
                      <a:pos x="4" y="4"/>
                    </a:cxn>
                    <a:cxn ang="0">
                      <a:pos x="9" y="9"/>
                    </a:cxn>
                    <a:cxn ang="0">
                      <a:pos x="4" y="7"/>
                    </a:cxn>
                    <a:cxn ang="0">
                      <a:pos x="1" y="8"/>
                    </a:cxn>
                    <a:cxn ang="0">
                      <a:pos x="2" y="11"/>
                    </a:cxn>
                    <a:cxn ang="0">
                      <a:pos x="7" y="14"/>
                    </a:cxn>
                    <a:cxn ang="0">
                      <a:pos x="8" y="14"/>
                    </a:cxn>
                    <a:cxn ang="0">
                      <a:pos x="6" y="23"/>
                    </a:cxn>
                    <a:cxn ang="0">
                      <a:pos x="4" y="31"/>
                    </a:cxn>
                    <a:cxn ang="0">
                      <a:pos x="4" y="33"/>
                    </a:cxn>
                    <a:cxn ang="0">
                      <a:pos x="5" y="36"/>
                    </a:cxn>
                    <a:cxn ang="0">
                      <a:pos x="6" y="36"/>
                    </a:cxn>
                    <a:cxn ang="0">
                      <a:pos x="8" y="34"/>
                    </a:cxn>
                    <a:cxn ang="0">
                      <a:pos x="10" y="27"/>
                    </a:cxn>
                    <a:cxn ang="0">
                      <a:pos x="14" y="34"/>
                    </a:cxn>
                    <a:cxn ang="0">
                      <a:pos x="17" y="35"/>
                    </a:cxn>
                    <a:cxn ang="0">
                      <a:pos x="18" y="32"/>
                    </a:cxn>
                  </a:cxnLst>
                  <a:rect l="0" t="0" r="r" b="b"/>
                  <a:pathLst>
                    <a:path w="19" h="36">
                      <a:moveTo>
                        <a:pt x="18" y="32"/>
                      </a:move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1"/>
                        <a:pt x="14" y="21"/>
                        <a:pt x="15" y="20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0"/>
                        <a:pt x="15" y="9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4" y="4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6"/>
                        <a:pt x="1" y="7"/>
                        <a:pt x="1" y="8"/>
                      </a:cubicBezTo>
                      <a:cubicBezTo>
                        <a:pt x="0" y="9"/>
                        <a:pt x="1" y="11"/>
                        <a:pt x="2" y="11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7" y="17"/>
                        <a:pt x="7" y="21"/>
                        <a:pt x="6" y="23"/>
                      </a:cubicBezTo>
                      <a:cubicBezTo>
                        <a:pt x="5" y="26"/>
                        <a:pt x="5" y="28"/>
                        <a:pt x="4" y="31"/>
                      </a:cubicBezTo>
                      <a:cubicBezTo>
                        <a:pt x="4" y="31"/>
                        <a:pt x="4" y="32"/>
                        <a:pt x="4" y="33"/>
                      </a:cubicBezTo>
                      <a:cubicBezTo>
                        <a:pt x="3" y="34"/>
                        <a:pt x="4" y="35"/>
                        <a:pt x="5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5"/>
                        <a:pt x="16" y="36"/>
                        <a:pt x="17" y="35"/>
                      </a:cubicBezTo>
                      <a:cubicBezTo>
                        <a:pt x="18" y="34"/>
                        <a:pt x="19" y="33"/>
                        <a:pt x="18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Oval 105"/>
                <p:cNvSpPr/>
                <p:nvPr/>
              </p:nvSpPr>
              <p:spPr bwMode="auto">
                <a:xfrm>
                  <a:off x="3987801" y="4675188"/>
                  <a:ext cx="25400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Freeform: Shape 106"/>
                <p:cNvSpPr/>
                <p:nvPr/>
              </p:nvSpPr>
              <p:spPr bwMode="auto">
                <a:xfrm>
                  <a:off x="3963988" y="4672013"/>
                  <a:ext cx="69850" cy="92075"/>
                </a:xfrm>
                <a:custGeom>
                  <a:avLst/>
                  <a:gdLst/>
                  <a:ahLst/>
                  <a:cxnLst>
                    <a:cxn ang="0">
                      <a:pos x="21" y="19"/>
                    </a:cxn>
                    <a:cxn ang="0">
                      <a:pos x="18" y="19"/>
                    </a:cxn>
                    <a:cxn ang="0">
                      <a:pos x="18" y="15"/>
                    </a:cxn>
                    <a:cxn ang="0">
                      <a:pos x="23" y="11"/>
                    </a:cxn>
                    <a:cxn ang="0">
                      <a:pos x="24" y="9"/>
                    </a:cxn>
                    <a:cxn ang="0">
                      <a:pos x="24" y="2"/>
                    </a:cxn>
                    <a:cxn ang="0">
                      <a:pos x="21" y="0"/>
                    </a:cxn>
                    <a:cxn ang="0">
                      <a:pos x="19" y="2"/>
                    </a:cxn>
                    <a:cxn ang="0">
                      <a:pos x="19" y="8"/>
                    </a:cxn>
                    <a:cxn ang="0">
                      <a:pos x="14" y="12"/>
                    </a:cxn>
                    <a:cxn ang="0">
                      <a:pos x="7" y="10"/>
                    </a:cxn>
                    <a:cxn ang="0">
                      <a:pos x="6" y="5"/>
                    </a:cxn>
                    <a:cxn ang="0">
                      <a:pos x="3" y="3"/>
                    </a:cxn>
                    <a:cxn ang="0">
                      <a:pos x="1" y="6"/>
                    </a:cxn>
                    <a:cxn ang="0">
                      <a:pos x="3" y="12"/>
                    </a:cxn>
                    <a:cxn ang="0">
                      <a:pos x="5" y="14"/>
                    </a:cxn>
                    <a:cxn ang="0">
                      <a:pos x="9" y="16"/>
                    </a:cxn>
                    <a:cxn ang="0">
                      <a:pos x="9" y="24"/>
                    </a:cxn>
                    <a:cxn ang="0">
                      <a:pos x="9" y="24"/>
                    </a:cxn>
                    <a:cxn ang="0">
                      <a:pos x="9" y="27"/>
                    </a:cxn>
                    <a:cxn ang="0">
                      <a:pos x="2" y="27"/>
                    </a:cxn>
                    <a:cxn ang="0">
                      <a:pos x="0" y="29"/>
                    </a:cxn>
                    <a:cxn ang="0">
                      <a:pos x="2" y="32"/>
                    </a:cxn>
                    <a:cxn ang="0">
                      <a:pos x="12" y="32"/>
                    </a:cxn>
                    <a:cxn ang="0">
                      <a:pos x="14" y="29"/>
                    </a:cxn>
                    <a:cxn ang="0">
                      <a:pos x="14" y="24"/>
                    </a:cxn>
                    <a:cxn ang="0">
                      <a:pos x="19" y="24"/>
                    </a:cxn>
                    <a:cxn ang="0">
                      <a:pos x="19" y="29"/>
                    </a:cxn>
                    <a:cxn ang="0">
                      <a:pos x="21" y="32"/>
                    </a:cxn>
                    <a:cxn ang="0">
                      <a:pos x="23" y="29"/>
                    </a:cxn>
                    <a:cxn ang="0">
                      <a:pos x="23" y="21"/>
                    </a:cxn>
                    <a:cxn ang="0">
                      <a:pos x="21" y="19"/>
                    </a:cxn>
                  </a:cxnLst>
                  <a:rect l="0" t="0" r="r" b="b"/>
                  <a:pathLst>
                    <a:path w="24" h="32">
                      <a:moveTo>
                        <a:pt x="21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4" y="10"/>
                        <a:pt x="24" y="9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1"/>
                        <a:pt x="23" y="0"/>
                        <a:pt x="21" y="0"/>
                      </a:cubicBezTo>
                      <a:cubicBezTo>
                        <a:pt x="20" y="0"/>
                        <a:pt x="19" y="1"/>
                        <a:pt x="19" y="2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4"/>
                        <a:pt x="4" y="3"/>
                        <a:pt x="3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4" y="13"/>
                        <a:pt x="5" y="14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7"/>
                        <a:pt x="0" y="28"/>
                        <a:pt x="0" y="29"/>
                      </a:cubicBezTo>
                      <a:cubicBezTo>
                        <a:pt x="0" y="31"/>
                        <a:pt x="1" y="32"/>
                        <a:pt x="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4" y="31"/>
                        <a:pt x="14" y="29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1"/>
                        <a:pt x="20" y="32"/>
                        <a:pt x="21" y="32"/>
                      </a:cubicBezTo>
                      <a:cubicBezTo>
                        <a:pt x="22" y="32"/>
                        <a:pt x="23" y="31"/>
                        <a:pt x="23" y="29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0"/>
                        <a:pt x="22" y="19"/>
                        <a:pt x="21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Freeform: Shape 107"/>
                <p:cNvSpPr/>
                <p:nvPr/>
              </p:nvSpPr>
              <p:spPr bwMode="auto">
                <a:xfrm>
                  <a:off x="3949701" y="4570413"/>
                  <a:ext cx="87313" cy="95250"/>
                </a:xfrm>
                <a:custGeom>
                  <a:avLst/>
                  <a:gdLst/>
                  <a:ahLst/>
                  <a:cxnLst>
                    <a:cxn ang="0">
                      <a:pos x="29" y="25"/>
                    </a:cxn>
                    <a:cxn ang="0">
                      <a:pos x="29" y="24"/>
                    </a:cxn>
                    <a:cxn ang="0">
                      <a:pos x="29" y="24"/>
                    </a:cxn>
                    <a:cxn ang="0">
                      <a:pos x="29" y="24"/>
                    </a:cxn>
                    <a:cxn ang="0">
                      <a:pos x="28" y="24"/>
                    </a:cxn>
                    <a:cxn ang="0">
                      <a:pos x="27" y="19"/>
                    </a:cxn>
                    <a:cxn ang="0">
                      <a:pos x="28" y="18"/>
                    </a:cxn>
                    <a:cxn ang="0">
                      <a:pos x="27" y="18"/>
                    </a:cxn>
                    <a:cxn ang="0">
                      <a:pos x="28" y="13"/>
                    </a:cxn>
                    <a:cxn ang="0">
                      <a:pos x="29" y="13"/>
                    </a:cxn>
                    <a:cxn ang="0">
                      <a:pos x="29" y="12"/>
                    </a:cxn>
                    <a:cxn ang="0">
                      <a:pos x="30" y="11"/>
                    </a:cxn>
                    <a:cxn ang="0">
                      <a:pos x="29" y="9"/>
                    </a:cxn>
                    <a:cxn ang="0">
                      <a:pos x="30" y="6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5" y="5"/>
                    </a:cxn>
                    <a:cxn ang="0">
                      <a:pos x="24" y="4"/>
                    </a:cxn>
                    <a:cxn ang="0">
                      <a:pos x="23" y="1"/>
                    </a:cxn>
                    <a:cxn ang="0">
                      <a:pos x="19" y="0"/>
                    </a:cxn>
                    <a:cxn ang="0">
                      <a:pos x="18" y="2"/>
                    </a:cxn>
                    <a:cxn ang="0">
                      <a:pos x="16" y="2"/>
                    </a:cxn>
                    <a:cxn ang="0">
                      <a:pos x="15" y="0"/>
                    </a:cxn>
                    <a:cxn ang="0">
                      <a:pos x="11" y="1"/>
                    </a:cxn>
                    <a:cxn ang="0">
                      <a:pos x="11" y="4"/>
                    </a:cxn>
                    <a:cxn ang="0">
                      <a:pos x="9" y="5"/>
                    </a:cxn>
                    <a:cxn ang="0">
                      <a:pos x="7" y="3"/>
                    </a:cxn>
                    <a:cxn ang="0">
                      <a:pos x="5" y="5"/>
                    </a:cxn>
                    <a:cxn ang="0">
                      <a:pos x="4" y="6"/>
                    </a:cxn>
                    <a:cxn ang="0">
                      <a:pos x="5" y="9"/>
                    </a:cxn>
                    <a:cxn ang="0">
                      <a:pos x="4" y="10"/>
                    </a:cxn>
                    <a:cxn ang="0">
                      <a:pos x="1" y="10"/>
                    </a:cxn>
                    <a:cxn ang="0">
                      <a:pos x="0" y="14"/>
                    </a:cxn>
                    <a:cxn ang="0">
                      <a:pos x="3" y="16"/>
                    </a:cxn>
                    <a:cxn ang="0">
                      <a:pos x="3" y="17"/>
                    </a:cxn>
                    <a:cxn ang="0">
                      <a:pos x="0" y="19"/>
                    </a:cxn>
                    <a:cxn ang="0">
                      <a:pos x="1" y="23"/>
                    </a:cxn>
                    <a:cxn ang="0">
                      <a:pos x="4" y="23"/>
                    </a:cxn>
                    <a:cxn ang="0">
                      <a:pos x="5" y="24"/>
                    </a:cxn>
                    <a:cxn ang="0">
                      <a:pos x="4" y="27"/>
                    </a:cxn>
                    <a:cxn ang="0">
                      <a:pos x="5" y="28"/>
                    </a:cxn>
                    <a:cxn ang="0">
                      <a:pos x="7" y="30"/>
                    </a:cxn>
                    <a:cxn ang="0">
                      <a:pos x="9" y="29"/>
                    </a:cxn>
                    <a:cxn ang="0">
                      <a:pos x="11" y="29"/>
                    </a:cxn>
                    <a:cxn ang="0">
                      <a:pos x="11" y="32"/>
                    </a:cxn>
                    <a:cxn ang="0">
                      <a:pos x="15" y="33"/>
                    </a:cxn>
                    <a:cxn ang="0">
                      <a:pos x="16" y="31"/>
                    </a:cxn>
                    <a:cxn ang="0">
                      <a:pos x="18" y="31"/>
                    </a:cxn>
                    <a:cxn ang="0">
                      <a:pos x="19" y="33"/>
                    </a:cxn>
                    <a:cxn ang="0">
                      <a:pos x="23" y="32"/>
                    </a:cxn>
                    <a:cxn ang="0">
                      <a:pos x="23" y="29"/>
                    </a:cxn>
                    <a:cxn ang="0">
                      <a:pos x="25" y="29"/>
                    </a:cxn>
                    <a:cxn ang="0">
                      <a:pos x="27" y="30"/>
                    </a:cxn>
                    <a:cxn ang="0">
                      <a:pos x="29" y="29"/>
                    </a:cxn>
                    <a:cxn ang="0">
                      <a:pos x="30" y="27"/>
                    </a:cxn>
                    <a:cxn ang="0">
                      <a:pos x="30" y="26"/>
                    </a:cxn>
                    <a:cxn ang="0">
                      <a:pos x="29" y="25"/>
                    </a:cxn>
                    <a:cxn ang="0">
                      <a:pos x="14" y="19"/>
                    </a:cxn>
                    <a:cxn ang="0">
                      <a:pos x="14" y="14"/>
                    </a:cxn>
                    <a:cxn ang="0">
                      <a:pos x="20" y="14"/>
                    </a:cxn>
                    <a:cxn ang="0">
                      <a:pos x="20" y="19"/>
                    </a:cxn>
                    <a:cxn ang="0">
                      <a:pos x="14" y="19"/>
                    </a:cxn>
                  </a:cxnLst>
                  <a:rect l="0" t="0" r="r" b="b"/>
                  <a:pathLst>
                    <a:path w="30" h="33">
                      <a:moveTo>
                        <a:pt x="29" y="25"/>
                      </a:move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29" y="9"/>
                        <a:pt x="29" y="9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7"/>
                        <a:pt x="3" y="17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10" y="29"/>
                        <a:pt x="10" y="29"/>
                        <a:pt x="11" y="29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7" y="31"/>
                        <a:pt x="17" y="31"/>
                        <a:pt x="18" y="31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4" y="29"/>
                        <a:pt x="24" y="29"/>
                        <a:pt x="25" y="29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lose/>
                      <a:moveTo>
                        <a:pt x="14" y="19"/>
                      </a:moveTo>
                      <a:cubicBezTo>
                        <a:pt x="13" y="18"/>
                        <a:pt x="13" y="15"/>
                        <a:pt x="14" y="14"/>
                      </a:cubicBezTo>
                      <a:cubicBezTo>
                        <a:pt x="16" y="13"/>
                        <a:pt x="18" y="13"/>
                        <a:pt x="20" y="14"/>
                      </a:cubicBezTo>
                      <a:cubicBezTo>
                        <a:pt x="21" y="15"/>
                        <a:pt x="21" y="18"/>
                        <a:pt x="20" y="19"/>
                      </a:cubicBezTo>
                      <a:cubicBezTo>
                        <a:pt x="18" y="21"/>
                        <a:pt x="16" y="21"/>
                        <a:pt x="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Freeform: Shape 108"/>
                <p:cNvSpPr/>
                <p:nvPr/>
              </p:nvSpPr>
              <p:spPr bwMode="auto">
                <a:xfrm>
                  <a:off x="4033838" y="4594225"/>
                  <a:ext cx="57150" cy="60325"/>
                </a:xfrm>
                <a:custGeom>
                  <a:avLst/>
                  <a:gdLst/>
                  <a:ahLst/>
                  <a:cxnLst>
                    <a:cxn ang="0">
                      <a:pos x="17" y="15"/>
                    </a:cxn>
                    <a:cxn ang="0">
                      <a:pos x="17" y="14"/>
                    </a:cxn>
                    <a:cxn ang="0">
                      <a:pos x="19" y="14"/>
                    </a:cxn>
                    <a:cxn ang="0">
                      <a:pos x="20" y="12"/>
                    </a:cxn>
                    <a:cxn ang="0">
                      <a:pos x="18" y="11"/>
                    </a:cxn>
                    <a:cxn ang="0">
                      <a:pos x="18" y="10"/>
                    </a:cxn>
                    <a:cxn ang="0">
                      <a:pos x="20" y="9"/>
                    </a:cxn>
                    <a:cxn ang="0">
                      <a:pos x="19" y="7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8" y="4"/>
                    </a:cxn>
                    <a:cxn ang="0">
                      <a:pos x="17" y="3"/>
                    </a:cxn>
                    <a:cxn ang="0">
                      <a:pos x="16" y="2"/>
                    </a:cxn>
                    <a:cxn ang="0">
                      <a:pos x="14" y="3"/>
                    </a:cxn>
                    <a:cxn ang="0">
                      <a:pos x="14" y="3"/>
                    </a:cxn>
                    <a:cxn ang="0">
                      <a:pos x="14" y="1"/>
                    </a:cxn>
                    <a:cxn ang="0">
                      <a:pos x="11" y="0"/>
                    </a:cxn>
                    <a:cxn ang="0">
                      <a:pos x="10" y="2"/>
                    </a:cxn>
                    <a:cxn ang="0">
                      <a:pos x="9" y="2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3"/>
                    </a:cxn>
                    <a:cxn ang="0">
                      <a:pos x="5" y="3"/>
                    </a:cxn>
                    <a:cxn ang="0">
                      <a:pos x="3" y="2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1" y="10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2" y="14"/>
                    </a:cxn>
                    <a:cxn ang="0">
                      <a:pos x="2" y="15"/>
                    </a:cxn>
                    <a:cxn ang="0">
                      <a:pos x="2" y="17"/>
                    </a:cxn>
                    <a:cxn ang="0">
                      <a:pos x="3" y="18"/>
                    </a:cxn>
                    <a:cxn ang="0">
                      <a:pos x="5" y="18"/>
                    </a:cxn>
                    <a:cxn ang="0">
                      <a:pos x="6" y="18"/>
                    </a:cxn>
                    <a:cxn ang="0">
                      <a:pos x="6" y="20"/>
                    </a:cxn>
                    <a:cxn ang="0">
                      <a:pos x="8" y="21"/>
                    </a:cxn>
                    <a:cxn ang="0">
                      <a:pos x="9" y="19"/>
                    </a:cxn>
                    <a:cxn ang="0">
                      <a:pos x="10" y="19"/>
                    </a:cxn>
                    <a:cxn ang="0">
                      <a:pos x="11" y="21"/>
                    </a:cxn>
                    <a:cxn ang="0">
                      <a:pos x="14" y="20"/>
                    </a:cxn>
                    <a:cxn ang="0">
                      <a:pos x="14" y="18"/>
                    </a:cxn>
                    <a:cxn ang="0">
                      <a:pos x="14" y="18"/>
                    </a:cxn>
                    <a:cxn ang="0">
                      <a:pos x="16" y="18"/>
                    </a:cxn>
                    <a:cxn ang="0">
                      <a:pos x="17" y="18"/>
                    </a:cxn>
                    <a:cxn ang="0">
                      <a:pos x="18" y="17"/>
                    </a:cxn>
                    <a:cxn ang="0">
                      <a:pos x="17" y="15"/>
                    </a:cxn>
                    <a:cxn ang="0">
                      <a:pos x="8" y="12"/>
                    </a:cxn>
                    <a:cxn ang="0">
                      <a:pos x="8" y="9"/>
                    </a:cxn>
                    <a:cxn ang="0">
                      <a:pos x="11" y="9"/>
                    </a:cxn>
                    <a:cxn ang="0">
                      <a:pos x="11" y="12"/>
                    </a:cxn>
                    <a:cxn ang="0">
                      <a:pos x="8" y="12"/>
                    </a:cxn>
                  </a:cxnLst>
                  <a:rect l="0" t="0" r="r" b="b"/>
                  <a:pathLst>
                    <a:path w="20" h="21">
                      <a:moveTo>
                        <a:pt x="17" y="15"/>
                      </a:moveTo>
                      <a:cubicBezTo>
                        <a:pt x="17" y="15"/>
                        <a:pt x="17" y="15"/>
                        <a:pt x="17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0"/>
                        <a:pt x="18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6" y="18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lnTo>
                        <a:pt x="17" y="15"/>
                      </a:lnTo>
                      <a:close/>
                      <a:moveTo>
                        <a:pt x="8" y="12"/>
                      </a:move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9" y="8"/>
                        <a:pt x="10" y="8"/>
                        <a:pt x="11" y="9"/>
                      </a:cubicBezTo>
                      <a:cubicBezTo>
                        <a:pt x="12" y="10"/>
                        <a:pt x="12" y="11"/>
                        <a:pt x="11" y="12"/>
                      </a:cubicBezTo>
                      <a:cubicBezTo>
                        <a:pt x="10" y="13"/>
                        <a:pt x="9" y="13"/>
                        <a:pt x="8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8" name="Group 109"/>
              <p:cNvGrpSpPr/>
              <p:nvPr/>
            </p:nvGrpSpPr>
            <p:grpSpPr>
              <a:xfrm>
                <a:off x="4982521" y="5099251"/>
                <a:ext cx="285861" cy="549036"/>
                <a:chOff x="4486276" y="4586288"/>
                <a:chExt cx="100012" cy="192087"/>
              </a:xfrm>
              <a:solidFill>
                <a:schemeClr val="bg1"/>
              </a:solidFill>
            </p:grpSpPr>
            <p:sp>
              <p:nvSpPr>
                <p:cNvPr id="99" name="Freeform: Shape 110"/>
                <p:cNvSpPr/>
                <p:nvPr/>
              </p:nvSpPr>
              <p:spPr bwMode="auto">
                <a:xfrm>
                  <a:off x="4494213" y="4586288"/>
                  <a:ext cx="92075" cy="77787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11" y="3"/>
                    </a:cxn>
                    <a:cxn ang="0">
                      <a:pos x="1" y="12"/>
                    </a:cxn>
                    <a:cxn ang="0">
                      <a:pos x="0" y="14"/>
                    </a:cxn>
                    <a:cxn ang="0">
                      <a:pos x="1" y="24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4" y="27"/>
                    </a:cxn>
                    <a:cxn ang="0">
                      <a:pos x="5" y="26"/>
                    </a:cxn>
                    <a:cxn ang="0">
                      <a:pos x="6" y="24"/>
                    </a:cxn>
                    <a:cxn ang="0">
                      <a:pos x="7" y="16"/>
                    </a:cxn>
                    <a:cxn ang="0">
                      <a:pos x="13" y="11"/>
                    </a:cxn>
                    <a:cxn ang="0">
                      <a:pos x="14" y="11"/>
                    </a:cxn>
                    <a:cxn ang="0">
                      <a:pos x="16" y="14"/>
                    </a:cxn>
                    <a:cxn ang="0">
                      <a:pos x="16" y="17"/>
                    </a:cxn>
                    <a:cxn ang="0">
                      <a:pos x="12" y="22"/>
                    </a:cxn>
                    <a:cxn ang="0">
                      <a:pos x="13" y="25"/>
                    </a:cxn>
                    <a:cxn ang="0">
                      <a:pos x="14" y="25"/>
                    </a:cxn>
                    <a:cxn ang="0">
                      <a:pos x="16" y="25"/>
                    </a:cxn>
                    <a:cxn ang="0">
                      <a:pos x="22" y="17"/>
                    </a:cxn>
                    <a:cxn ang="0">
                      <a:pos x="29" y="11"/>
                    </a:cxn>
                    <a:cxn ang="0">
                      <a:pos x="30" y="11"/>
                    </a:cxn>
                    <a:cxn ang="0">
                      <a:pos x="32" y="9"/>
                    </a:cxn>
                    <a:cxn ang="0">
                      <a:pos x="32" y="2"/>
                    </a:cxn>
                    <a:cxn ang="0">
                      <a:pos x="30" y="0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32" h="27">
                      <a:moveTo>
                        <a:pt x="24" y="2"/>
                      </a:moveTo>
                      <a:cubicBezTo>
                        <a:pt x="24" y="2"/>
                        <a:pt x="13" y="2"/>
                        <a:pt x="11" y="3"/>
                      </a:cubicBezTo>
                      <a:cubicBezTo>
                        <a:pt x="9" y="3"/>
                        <a:pt x="1" y="12"/>
                        <a:pt x="1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3" y="27"/>
                        <a:pt x="4" y="27"/>
                      </a:cubicBezTo>
                      <a:cubicBezTo>
                        <a:pt x="4" y="27"/>
                        <a:pt x="5" y="26"/>
                        <a:pt x="5" y="26"/>
                      </a:cubicBezTo>
                      <a:cubicBezTo>
                        <a:pt x="6" y="25"/>
                        <a:pt x="6" y="25"/>
                        <a:pt x="6" y="24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4" y="10"/>
                        <a:pt x="14" y="11"/>
                      </a:cubicBezTo>
                      <a:cubicBezTo>
                        <a:pt x="15" y="12"/>
                        <a:pt x="16" y="13"/>
                        <a:pt x="16" y="14"/>
                      </a:cubicBezTo>
                      <a:cubicBezTo>
                        <a:pt x="17" y="16"/>
                        <a:pt x="16" y="17"/>
                        <a:pt x="16" y="17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4"/>
                        <a:pt x="13" y="25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6" y="25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32" y="11"/>
                        <a:pt x="32" y="9"/>
                      </a:cubicBezTo>
                      <a:cubicBezTo>
                        <a:pt x="32" y="6"/>
                        <a:pt x="32" y="3"/>
                        <a:pt x="32" y="2"/>
                      </a:cubicBezTo>
                      <a:cubicBezTo>
                        <a:pt x="32" y="0"/>
                        <a:pt x="30" y="0"/>
                        <a:pt x="30" y="0"/>
                      </a:cubicBezTo>
                      <a:lnTo>
                        <a:pt x="2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Freeform: Shape 111"/>
                <p:cNvSpPr/>
                <p:nvPr/>
              </p:nvSpPr>
              <p:spPr bwMode="auto">
                <a:xfrm>
                  <a:off x="4486276" y="4689475"/>
                  <a:ext cx="88900" cy="88900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18" y="29"/>
                    </a:cxn>
                    <a:cxn ang="0">
                      <a:pos x="16" y="0"/>
                    </a:cxn>
                    <a:cxn ang="0">
                      <a:pos x="22" y="22"/>
                    </a:cxn>
                    <a:cxn ang="0">
                      <a:pos x="18" y="24"/>
                    </a:cxn>
                    <a:cxn ang="0">
                      <a:pos x="17" y="26"/>
                    </a:cxn>
                    <a:cxn ang="0">
                      <a:pos x="16" y="24"/>
                    </a:cxn>
                    <a:cxn ang="0">
                      <a:pos x="12" y="25"/>
                    </a:cxn>
                    <a:cxn ang="0">
                      <a:pos x="10" y="23"/>
                    </a:cxn>
                    <a:cxn ang="0">
                      <a:pos x="11" y="22"/>
                    </a:cxn>
                    <a:cxn ang="0">
                      <a:pos x="13" y="22"/>
                    </a:cxn>
                    <a:cxn ang="0">
                      <a:pos x="17" y="22"/>
                    </a:cxn>
                    <a:cxn ang="0">
                      <a:pos x="19" y="21"/>
                    </a:cxn>
                    <a:cxn ang="0">
                      <a:pos x="19" y="18"/>
                    </a:cxn>
                    <a:cxn ang="0">
                      <a:pos x="17" y="17"/>
                    </a:cxn>
                    <a:cxn ang="0">
                      <a:pos x="13" y="17"/>
                    </a:cxn>
                    <a:cxn ang="0">
                      <a:pos x="9" y="17"/>
                    </a:cxn>
                    <a:cxn ang="0">
                      <a:pos x="7" y="14"/>
                    </a:cxn>
                    <a:cxn ang="0">
                      <a:pos x="8" y="10"/>
                    </a:cxn>
                    <a:cxn ang="0">
                      <a:pos x="12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7" y="8"/>
                    </a:cxn>
                    <a:cxn ang="0">
                      <a:pos x="19" y="9"/>
                    </a:cxn>
                    <a:cxn ang="0">
                      <a:pos x="18" y="10"/>
                    </a:cxn>
                    <a:cxn ang="0">
                      <a:pos x="18" y="10"/>
                    </a:cxn>
                    <a:cxn ang="0">
                      <a:pos x="14" y="10"/>
                    </a:cxn>
                    <a:cxn ang="0">
                      <a:pos x="11" y="11"/>
                    </a:cxn>
                    <a:cxn ang="0">
                      <a:pos x="11" y="13"/>
                    </a:cxn>
                    <a:cxn ang="0">
                      <a:pos x="12" y="14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3" y="17"/>
                    </a:cxn>
                  </a:cxnLst>
                  <a:rect l="0" t="0" r="r" b="b"/>
                  <a:pathLst>
                    <a:path w="31" h="31">
                      <a:moveTo>
                        <a:pt x="16" y="0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7"/>
                        <a:pt x="0" y="14"/>
                        <a:pt x="2" y="20"/>
                      </a:cubicBezTo>
                      <a:cubicBezTo>
                        <a:pt x="4" y="28"/>
                        <a:pt x="11" y="31"/>
                        <a:pt x="18" y="29"/>
                      </a:cubicBezTo>
                      <a:cubicBezTo>
                        <a:pt x="26" y="27"/>
                        <a:pt x="31" y="21"/>
                        <a:pt x="29" y="13"/>
                      </a:cubicBezTo>
                      <a:cubicBezTo>
                        <a:pt x="27" y="8"/>
                        <a:pt x="21" y="2"/>
                        <a:pt x="16" y="0"/>
                      </a:cubicBezTo>
                      <a:close/>
                      <a:moveTo>
                        <a:pt x="23" y="20"/>
                      </a:moveTo>
                      <a:cubicBezTo>
                        <a:pt x="23" y="20"/>
                        <a:pt x="22" y="21"/>
                        <a:pt x="22" y="22"/>
                      </a:cubicBezTo>
                      <a:cubicBezTo>
                        <a:pt x="21" y="22"/>
                        <a:pt x="20" y="23"/>
                        <a:pt x="20" y="23"/>
                      </a:cubicBezTo>
                      <a:cubicBezTo>
                        <a:pt x="19" y="23"/>
                        <a:pt x="18" y="24"/>
                        <a:pt x="18" y="24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5" y="25"/>
                        <a:pt x="15" y="25"/>
                        <a:pt x="14" y="25"/>
                      </a:cubicBezTo>
                      <a:cubicBezTo>
                        <a:pt x="14" y="25"/>
                        <a:pt x="13" y="25"/>
                        <a:pt x="12" y="25"/>
                      </a:cubicBezTo>
                      <a:cubicBezTo>
                        <a:pt x="11" y="25"/>
                        <a:pt x="11" y="24"/>
                        <a:pt x="10" y="24"/>
                      </a:cubicBezTo>
                      <a:cubicBezTo>
                        <a:pt x="10" y="24"/>
                        <a:pt x="10" y="24"/>
                        <a:pt x="10" y="23"/>
                      </a:cubicBezTo>
                      <a:cubicBezTo>
                        <a:pt x="10" y="23"/>
                        <a:pt x="10" y="23"/>
                        <a:pt x="10" y="22"/>
                      </a:cubicBezTo>
                      <a:cubicBezTo>
                        <a:pt x="10" y="22"/>
                        <a:pt x="10" y="22"/>
                        <a:pt x="11" y="22"/>
                      </a:cubicBezTo>
                      <a:cubicBezTo>
                        <a:pt x="11" y="22"/>
                        <a:pt x="11" y="22"/>
                        <a:pt x="12" y="22"/>
                      </a:cubicBezTo>
                      <a:cubicBezTo>
                        <a:pt x="12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5" y="22"/>
                      </a:cubicBezTo>
                      <a:cubicBezTo>
                        <a:pt x="15" y="22"/>
                        <a:pt x="16" y="22"/>
                        <a:pt x="17" y="22"/>
                      </a:cubicBezTo>
                      <a:cubicBezTo>
                        <a:pt x="17" y="22"/>
                        <a:pt x="17" y="21"/>
                        <a:pt x="18" y="21"/>
                      </a:cubicBezTo>
                      <a:cubicBezTo>
                        <a:pt x="18" y="21"/>
                        <a:pt x="18" y="21"/>
                        <a:pt x="19" y="21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19"/>
                        <a:pt x="19" y="19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7"/>
                        <a:pt x="18" y="17"/>
                        <a:pt x="17" y="17"/>
                      </a:cubicBezTo>
                      <a:cubicBezTo>
                        <a:pt x="16" y="17"/>
                        <a:pt x="15" y="17"/>
                        <a:pt x="15" y="17"/>
                      </a:cubicBezTo>
                      <a:cubicBezTo>
                        <a:pt x="14" y="17"/>
                        <a:pt x="13" y="17"/>
                        <a:pt x="13" y="17"/>
                      </a:cubicBezTo>
                      <a:cubicBezTo>
                        <a:pt x="12" y="17"/>
                        <a:pt x="11" y="17"/>
                        <a:pt x="11" y="17"/>
                      </a:cubicBezTo>
                      <a:cubicBezTo>
                        <a:pt x="10" y="17"/>
                        <a:pt x="10" y="17"/>
                        <a:pt x="9" y="17"/>
                      </a:cubicBezTo>
                      <a:cubicBezTo>
                        <a:pt x="9" y="16"/>
                        <a:pt x="8" y="16"/>
                        <a:pt x="8" y="16"/>
                      </a:cubicBezTo>
                      <a:cubicBezTo>
                        <a:pt x="8" y="15"/>
                        <a:pt x="7" y="15"/>
                        <a:pt x="7" y="14"/>
                      </a:cubicBezTo>
                      <a:cubicBezTo>
                        <a:pt x="7" y="13"/>
                        <a:pt x="7" y="13"/>
                        <a:pt x="7" y="12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9" y="10"/>
                        <a:pt x="9" y="9"/>
                        <a:pt x="10" y="9"/>
                      </a:cubicBezTo>
                      <a:cubicBezTo>
                        <a:pt x="11" y="9"/>
                        <a:pt x="11" y="9"/>
                        <a:pt x="12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3" y="5"/>
                        <a:pt x="13" y="6"/>
                        <a:pt x="13" y="6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6" y="7"/>
                        <a:pt x="17" y="8"/>
                        <a:pt x="17" y="8"/>
                      </a:cubicBezTo>
                      <a:cubicBezTo>
                        <a:pt x="18" y="8"/>
                        <a:pt x="18" y="8"/>
                        <a:pt x="19" y="8"/>
                      </a:cubicBezTo>
                      <a:cubicBezTo>
                        <a:pt x="19" y="8"/>
                        <a:pt x="19" y="9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10"/>
                        <a:pt x="19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0"/>
                        <a:pt x="17" y="10"/>
                        <a:pt x="16" y="10"/>
                      </a:cubicBezTo>
                      <a:cubicBezTo>
                        <a:pt x="15" y="10"/>
                        <a:pt x="15" y="10"/>
                        <a:pt x="14" y="10"/>
                      </a:cubicBezTo>
                      <a:cubicBezTo>
                        <a:pt x="13" y="11"/>
                        <a:pt x="13" y="11"/>
                        <a:pt x="12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4"/>
                        <a:pt x="11" y="14"/>
                      </a:cubicBezTo>
                      <a:cubicBezTo>
                        <a:pt x="11" y="14"/>
                        <a:pt x="12" y="14"/>
                        <a:pt x="12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4" y="14"/>
                        <a:pt x="14" y="14"/>
                        <a:pt x="15" y="14"/>
                      </a:cubicBezTo>
                      <a:cubicBezTo>
                        <a:pt x="15" y="14"/>
                        <a:pt x="16" y="14"/>
                        <a:pt x="17" y="14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20" y="14"/>
                        <a:pt x="20" y="15"/>
                        <a:pt x="21" y="15"/>
                      </a:cubicBezTo>
                      <a:cubicBezTo>
                        <a:pt x="22" y="16"/>
                        <a:pt x="22" y="16"/>
                        <a:pt x="23" y="17"/>
                      </a:cubicBezTo>
                      <a:cubicBezTo>
                        <a:pt x="23" y="18"/>
                        <a:pt x="23" y="19"/>
                        <a:pt x="23" y="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1" name="Freeform: Shape 112"/>
                <p:cNvSpPr/>
                <p:nvPr/>
              </p:nvSpPr>
              <p:spPr bwMode="auto">
                <a:xfrm>
                  <a:off x="4491038" y="4660900"/>
                  <a:ext cx="38100" cy="3175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9" y="10"/>
                    </a:cxn>
                    <a:cxn ang="0">
                      <a:pos x="13" y="9"/>
                    </a:cxn>
                    <a:cxn ang="0">
                      <a:pos x="13" y="2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3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5" y="5"/>
                    </a:cxn>
                    <a:cxn ang="0">
                      <a:pos x="5" y="6"/>
                    </a:cxn>
                    <a:cxn ang="0">
                      <a:pos x="1" y="5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3" h="11">
                      <a:moveTo>
                        <a:pt x="5" y="11"/>
                      </a:moveTo>
                      <a:cubicBezTo>
                        <a:pt x="5" y="11"/>
                        <a:pt x="9" y="10"/>
                        <a:pt x="9" y="10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4"/>
                        <a:pt x="13" y="2"/>
                      </a:cubicBezTo>
                      <a:cubicBezTo>
                        <a:pt x="13" y="0"/>
                        <a:pt x="11" y="1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3" y="3"/>
                        <a:pt x="0" y="3"/>
                        <a:pt x="1" y="5"/>
                      </a:cubicBezTo>
                      <a:cubicBezTo>
                        <a:pt x="3" y="7"/>
                        <a:pt x="5" y="11"/>
                        <a:pt x="5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02" name="Group 59"/>
            <p:cNvGrpSpPr/>
            <p:nvPr/>
          </p:nvGrpSpPr>
          <p:grpSpPr>
            <a:xfrm>
              <a:off x="5740" y="1461"/>
              <a:ext cx="3093" cy="1138"/>
              <a:chOff x="4818760" y="1367017"/>
              <a:chExt cx="2619115" cy="963617"/>
            </a:xfrm>
          </p:grpSpPr>
          <p:sp>
            <p:nvSpPr>
              <p:cNvPr id="103" name="TextBox 60"/>
              <p:cNvSpPr txBox="1"/>
              <p:nvPr/>
            </p:nvSpPr>
            <p:spPr bwMode="auto">
              <a:xfrm>
                <a:off x="4818760" y="1367017"/>
                <a:ext cx="2619115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/>
              </a:bodyPr>
              <a:lstStyle/>
              <a:p>
                <a:pPr latinLnBrk="0"/>
                <a:r>
                  <a:rPr lang="zh-CN" altLang="en-US" sz="180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04" name="TextBox 61"/>
              <p:cNvSpPr txBox="1"/>
              <p:nvPr/>
            </p:nvSpPr>
            <p:spPr bwMode="auto">
              <a:xfrm>
                <a:off x="4818760" y="1676976"/>
                <a:ext cx="2619115" cy="653658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4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4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05" name="Group 62"/>
            <p:cNvGrpSpPr/>
            <p:nvPr/>
          </p:nvGrpSpPr>
          <p:grpSpPr>
            <a:xfrm>
              <a:off x="9544" y="2730"/>
              <a:ext cx="3566" cy="1012"/>
              <a:chOff x="1415480" y="1651350"/>
              <a:chExt cx="3219490" cy="856637"/>
            </a:xfrm>
          </p:grpSpPr>
          <p:sp>
            <p:nvSpPr>
              <p:cNvPr id="106" name="TextBox 63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80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07" name="TextBox 64"/>
              <p:cNvSpPr txBox="1"/>
              <p:nvPr/>
            </p:nvSpPr>
            <p:spPr bwMode="auto">
              <a:xfrm>
                <a:off x="1415480" y="1951808"/>
                <a:ext cx="3219490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2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08" name="Group 77"/>
            <p:cNvGrpSpPr/>
            <p:nvPr/>
          </p:nvGrpSpPr>
          <p:grpSpPr>
            <a:xfrm>
              <a:off x="900" y="5938"/>
              <a:ext cx="3891" cy="1023"/>
              <a:chOff x="-201321" y="1227225"/>
              <a:chExt cx="3294551" cy="866137"/>
            </a:xfrm>
          </p:grpSpPr>
          <p:sp>
            <p:nvSpPr>
              <p:cNvPr id="109" name="TextBox 78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80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10" name="TextBox 79"/>
              <p:cNvSpPr txBox="1"/>
              <p:nvPr/>
            </p:nvSpPr>
            <p:spPr bwMode="auto">
              <a:xfrm>
                <a:off x="-201321" y="1537183"/>
                <a:ext cx="3294551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4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4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11" name="Group 80"/>
            <p:cNvGrpSpPr/>
            <p:nvPr/>
          </p:nvGrpSpPr>
          <p:grpSpPr>
            <a:xfrm>
              <a:off x="900" y="2730"/>
              <a:ext cx="3891" cy="1023"/>
              <a:chOff x="-201321" y="1227225"/>
              <a:chExt cx="3294551" cy="866137"/>
            </a:xfrm>
          </p:grpSpPr>
          <p:sp>
            <p:nvSpPr>
              <p:cNvPr id="112" name="TextBox 81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 latinLnBrk="0"/>
                <a:r>
                  <a:rPr lang="zh-CN" altLang="en-US" sz="180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13" name="TextBox 82"/>
              <p:cNvSpPr txBox="1"/>
              <p:nvPr/>
            </p:nvSpPr>
            <p:spPr bwMode="auto">
              <a:xfrm>
                <a:off x="-201321" y="1537183"/>
                <a:ext cx="3294551" cy="556179"/>
              </a:xfrm>
              <a:prstGeom prst="rect">
                <a:avLst/>
              </a:prstGeom>
              <a:noFill/>
            </p:spPr>
            <p:txBody>
              <a:bodyPr wrap="square" lIns="0" tIns="0" rIns="432000" bIns="0" anchor="ctr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400" b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400" b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 b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14" name="Group 83"/>
            <p:cNvGrpSpPr/>
            <p:nvPr/>
          </p:nvGrpSpPr>
          <p:grpSpPr>
            <a:xfrm>
              <a:off x="9544" y="5949"/>
              <a:ext cx="3566" cy="1012"/>
              <a:chOff x="1415480" y="1651350"/>
              <a:chExt cx="3219490" cy="856637"/>
            </a:xfrm>
          </p:grpSpPr>
          <p:sp>
            <p:nvSpPr>
              <p:cNvPr id="115" name="TextBox 84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80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16" name="TextBox 128"/>
              <p:cNvSpPr txBox="1"/>
              <p:nvPr/>
            </p:nvSpPr>
            <p:spPr bwMode="auto">
              <a:xfrm>
                <a:off x="1415480" y="1951808"/>
                <a:ext cx="3219490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2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116965" y="1337945"/>
            <a:ext cx="10751185" cy="4953000"/>
            <a:chOff x="1984" y="1835"/>
            <a:chExt cx="10391" cy="4787"/>
          </a:xfrm>
        </p:grpSpPr>
        <p:sp>
          <p:nvSpPr>
            <p:cNvPr id="8" name="Freeform: Shape 16"/>
            <p:cNvSpPr>
              <a:spLocks noChangeAspect="1"/>
            </p:cNvSpPr>
            <p:nvPr/>
          </p:nvSpPr>
          <p:spPr bwMode="auto">
            <a:xfrm>
              <a:off x="2013" y="4821"/>
              <a:ext cx="613" cy="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: Shape 17"/>
            <p:cNvSpPr>
              <a:spLocks noChangeAspect="1"/>
            </p:cNvSpPr>
            <p:nvPr/>
          </p:nvSpPr>
          <p:spPr bwMode="auto">
            <a:xfrm>
              <a:off x="11652" y="4708"/>
              <a:ext cx="562" cy="563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: Shape 18"/>
            <p:cNvSpPr>
              <a:spLocks noChangeAspect="1"/>
            </p:cNvSpPr>
            <p:nvPr/>
          </p:nvSpPr>
          <p:spPr bwMode="auto">
            <a:xfrm>
              <a:off x="11790" y="1835"/>
              <a:ext cx="532" cy="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19"/>
            <p:cNvSpPr>
              <a:spLocks noChangeAspect="1"/>
            </p:cNvSpPr>
            <p:nvPr/>
          </p:nvSpPr>
          <p:spPr bwMode="auto">
            <a:xfrm>
              <a:off x="2055" y="2207"/>
              <a:ext cx="644" cy="641"/>
            </a:xfrm>
            <a:custGeom>
              <a:avLst/>
              <a:gdLst>
                <a:gd name="T0" fmla="+- 0 10797 26"/>
                <a:gd name="T1" fmla="*/ T0 w 21542"/>
                <a:gd name="T2" fmla="*/ 10800 h 21600"/>
                <a:gd name="T3" fmla="+- 0 10797 26"/>
                <a:gd name="T4" fmla="*/ T3 w 21542"/>
                <a:gd name="T5" fmla="*/ 10800 h 21600"/>
                <a:gd name="T6" fmla="+- 0 10797 26"/>
                <a:gd name="T7" fmla="*/ T6 w 21542"/>
                <a:gd name="T8" fmla="*/ 10800 h 21600"/>
                <a:gd name="T9" fmla="+- 0 10797 26"/>
                <a:gd name="T10" fmla="*/ T9 w 215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753" y="1904"/>
              <a:ext cx="1541" cy="2617"/>
              <a:chOff x="4923154" y="1208840"/>
              <a:chExt cx="978694" cy="1662112"/>
            </a:xfrm>
          </p:grpSpPr>
          <p:sp>
            <p:nvSpPr>
              <p:cNvPr id="5" name="Freeform: Shape 4"/>
              <p:cNvSpPr/>
              <p:nvPr/>
            </p:nvSpPr>
            <p:spPr bwMode="auto">
              <a:xfrm rot="6735232">
                <a:off x="4581445" y="1550549"/>
                <a:ext cx="1662112" cy="978694"/>
              </a:xfrm>
              <a:custGeom>
                <a:avLst/>
                <a:gdLst>
                  <a:gd name="T0" fmla="*/ 178 w 872"/>
                  <a:gd name="T1" fmla="*/ 512 h 512"/>
                  <a:gd name="T2" fmla="*/ 158 w 872"/>
                  <a:gd name="T3" fmla="*/ 374 h 512"/>
                  <a:gd name="T4" fmla="*/ 153 w 872"/>
                  <a:gd name="T5" fmla="*/ 317 h 512"/>
                  <a:gd name="T6" fmla="*/ 148 w 872"/>
                  <a:gd name="T7" fmla="*/ 309 h 512"/>
                  <a:gd name="T8" fmla="*/ 140 w 872"/>
                  <a:gd name="T9" fmla="*/ 312 h 512"/>
                  <a:gd name="T10" fmla="*/ 47 w 872"/>
                  <a:gd name="T11" fmla="*/ 327 h 512"/>
                  <a:gd name="T12" fmla="*/ 5 w 872"/>
                  <a:gd name="T13" fmla="*/ 246 h 512"/>
                  <a:gd name="T14" fmla="*/ 71 w 872"/>
                  <a:gd name="T15" fmla="*/ 178 h 512"/>
                  <a:gd name="T16" fmla="*/ 139 w 872"/>
                  <a:gd name="T17" fmla="*/ 199 h 512"/>
                  <a:gd name="T18" fmla="*/ 149 w 872"/>
                  <a:gd name="T19" fmla="*/ 204 h 512"/>
                  <a:gd name="T20" fmla="*/ 154 w 872"/>
                  <a:gd name="T21" fmla="*/ 193 h 512"/>
                  <a:gd name="T22" fmla="*/ 179 w 872"/>
                  <a:gd name="T23" fmla="*/ 6 h 512"/>
                  <a:gd name="T24" fmla="*/ 180 w 872"/>
                  <a:gd name="T25" fmla="*/ 0 h 512"/>
                  <a:gd name="T26" fmla="*/ 221 w 872"/>
                  <a:gd name="T27" fmla="*/ 8 h 512"/>
                  <a:gd name="T28" fmla="*/ 374 w 872"/>
                  <a:gd name="T29" fmla="*/ 27 h 512"/>
                  <a:gd name="T30" fmla="*/ 384 w 872"/>
                  <a:gd name="T31" fmla="*/ 31 h 512"/>
                  <a:gd name="T32" fmla="*/ 380 w 872"/>
                  <a:gd name="T33" fmla="*/ 41 h 512"/>
                  <a:gd name="T34" fmla="*/ 365 w 872"/>
                  <a:gd name="T35" fmla="*/ 132 h 512"/>
                  <a:gd name="T36" fmla="*/ 448 w 872"/>
                  <a:gd name="T37" fmla="*/ 175 h 512"/>
                  <a:gd name="T38" fmla="*/ 514 w 872"/>
                  <a:gd name="T39" fmla="*/ 111 h 512"/>
                  <a:gd name="T40" fmla="*/ 491 w 872"/>
                  <a:gd name="T41" fmla="*/ 39 h 512"/>
                  <a:gd name="T42" fmla="*/ 488 w 872"/>
                  <a:gd name="T43" fmla="*/ 32 h 512"/>
                  <a:gd name="T44" fmla="*/ 496 w 872"/>
                  <a:gd name="T45" fmla="*/ 27 h 512"/>
                  <a:gd name="T46" fmla="*/ 593 w 872"/>
                  <a:gd name="T47" fmla="*/ 17 h 512"/>
                  <a:gd name="T48" fmla="*/ 691 w 872"/>
                  <a:gd name="T49" fmla="*/ 1 h 512"/>
                  <a:gd name="T50" fmla="*/ 697 w 872"/>
                  <a:gd name="T51" fmla="*/ 25 h 512"/>
                  <a:gd name="T52" fmla="*/ 719 w 872"/>
                  <a:gd name="T53" fmla="*/ 196 h 512"/>
                  <a:gd name="T54" fmla="*/ 723 w 872"/>
                  <a:gd name="T55" fmla="*/ 203 h 512"/>
                  <a:gd name="T56" fmla="*/ 732 w 872"/>
                  <a:gd name="T57" fmla="*/ 200 h 512"/>
                  <a:gd name="T58" fmla="*/ 816 w 872"/>
                  <a:gd name="T59" fmla="*/ 182 h 512"/>
                  <a:gd name="T60" fmla="*/ 868 w 872"/>
                  <a:gd name="T61" fmla="*/ 251 h 512"/>
                  <a:gd name="T62" fmla="*/ 799 w 872"/>
                  <a:gd name="T63" fmla="*/ 334 h 512"/>
                  <a:gd name="T64" fmla="*/ 732 w 872"/>
                  <a:gd name="T65" fmla="*/ 312 h 512"/>
                  <a:gd name="T66" fmla="*/ 723 w 872"/>
                  <a:gd name="T67" fmla="*/ 309 h 512"/>
                  <a:gd name="T68" fmla="*/ 718 w 872"/>
                  <a:gd name="T69" fmla="*/ 318 h 512"/>
                  <a:gd name="T70" fmla="*/ 693 w 872"/>
                  <a:gd name="T71" fmla="*/ 506 h 512"/>
                  <a:gd name="T72" fmla="*/ 691 w 872"/>
                  <a:gd name="T73" fmla="*/ 512 h 512"/>
                  <a:gd name="T74" fmla="*/ 641 w 872"/>
                  <a:gd name="T75" fmla="*/ 503 h 512"/>
                  <a:gd name="T76" fmla="*/ 498 w 872"/>
                  <a:gd name="T77" fmla="*/ 486 h 512"/>
                  <a:gd name="T78" fmla="*/ 488 w 872"/>
                  <a:gd name="T79" fmla="*/ 481 h 512"/>
                  <a:gd name="T80" fmla="*/ 492 w 872"/>
                  <a:gd name="T81" fmla="*/ 471 h 512"/>
                  <a:gd name="T82" fmla="*/ 492 w 872"/>
                  <a:gd name="T83" fmla="*/ 360 h 512"/>
                  <a:gd name="T84" fmla="*/ 380 w 872"/>
                  <a:gd name="T85" fmla="*/ 360 h 512"/>
                  <a:gd name="T86" fmla="*/ 380 w 872"/>
                  <a:gd name="T87" fmla="*/ 471 h 512"/>
                  <a:gd name="T88" fmla="*/ 384 w 872"/>
                  <a:gd name="T89" fmla="*/ 481 h 512"/>
                  <a:gd name="T90" fmla="*/ 375 w 872"/>
                  <a:gd name="T91" fmla="*/ 486 h 512"/>
                  <a:gd name="T92" fmla="*/ 189 w 872"/>
                  <a:gd name="T93" fmla="*/ 511 h 512"/>
                  <a:gd name="T94" fmla="*/ 178 w 872"/>
                  <a:gd name="T9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2" h="512">
                    <a:moveTo>
                      <a:pt x="178" y="512"/>
                    </a:moveTo>
                    <a:cubicBezTo>
                      <a:pt x="171" y="465"/>
                      <a:pt x="164" y="420"/>
                      <a:pt x="158" y="374"/>
                    </a:cubicBezTo>
                    <a:cubicBezTo>
                      <a:pt x="155" y="355"/>
                      <a:pt x="155" y="336"/>
                      <a:pt x="153" y="317"/>
                    </a:cubicBezTo>
                    <a:cubicBezTo>
                      <a:pt x="153" y="314"/>
                      <a:pt x="151" y="310"/>
                      <a:pt x="148" y="309"/>
                    </a:cubicBezTo>
                    <a:cubicBezTo>
                      <a:pt x="147" y="308"/>
                      <a:pt x="142" y="310"/>
                      <a:pt x="140" y="312"/>
                    </a:cubicBezTo>
                    <a:cubicBezTo>
                      <a:pt x="114" y="337"/>
                      <a:pt x="78" y="343"/>
                      <a:pt x="47" y="327"/>
                    </a:cubicBezTo>
                    <a:cubicBezTo>
                      <a:pt x="17" y="311"/>
                      <a:pt x="0" y="278"/>
                      <a:pt x="5" y="246"/>
                    </a:cubicBezTo>
                    <a:cubicBezTo>
                      <a:pt x="10" y="211"/>
                      <a:pt x="35" y="184"/>
                      <a:pt x="71" y="178"/>
                    </a:cubicBezTo>
                    <a:cubicBezTo>
                      <a:pt x="96" y="173"/>
                      <a:pt x="119" y="181"/>
                      <a:pt x="139" y="199"/>
                    </a:cubicBezTo>
                    <a:cubicBezTo>
                      <a:pt x="141" y="201"/>
                      <a:pt x="145" y="202"/>
                      <a:pt x="149" y="204"/>
                    </a:cubicBezTo>
                    <a:cubicBezTo>
                      <a:pt x="150" y="200"/>
                      <a:pt x="153" y="197"/>
                      <a:pt x="154" y="193"/>
                    </a:cubicBezTo>
                    <a:cubicBezTo>
                      <a:pt x="157" y="130"/>
                      <a:pt x="165" y="67"/>
                      <a:pt x="179" y="6"/>
                    </a:cubicBezTo>
                    <a:cubicBezTo>
                      <a:pt x="179" y="4"/>
                      <a:pt x="180" y="3"/>
                      <a:pt x="180" y="0"/>
                    </a:cubicBezTo>
                    <a:cubicBezTo>
                      <a:pt x="194" y="3"/>
                      <a:pt x="207" y="6"/>
                      <a:pt x="221" y="8"/>
                    </a:cubicBezTo>
                    <a:cubicBezTo>
                      <a:pt x="272" y="14"/>
                      <a:pt x="323" y="20"/>
                      <a:pt x="374" y="27"/>
                    </a:cubicBezTo>
                    <a:cubicBezTo>
                      <a:pt x="377" y="27"/>
                      <a:pt x="381" y="30"/>
                      <a:pt x="384" y="31"/>
                    </a:cubicBezTo>
                    <a:cubicBezTo>
                      <a:pt x="383" y="34"/>
                      <a:pt x="382" y="38"/>
                      <a:pt x="380" y="41"/>
                    </a:cubicBezTo>
                    <a:cubicBezTo>
                      <a:pt x="356" y="66"/>
                      <a:pt x="350" y="102"/>
                      <a:pt x="365" y="132"/>
                    </a:cubicBezTo>
                    <a:cubicBezTo>
                      <a:pt x="381" y="163"/>
                      <a:pt x="413" y="179"/>
                      <a:pt x="448" y="175"/>
                    </a:cubicBezTo>
                    <a:cubicBezTo>
                      <a:pt x="480" y="170"/>
                      <a:pt x="507" y="145"/>
                      <a:pt x="514" y="111"/>
                    </a:cubicBezTo>
                    <a:cubicBezTo>
                      <a:pt x="519" y="84"/>
                      <a:pt x="511" y="60"/>
                      <a:pt x="491" y="39"/>
                    </a:cubicBezTo>
                    <a:cubicBezTo>
                      <a:pt x="489" y="37"/>
                      <a:pt x="487" y="33"/>
                      <a:pt x="488" y="32"/>
                    </a:cubicBezTo>
                    <a:cubicBezTo>
                      <a:pt x="489" y="29"/>
                      <a:pt x="493" y="27"/>
                      <a:pt x="496" y="27"/>
                    </a:cubicBezTo>
                    <a:cubicBezTo>
                      <a:pt x="528" y="23"/>
                      <a:pt x="561" y="21"/>
                      <a:pt x="593" y="17"/>
                    </a:cubicBezTo>
                    <a:cubicBezTo>
                      <a:pt x="626" y="13"/>
                      <a:pt x="658" y="7"/>
                      <a:pt x="691" y="1"/>
                    </a:cubicBezTo>
                    <a:cubicBezTo>
                      <a:pt x="693" y="8"/>
                      <a:pt x="695" y="16"/>
                      <a:pt x="697" y="25"/>
                    </a:cubicBezTo>
                    <a:cubicBezTo>
                      <a:pt x="708" y="81"/>
                      <a:pt x="716" y="138"/>
                      <a:pt x="719" y="196"/>
                    </a:cubicBezTo>
                    <a:cubicBezTo>
                      <a:pt x="719" y="198"/>
                      <a:pt x="721" y="203"/>
                      <a:pt x="723" y="203"/>
                    </a:cubicBezTo>
                    <a:cubicBezTo>
                      <a:pt x="725" y="204"/>
                      <a:pt x="729" y="202"/>
                      <a:pt x="732" y="200"/>
                    </a:cubicBezTo>
                    <a:cubicBezTo>
                      <a:pt x="756" y="178"/>
                      <a:pt x="784" y="170"/>
                      <a:pt x="816" y="182"/>
                    </a:cubicBezTo>
                    <a:cubicBezTo>
                      <a:pt x="847" y="193"/>
                      <a:pt x="864" y="218"/>
                      <a:pt x="868" y="251"/>
                    </a:cubicBezTo>
                    <a:cubicBezTo>
                      <a:pt x="872" y="290"/>
                      <a:pt x="839" y="330"/>
                      <a:pt x="799" y="334"/>
                    </a:cubicBezTo>
                    <a:cubicBezTo>
                      <a:pt x="773" y="338"/>
                      <a:pt x="751" y="330"/>
                      <a:pt x="732" y="312"/>
                    </a:cubicBezTo>
                    <a:cubicBezTo>
                      <a:pt x="730" y="310"/>
                      <a:pt x="725" y="308"/>
                      <a:pt x="723" y="309"/>
                    </a:cubicBezTo>
                    <a:cubicBezTo>
                      <a:pt x="720" y="310"/>
                      <a:pt x="719" y="315"/>
                      <a:pt x="718" y="318"/>
                    </a:cubicBezTo>
                    <a:cubicBezTo>
                      <a:pt x="715" y="381"/>
                      <a:pt x="706" y="444"/>
                      <a:pt x="693" y="506"/>
                    </a:cubicBezTo>
                    <a:cubicBezTo>
                      <a:pt x="693" y="508"/>
                      <a:pt x="692" y="509"/>
                      <a:pt x="691" y="512"/>
                    </a:cubicBezTo>
                    <a:cubicBezTo>
                      <a:pt x="674" y="509"/>
                      <a:pt x="658" y="505"/>
                      <a:pt x="641" y="503"/>
                    </a:cubicBezTo>
                    <a:cubicBezTo>
                      <a:pt x="594" y="497"/>
                      <a:pt x="546" y="491"/>
                      <a:pt x="498" y="486"/>
                    </a:cubicBezTo>
                    <a:cubicBezTo>
                      <a:pt x="495" y="485"/>
                      <a:pt x="491" y="483"/>
                      <a:pt x="488" y="481"/>
                    </a:cubicBezTo>
                    <a:cubicBezTo>
                      <a:pt x="489" y="478"/>
                      <a:pt x="490" y="474"/>
                      <a:pt x="492" y="471"/>
                    </a:cubicBezTo>
                    <a:cubicBezTo>
                      <a:pt x="523" y="439"/>
                      <a:pt x="523" y="390"/>
                      <a:pt x="492" y="360"/>
                    </a:cubicBezTo>
                    <a:cubicBezTo>
                      <a:pt x="461" y="329"/>
                      <a:pt x="411" y="329"/>
                      <a:pt x="380" y="360"/>
                    </a:cubicBezTo>
                    <a:cubicBezTo>
                      <a:pt x="349" y="391"/>
                      <a:pt x="349" y="439"/>
                      <a:pt x="380" y="471"/>
                    </a:cubicBezTo>
                    <a:cubicBezTo>
                      <a:pt x="382" y="474"/>
                      <a:pt x="384" y="478"/>
                      <a:pt x="384" y="481"/>
                    </a:cubicBezTo>
                    <a:cubicBezTo>
                      <a:pt x="384" y="483"/>
                      <a:pt x="378" y="485"/>
                      <a:pt x="375" y="486"/>
                    </a:cubicBezTo>
                    <a:cubicBezTo>
                      <a:pt x="313" y="489"/>
                      <a:pt x="251" y="497"/>
                      <a:pt x="189" y="511"/>
                    </a:cubicBezTo>
                    <a:cubicBezTo>
                      <a:pt x="187" y="511"/>
                      <a:pt x="184" y="511"/>
                      <a:pt x="178" y="5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800"/>
              </a:p>
            </p:txBody>
          </p:sp>
          <p:sp>
            <p:nvSpPr>
              <p:cNvPr id="12" name="TextBox 20"/>
              <p:cNvSpPr txBox="1"/>
              <p:nvPr/>
            </p:nvSpPr>
            <p:spPr>
              <a:xfrm rot="17488811">
                <a:off x="4989513" y="1947936"/>
                <a:ext cx="830997" cy="207749"/>
              </a:xfrm>
              <a:prstGeom prst="rect">
                <a:avLst/>
              </a:prstGeom>
              <a:noFill/>
            </p:spPr>
            <p:txBody>
              <a:bodyPr wrap="none"/>
              <a:lstStyle/>
              <a:p>
                <a:pPr algn="ctr"/>
                <a:r>
                  <a:rPr lang="zh-CN" altLang="en-US" sz="18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6407" y="4521"/>
              <a:ext cx="2617" cy="1541"/>
              <a:chOff x="4068522" y="2870952"/>
              <a:chExt cx="1662112" cy="978694"/>
            </a:xfrm>
            <a:solidFill>
              <a:schemeClr val="accent1"/>
            </a:solidFill>
          </p:grpSpPr>
          <p:sp>
            <p:nvSpPr>
              <p:cNvPr id="6" name="Freeform: Shape 5"/>
              <p:cNvSpPr/>
              <p:nvPr/>
            </p:nvSpPr>
            <p:spPr bwMode="auto">
              <a:xfrm>
                <a:off x="4068522" y="2870952"/>
                <a:ext cx="1662112" cy="978694"/>
              </a:xfrm>
              <a:custGeom>
                <a:avLst/>
                <a:gdLst>
                  <a:gd name="T0" fmla="*/ 178 w 872"/>
                  <a:gd name="T1" fmla="*/ 512 h 512"/>
                  <a:gd name="T2" fmla="*/ 158 w 872"/>
                  <a:gd name="T3" fmla="*/ 374 h 512"/>
                  <a:gd name="T4" fmla="*/ 153 w 872"/>
                  <a:gd name="T5" fmla="*/ 317 h 512"/>
                  <a:gd name="T6" fmla="*/ 148 w 872"/>
                  <a:gd name="T7" fmla="*/ 309 h 512"/>
                  <a:gd name="T8" fmla="*/ 140 w 872"/>
                  <a:gd name="T9" fmla="*/ 312 h 512"/>
                  <a:gd name="T10" fmla="*/ 47 w 872"/>
                  <a:gd name="T11" fmla="*/ 327 h 512"/>
                  <a:gd name="T12" fmla="*/ 5 w 872"/>
                  <a:gd name="T13" fmla="*/ 246 h 512"/>
                  <a:gd name="T14" fmla="*/ 71 w 872"/>
                  <a:gd name="T15" fmla="*/ 178 h 512"/>
                  <a:gd name="T16" fmla="*/ 139 w 872"/>
                  <a:gd name="T17" fmla="*/ 199 h 512"/>
                  <a:gd name="T18" fmla="*/ 149 w 872"/>
                  <a:gd name="T19" fmla="*/ 204 h 512"/>
                  <a:gd name="T20" fmla="*/ 154 w 872"/>
                  <a:gd name="T21" fmla="*/ 193 h 512"/>
                  <a:gd name="T22" fmla="*/ 179 w 872"/>
                  <a:gd name="T23" fmla="*/ 6 h 512"/>
                  <a:gd name="T24" fmla="*/ 180 w 872"/>
                  <a:gd name="T25" fmla="*/ 0 h 512"/>
                  <a:gd name="T26" fmla="*/ 221 w 872"/>
                  <a:gd name="T27" fmla="*/ 8 h 512"/>
                  <a:gd name="T28" fmla="*/ 374 w 872"/>
                  <a:gd name="T29" fmla="*/ 27 h 512"/>
                  <a:gd name="T30" fmla="*/ 384 w 872"/>
                  <a:gd name="T31" fmla="*/ 31 h 512"/>
                  <a:gd name="T32" fmla="*/ 380 w 872"/>
                  <a:gd name="T33" fmla="*/ 41 h 512"/>
                  <a:gd name="T34" fmla="*/ 365 w 872"/>
                  <a:gd name="T35" fmla="*/ 132 h 512"/>
                  <a:gd name="T36" fmla="*/ 448 w 872"/>
                  <a:gd name="T37" fmla="*/ 175 h 512"/>
                  <a:gd name="T38" fmla="*/ 514 w 872"/>
                  <a:gd name="T39" fmla="*/ 111 h 512"/>
                  <a:gd name="T40" fmla="*/ 491 w 872"/>
                  <a:gd name="T41" fmla="*/ 39 h 512"/>
                  <a:gd name="T42" fmla="*/ 488 w 872"/>
                  <a:gd name="T43" fmla="*/ 32 h 512"/>
                  <a:gd name="T44" fmla="*/ 496 w 872"/>
                  <a:gd name="T45" fmla="*/ 27 h 512"/>
                  <a:gd name="T46" fmla="*/ 593 w 872"/>
                  <a:gd name="T47" fmla="*/ 17 h 512"/>
                  <a:gd name="T48" fmla="*/ 691 w 872"/>
                  <a:gd name="T49" fmla="*/ 1 h 512"/>
                  <a:gd name="T50" fmla="*/ 697 w 872"/>
                  <a:gd name="T51" fmla="*/ 25 h 512"/>
                  <a:gd name="T52" fmla="*/ 719 w 872"/>
                  <a:gd name="T53" fmla="*/ 196 h 512"/>
                  <a:gd name="T54" fmla="*/ 723 w 872"/>
                  <a:gd name="T55" fmla="*/ 203 h 512"/>
                  <a:gd name="T56" fmla="*/ 732 w 872"/>
                  <a:gd name="T57" fmla="*/ 200 h 512"/>
                  <a:gd name="T58" fmla="*/ 816 w 872"/>
                  <a:gd name="T59" fmla="*/ 182 h 512"/>
                  <a:gd name="T60" fmla="*/ 868 w 872"/>
                  <a:gd name="T61" fmla="*/ 251 h 512"/>
                  <a:gd name="T62" fmla="*/ 799 w 872"/>
                  <a:gd name="T63" fmla="*/ 334 h 512"/>
                  <a:gd name="T64" fmla="*/ 732 w 872"/>
                  <a:gd name="T65" fmla="*/ 312 h 512"/>
                  <a:gd name="T66" fmla="*/ 723 w 872"/>
                  <a:gd name="T67" fmla="*/ 309 h 512"/>
                  <a:gd name="T68" fmla="*/ 718 w 872"/>
                  <a:gd name="T69" fmla="*/ 318 h 512"/>
                  <a:gd name="T70" fmla="*/ 693 w 872"/>
                  <a:gd name="T71" fmla="*/ 506 h 512"/>
                  <a:gd name="T72" fmla="*/ 691 w 872"/>
                  <a:gd name="T73" fmla="*/ 512 h 512"/>
                  <a:gd name="T74" fmla="*/ 641 w 872"/>
                  <a:gd name="T75" fmla="*/ 503 h 512"/>
                  <a:gd name="T76" fmla="*/ 498 w 872"/>
                  <a:gd name="T77" fmla="*/ 486 h 512"/>
                  <a:gd name="T78" fmla="*/ 488 w 872"/>
                  <a:gd name="T79" fmla="*/ 481 h 512"/>
                  <a:gd name="T80" fmla="*/ 492 w 872"/>
                  <a:gd name="T81" fmla="*/ 471 h 512"/>
                  <a:gd name="T82" fmla="*/ 492 w 872"/>
                  <a:gd name="T83" fmla="*/ 360 h 512"/>
                  <a:gd name="T84" fmla="*/ 380 w 872"/>
                  <a:gd name="T85" fmla="*/ 360 h 512"/>
                  <a:gd name="T86" fmla="*/ 380 w 872"/>
                  <a:gd name="T87" fmla="*/ 471 h 512"/>
                  <a:gd name="T88" fmla="*/ 384 w 872"/>
                  <a:gd name="T89" fmla="*/ 481 h 512"/>
                  <a:gd name="T90" fmla="*/ 375 w 872"/>
                  <a:gd name="T91" fmla="*/ 486 h 512"/>
                  <a:gd name="T92" fmla="*/ 189 w 872"/>
                  <a:gd name="T93" fmla="*/ 511 h 512"/>
                  <a:gd name="T94" fmla="*/ 178 w 872"/>
                  <a:gd name="T9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2" h="512">
                    <a:moveTo>
                      <a:pt x="178" y="512"/>
                    </a:moveTo>
                    <a:cubicBezTo>
                      <a:pt x="171" y="465"/>
                      <a:pt x="164" y="420"/>
                      <a:pt x="158" y="374"/>
                    </a:cubicBezTo>
                    <a:cubicBezTo>
                      <a:pt x="155" y="355"/>
                      <a:pt x="155" y="336"/>
                      <a:pt x="153" y="317"/>
                    </a:cubicBezTo>
                    <a:cubicBezTo>
                      <a:pt x="153" y="314"/>
                      <a:pt x="151" y="310"/>
                      <a:pt x="148" y="309"/>
                    </a:cubicBezTo>
                    <a:cubicBezTo>
                      <a:pt x="147" y="308"/>
                      <a:pt x="142" y="310"/>
                      <a:pt x="140" y="312"/>
                    </a:cubicBezTo>
                    <a:cubicBezTo>
                      <a:pt x="114" y="337"/>
                      <a:pt x="78" y="343"/>
                      <a:pt x="47" y="327"/>
                    </a:cubicBezTo>
                    <a:cubicBezTo>
                      <a:pt x="17" y="311"/>
                      <a:pt x="0" y="278"/>
                      <a:pt x="5" y="246"/>
                    </a:cubicBezTo>
                    <a:cubicBezTo>
                      <a:pt x="10" y="211"/>
                      <a:pt x="35" y="184"/>
                      <a:pt x="71" y="178"/>
                    </a:cubicBezTo>
                    <a:cubicBezTo>
                      <a:pt x="96" y="173"/>
                      <a:pt x="119" y="181"/>
                      <a:pt x="139" y="199"/>
                    </a:cubicBezTo>
                    <a:cubicBezTo>
                      <a:pt x="141" y="201"/>
                      <a:pt x="145" y="202"/>
                      <a:pt x="149" y="204"/>
                    </a:cubicBezTo>
                    <a:cubicBezTo>
                      <a:pt x="150" y="200"/>
                      <a:pt x="153" y="197"/>
                      <a:pt x="154" y="193"/>
                    </a:cubicBezTo>
                    <a:cubicBezTo>
                      <a:pt x="157" y="130"/>
                      <a:pt x="165" y="67"/>
                      <a:pt x="179" y="6"/>
                    </a:cubicBezTo>
                    <a:cubicBezTo>
                      <a:pt x="179" y="4"/>
                      <a:pt x="180" y="3"/>
                      <a:pt x="180" y="0"/>
                    </a:cubicBezTo>
                    <a:cubicBezTo>
                      <a:pt x="194" y="3"/>
                      <a:pt x="207" y="6"/>
                      <a:pt x="221" y="8"/>
                    </a:cubicBezTo>
                    <a:cubicBezTo>
                      <a:pt x="272" y="14"/>
                      <a:pt x="323" y="20"/>
                      <a:pt x="374" y="27"/>
                    </a:cubicBezTo>
                    <a:cubicBezTo>
                      <a:pt x="377" y="27"/>
                      <a:pt x="381" y="30"/>
                      <a:pt x="384" y="31"/>
                    </a:cubicBezTo>
                    <a:cubicBezTo>
                      <a:pt x="383" y="34"/>
                      <a:pt x="382" y="38"/>
                      <a:pt x="380" y="41"/>
                    </a:cubicBezTo>
                    <a:cubicBezTo>
                      <a:pt x="356" y="66"/>
                      <a:pt x="350" y="102"/>
                      <a:pt x="365" y="132"/>
                    </a:cubicBezTo>
                    <a:cubicBezTo>
                      <a:pt x="381" y="163"/>
                      <a:pt x="413" y="179"/>
                      <a:pt x="448" y="175"/>
                    </a:cubicBezTo>
                    <a:cubicBezTo>
                      <a:pt x="480" y="170"/>
                      <a:pt x="507" y="145"/>
                      <a:pt x="514" y="111"/>
                    </a:cubicBezTo>
                    <a:cubicBezTo>
                      <a:pt x="519" y="84"/>
                      <a:pt x="511" y="60"/>
                      <a:pt x="491" y="39"/>
                    </a:cubicBezTo>
                    <a:cubicBezTo>
                      <a:pt x="489" y="37"/>
                      <a:pt x="487" y="33"/>
                      <a:pt x="488" y="32"/>
                    </a:cubicBezTo>
                    <a:cubicBezTo>
                      <a:pt x="489" y="29"/>
                      <a:pt x="493" y="27"/>
                      <a:pt x="496" y="27"/>
                    </a:cubicBezTo>
                    <a:cubicBezTo>
                      <a:pt x="528" y="23"/>
                      <a:pt x="561" y="21"/>
                      <a:pt x="593" y="17"/>
                    </a:cubicBezTo>
                    <a:cubicBezTo>
                      <a:pt x="626" y="13"/>
                      <a:pt x="658" y="7"/>
                      <a:pt x="691" y="1"/>
                    </a:cubicBezTo>
                    <a:cubicBezTo>
                      <a:pt x="693" y="8"/>
                      <a:pt x="695" y="16"/>
                      <a:pt x="697" y="25"/>
                    </a:cubicBezTo>
                    <a:cubicBezTo>
                      <a:pt x="708" y="81"/>
                      <a:pt x="716" y="138"/>
                      <a:pt x="719" y="196"/>
                    </a:cubicBezTo>
                    <a:cubicBezTo>
                      <a:pt x="719" y="198"/>
                      <a:pt x="721" y="203"/>
                      <a:pt x="723" y="203"/>
                    </a:cubicBezTo>
                    <a:cubicBezTo>
                      <a:pt x="725" y="204"/>
                      <a:pt x="729" y="202"/>
                      <a:pt x="732" y="200"/>
                    </a:cubicBezTo>
                    <a:cubicBezTo>
                      <a:pt x="756" y="178"/>
                      <a:pt x="784" y="170"/>
                      <a:pt x="816" y="182"/>
                    </a:cubicBezTo>
                    <a:cubicBezTo>
                      <a:pt x="847" y="193"/>
                      <a:pt x="864" y="218"/>
                      <a:pt x="868" y="251"/>
                    </a:cubicBezTo>
                    <a:cubicBezTo>
                      <a:pt x="872" y="290"/>
                      <a:pt x="839" y="330"/>
                      <a:pt x="799" y="334"/>
                    </a:cubicBezTo>
                    <a:cubicBezTo>
                      <a:pt x="773" y="338"/>
                      <a:pt x="751" y="330"/>
                      <a:pt x="732" y="312"/>
                    </a:cubicBezTo>
                    <a:cubicBezTo>
                      <a:pt x="730" y="310"/>
                      <a:pt x="725" y="308"/>
                      <a:pt x="723" y="309"/>
                    </a:cubicBezTo>
                    <a:cubicBezTo>
                      <a:pt x="720" y="310"/>
                      <a:pt x="719" y="315"/>
                      <a:pt x="718" y="318"/>
                    </a:cubicBezTo>
                    <a:cubicBezTo>
                      <a:pt x="715" y="381"/>
                      <a:pt x="706" y="444"/>
                      <a:pt x="693" y="506"/>
                    </a:cubicBezTo>
                    <a:cubicBezTo>
                      <a:pt x="693" y="508"/>
                      <a:pt x="692" y="509"/>
                      <a:pt x="691" y="512"/>
                    </a:cubicBezTo>
                    <a:cubicBezTo>
                      <a:pt x="674" y="509"/>
                      <a:pt x="658" y="505"/>
                      <a:pt x="641" y="503"/>
                    </a:cubicBezTo>
                    <a:cubicBezTo>
                      <a:pt x="594" y="497"/>
                      <a:pt x="546" y="491"/>
                      <a:pt x="498" y="486"/>
                    </a:cubicBezTo>
                    <a:cubicBezTo>
                      <a:pt x="495" y="485"/>
                      <a:pt x="491" y="483"/>
                      <a:pt x="488" y="481"/>
                    </a:cubicBezTo>
                    <a:cubicBezTo>
                      <a:pt x="489" y="478"/>
                      <a:pt x="490" y="474"/>
                      <a:pt x="492" y="471"/>
                    </a:cubicBezTo>
                    <a:cubicBezTo>
                      <a:pt x="523" y="439"/>
                      <a:pt x="523" y="390"/>
                      <a:pt x="492" y="360"/>
                    </a:cubicBezTo>
                    <a:cubicBezTo>
                      <a:pt x="461" y="329"/>
                      <a:pt x="411" y="329"/>
                      <a:pt x="380" y="360"/>
                    </a:cubicBezTo>
                    <a:cubicBezTo>
                      <a:pt x="349" y="391"/>
                      <a:pt x="349" y="439"/>
                      <a:pt x="380" y="471"/>
                    </a:cubicBezTo>
                    <a:cubicBezTo>
                      <a:pt x="382" y="474"/>
                      <a:pt x="384" y="478"/>
                      <a:pt x="384" y="481"/>
                    </a:cubicBezTo>
                    <a:cubicBezTo>
                      <a:pt x="384" y="483"/>
                      <a:pt x="378" y="485"/>
                      <a:pt x="375" y="486"/>
                    </a:cubicBezTo>
                    <a:cubicBezTo>
                      <a:pt x="313" y="489"/>
                      <a:pt x="251" y="497"/>
                      <a:pt x="189" y="511"/>
                    </a:cubicBezTo>
                    <a:cubicBezTo>
                      <a:pt x="187" y="511"/>
                      <a:pt x="184" y="511"/>
                      <a:pt x="178" y="5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800" dirty="0"/>
              </a:p>
            </p:txBody>
          </p:sp>
          <p:sp>
            <p:nvSpPr>
              <p:cNvPr id="13" name="TextBox 21"/>
              <p:cNvSpPr txBox="1"/>
              <p:nvPr/>
            </p:nvSpPr>
            <p:spPr>
              <a:xfrm>
                <a:off x="4484078" y="3234204"/>
                <a:ext cx="830997" cy="207749"/>
              </a:xfrm>
              <a:prstGeom prst="rect">
                <a:avLst/>
              </a:prstGeom>
              <a:grpFill/>
            </p:spPr>
            <p:txBody>
              <a:bodyPr wrap="none"/>
              <a:lstStyle/>
              <a:p>
                <a:pPr algn="ctr"/>
                <a:r>
                  <a:rPr lang="zh-CN" altLang="en-US" sz="18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867" y="2987"/>
              <a:ext cx="2617" cy="1541"/>
              <a:chOff x="3090547" y="1896675"/>
              <a:chExt cx="1662112" cy="978694"/>
            </a:xfrm>
            <a:solidFill>
              <a:srgbClr val="A90202"/>
            </a:solidFill>
          </p:grpSpPr>
          <p:sp>
            <p:nvSpPr>
              <p:cNvPr id="4" name="Freeform: Shape 3"/>
              <p:cNvSpPr/>
              <p:nvPr/>
            </p:nvSpPr>
            <p:spPr bwMode="auto">
              <a:xfrm>
                <a:off x="3090547" y="1896675"/>
                <a:ext cx="1662112" cy="978694"/>
              </a:xfrm>
              <a:custGeom>
                <a:avLst/>
                <a:gdLst>
                  <a:gd name="T0" fmla="*/ 178 w 872"/>
                  <a:gd name="T1" fmla="*/ 512 h 512"/>
                  <a:gd name="T2" fmla="*/ 158 w 872"/>
                  <a:gd name="T3" fmla="*/ 374 h 512"/>
                  <a:gd name="T4" fmla="*/ 153 w 872"/>
                  <a:gd name="T5" fmla="*/ 317 h 512"/>
                  <a:gd name="T6" fmla="*/ 148 w 872"/>
                  <a:gd name="T7" fmla="*/ 309 h 512"/>
                  <a:gd name="T8" fmla="*/ 140 w 872"/>
                  <a:gd name="T9" fmla="*/ 312 h 512"/>
                  <a:gd name="T10" fmla="*/ 47 w 872"/>
                  <a:gd name="T11" fmla="*/ 327 h 512"/>
                  <a:gd name="T12" fmla="*/ 5 w 872"/>
                  <a:gd name="T13" fmla="*/ 246 h 512"/>
                  <a:gd name="T14" fmla="*/ 71 w 872"/>
                  <a:gd name="T15" fmla="*/ 178 h 512"/>
                  <a:gd name="T16" fmla="*/ 139 w 872"/>
                  <a:gd name="T17" fmla="*/ 199 h 512"/>
                  <a:gd name="T18" fmla="*/ 149 w 872"/>
                  <a:gd name="T19" fmla="*/ 204 h 512"/>
                  <a:gd name="T20" fmla="*/ 154 w 872"/>
                  <a:gd name="T21" fmla="*/ 193 h 512"/>
                  <a:gd name="T22" fmla="*/ 179 w 872"/>
                  <a:gd name="T23" fmla="*/ 6 h 512"/>
                  <a:gd name="T24" fmla="*/ 180 w 872"/>
                  <a:gd name="T25" fmla="*/ 0 h 512"/>
                  <a:gd name="T26" fmla="*/ 221 w 872"/>
                  <a:gd name="T27" fmla="*/ 8 h 512"/>
                  <a:gd name="T28" fmla="*/ 374 w 872"/>
                  <a:gd name="T29" fmla="*/ 27 h 512"/>
                  <a:gd name="T30" fmla="*/ 384 w 872"/>
                  <a:gd name="T31" fmla="*/ 31 h 512"/>
                  <a:gd name="T32" fmla="*/ 380 w 872"/>
                  <a:gd name="T33" fmla="*/ 41 h 512"/>
                  <a:gd name="T34" fmla="*/ 365 w 872"/>
                  <a:gd name="T35" fmla="*/ 132 h 512"/>
                  <a:gd name="T36" fmla="*/ 448 w 872"/>
                  <a:gd name="T37" fmla="*/ 175 h 512"/>
                  <a:gd name="T38" fmla="*/ 514 w 872"/>
                  <a:gd name="T39" fmla="*/ 111 h 512"/>
                  <a:gd name="T40" fmla="*/ 491 w 872"/>
                  <a:gd name="T41" fmla="*/ 39 h 512"/>
                  <a:gd name="T42" fmla="*/ 488 w 872"/>
                  <a:gd name="T43" fmla="*/ 32 h 512"/>
                  <a:gd name="T44" fmla="*/ 496 w 872"/>
                  <a:gd name="T45" fmla="*/ 27 h 512"/>
                  <a:gd name="T46" fmla="*/ 593 w 872"/>
                  <a:gd name="T47" fmla="*/ 17 h 512"/>
                  <a:gd name="T48" fmla="*/ 691 w 872"/>
                  <a:gd name="T49" fmla="*/ 1 h 512"/>
                  <a:gd name="T50" fmla="*/ 697 w 872"/>
                  <a:gd name="T51" fmla="*/ 25 h 512"/>
                  <a:gd name="T52" fmla="*/ 719 w 872"/>
                  <a:gd name="T53" fmla="*/ 196 h 512"/>
                  <a:gd name="T54" fmla="*/ 723 w 872"/>
                  <a:gd name="T55" fmla="*/ 203 h 512"/>
                  <a:gd name="T56" fmla="*/ 732 w 872"/>
                  <a:gd name="T57" fmla="*/ 200 h 512"/>
                  <a:gd name="T58" fmla="*/ 816 w 872"/>
                  <a:gd name="T59" fmla="*/ 182 h 512"/>
                  <a:gd name="T60" fmla="*/ 868 w 872"/>
                  <a:gd name="T61" fmla="*/ 251 h 512"/>
                  <a:gd name="T62" fmla="*/ 799 w 872"/>
                  <a:gd name="T63" fmla="*/ 334 h 512"/>
                  <a:gd name="T64" fmla="*/ 732 w 872"/>
                  <a:gd name="T65" fmla="*/ 312 h 512"/>
                  <a:gd name="T66" fmla="*/ 723 w 872"/>
                  <a:gd name="T67" fmla="*/ 309 h 512"/>
                  <a:gd name="T68" fmla="*/ 718 w 872"/>
                  <a:gd name="T69" fmla="*/ 318 h 512"/>
                  <a:gd name="T70" fmla="*/ 693 w 872"/>
                  <a:gd name="T71" fmla="*/ 506 h 512"/>
                  <a:gd name="T72" fmla="*/ 691 w 872"/>
                  <a:gd name="T73" fmla="*/ 512 h 512"/>
                  <a:gd name="T74" fmla="*/ 641 w 872"/>
                  <a:gd name="T75" fmla="*/ 503 h 512"/>
                  <a:gd name="T76" fmla="*/ 498 w 872"/>
                  <a:gd name="T77" fmla="*/ 486 h 512"/>
                  <a:gd name="T78" fmla="*/ 488 w 872"/>
                  <a:gd name="T79" fmla="*/ 481 h 512"/>
                  <a:gd name="T80" fmla="*/ 492 w 872"/>
                  <a:gd name="T81" fmla="*/ 471 h 512"/>
                  <a:gd name="T82" fmla="*/ 492 w 872"/>
                  <a:gd name="T83" fmla="*/ 360 h 512"/>
                  <a:gd name="T84" fmla="*/ 380 w 872"/>
                  <a:gd name="T85" fmla="*/ 360 h 512"/>
                  <a:gd name="T86" fmla="*/ 380 w 872"/>
                  <a:gd name="T87" fmla="*/ 471 h 512"/>
                  <a:gd name="T88" fmla="*/ 384 w 872"/>
                  <a:gd name="T89" fmla="*/ 481 h 512"/>
                  <a:gd name="T90" fmla="*/ 375 w 872"/>
                  <a:gd name="T91" fmla="*/ 486 h 512"/>
                  <a:gd name="T92" fmla="*/ 189 w 872"/>
                  <a:gd name="T93" fmla="*/ 511 h 512"/>
                  <a:gd name="T94" fmla="*/ 178 w 872"/>
                  <a:gd name="T9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2" h="512">
                    <a:moveTo>
                      <a:pt x="178" y="512"/>
                    </a:moveTo>
                    <a:cubicBezTo>
                      <a:pt x="171" y="465"/>
                      <a:pt x="164" y="420"/>
                      <a:pt x="158" y="374"/>
                    </a:cubicBezTo>
                    <a:cubicBezTo>
                      <a:pt x="155" y="355"/>
                      <a:pt x="155" y="336"/>
                      <a:pt x="153" y="317"/>
                    </a:cubicBezTo>
                    <a:cubicBezTo>
                      <a:pt x="153" y="314"/>
                      <a:pt x="151" y="310"/>
                      <a:pt x="148" y="309"/>
                    </a:cubicBezTo>
                    <a:cubicBezTo>
                      <a:pt x="147" y="308"/>
                      <a:pt x="142" y="310"/>
                      <a:pt x="140" y="312"/>
                    </a:cubicBezTo>
                    <a:cubicBezTo>
                      <a:pt x="114" y="337"/>
                      <a:pt x="78" y="343"/>
                      <a:pt x="47" y="327"/>
                    </a:cubicBezTo>
                    <a:cubicBezTo>
                      <a:pt x="17" y="311"/>
                      <a:pt x="0" y="278"/>
                      <a:pt x="5" y="246"/>
                    </a:cubicBezTo>
                    <a:cubicBezTo>
                      <a:pt x="10" y="211"/>
                      <a:pt x="35" y="184"/>
                      <a:pt x="71" y="178"/>
                    </a:cubicBezTo>
                    <a:cubicBezTo>
                      <a:pt x="96" y="173"/>
                      <a:pt x="119" y="181"/>
                      <a:pt x="139" y="199"/>
                    </a:cubicBezTo>
                    <a:cubicBezTo>
                      <a:pt x="141" y="201"/>
                      <a:pt x="145" y="202"/>
                      <a:pt x="149" y="204"/>
                    </a:cubicBezTo>
                    <a:cubicBezTo>
                      <a:pt x="150" y="200"/>
                      <a:pt x="153" y="197"/>
                      <a:pt x="154" y="193"/>
                    </a:cubicBezTo>
                    <a:cubicBezTo>
                      <a:pt x="157" y="130"/>
                      <a:pt x="165" y="67"/>
                      <a:pt x="179" y="6"/>
                    </a:cubicBezTo>
                    <a:cubicBezTo>
                      <a:pt x="179" y="4"/>
                      <a:pt x="180" y="3"/>
                      <a:pt x="180" y="0"/>
                    </a:cubicBezTo>
                    <a:cubicBezTo>
                      <a:pt x="194" y="3"/>
                      <a:pt x="207" y="6"/>
                      <a:pt x="221" y="8"/>
                    </a:cubicBezTo>
                    <a:cubicBezTo>
                      <a:pt x="272" y="14"/>
                      <a:pt x="323" y="20"/>
                      <a:pt x="374" y="27"/>
                    </a:cubicBezTo>
                    <a:cubicBezTo>
                      <a:pt x="377" y="27"/>
                      <a:pt x="381" y="30"/>
                      <a:pt x="384" y="31"/>
                    </a:cubicBezTo>
                    <a:cubicBezTo>
                      <a:pt x="383" y="34"/>
                      <a:pt x="382" y="38"/>
                      <a:pt x="380" y="41"/>
                    </a:cubicBezTo>
                    <a:cubicBezTo>
                      <a:pt x="356" y="66"/>
                      <a:pt x="350" y="102"/>
                      <a:pt x="365" y="132"/>
                    </a:cubicBezTo>
                    <a:cubicBezTo>
                      <a:pt x="381" y="163"/>
                      <a:pt x="413" y="179"/>
                      <a:pt x="448" y="175"/>
                    </a:cubicBezTo>
                    <a:cubicBezTo>
                      <a:pt x="480" y="170"/>
                      <a:pt x="507" y="145"/>
                      <a:pt x="514" y="111"/>
                    </a:cubicBezTo>
                    <a:cubicBezTo>
                      <a:pt x="519" y="84"/>
                      <a:pt x="511" y="60"/>
                      <a:pt x="491" y="39"/>
                    </a:cubicBezTo>
                    <a:cubicBezTo>
                      <a:pt x="489" y="37"/>
                      <a:pt x="487" y="33"/>
                      <a:pt x="488" y="32"/>
                    </a:cubicBezTo>
                    <a:cubicBezTo>
                      <a:pt x="489" y="29"/>
                      <a:pt x="493" y="27"/>
                      <a:pt x="496" y="27"/>
                    </a:cubicBezTo>
                    <a:cubicBezTo>
                      <a:pt x="528" y="23"/>
                      <a:pt x="561" y="21"/>
                      <a:pt x="593" y="17"/>
                    </a:cubicBezTo>
                    <a:cubicBezTo>
                      <a:pt x="626" y="13"/>
                      <a:pt x="658" y="7"/>
                      <a:pt x="691" y="1"/>
                    </a:cubicBezTo>
                    <a:cubicBezTo>
                      <a:pt x="693" y="8"/>
                      <a:pt x="695" y="16"/>
                      <a:pt x="697" y="25"/>
                    </a:cubicBezTo>
                    <a:cubicBezTo>
                      <a:pt x="708" y="81"/>
                      <a:pt x="716" y="138"/>
                      <a:pt x="719" y="196"/>
                    </a:cubicBezTo>
                    <a:cubicBezTo>
                      <a:pt x="719" y="198"/>
                      <a:pt x="721" y="203"/>
                      <a:pt x="723" y="203"/>
                    </a:cubicBezTo>
                    <a:cubicBezTo>
                      <a:pt x="725" y="204"/>
                      <a:pt x="729" y="202"/>
                      <a:pt x="732" y="200"/>
                    </a:cubicBezTo>
                    <a:cubicBezTo>
                      <a:pt x="756" y="178"/>
                      <a:pt x="784" y="170"/>
                      <a:pt x="816" y="182"/>
                    </a:cubicBezTo>
                    <a:cubicBezTo>
                      <a:pt x="847" y="193"/>
                      <a:pt x="864" y="218"/>
                      <a:pt x="868" y="251"/>
                    </a:cubicBezTo>
                    <a:cubicBezTo>
                      <a:pt x="872" y="290"/>
                      <a:pt x="839" y="330"/>
                      <a:pt x="799" y="334"/>
                    </a:cubicBezTo>
                    <a:cubicBezTo>
                      <a:pt x="773" y="338"/>
                      <a:pt x="751" y="330"/>
                      <a:pt x="732" y="312"/>
                    </a:cubicBezTo>
                    <a:cubicBezTo>
                      <a:pt x="730" y="310"/>
                      <a:pt x="725" y="308"/>
                      <a:pt x="723" y="309"/>
                    </a:cubicBezTo>
                    <a:cubicBezTo>
                      <a:pt x="720" y="310"/>
                      <a:pt x="719" y="315"/>
                      <a:pt x="718" y="318"/>
                    </a:cubicBezTo>
                    <a:cubicBezTo>
                      <a:pt x="715" y="381"/>
                      <a:pt x="706" y="444"/>
                      <a:pt x="693" y="506"/>
                    </a:cubicBezTo>
                    <a:cubicBezTo>
                      <a:pt x="693" y="508"/>
                      <a:pt x="692" y="509"/>
                      <a:pt x="691" y="512"/>
                    </a:cubicBezTo>
                    <a:cubicBezTo>
                      <a:pt x="674" y="509"/>
                      <a:pt x="658" y="505"/>
                      <a:pt x="641" y="503"/>
                    </a:cubicBezTo>
                    <a:cubicBezTo>
                      <a:pt x="594" y="497"/>
                      <a:pt x="546" y="491"/>
                      <a:pt x="498" y="486"/>
                    </a:cubicBezTo>
                    <a:cubicBezTo>
                      <a:pt x="495" y="485"/>
                      <a:pt x="491" y="483"/>
                      <a:pt x="488" y="481"/>
                    </a:cubicBezTo>
                    <a:cubicBezTo>
                      <a:pt x="489" y="478"/>
                      <a:pt x="490" y="474"/>
                      <a:pt x="492" y="471"/>
                    </a:cubicBezTo>
                    <a:cubicBezTo>
                      <a:pt x="523" y="439"/>
                      <a:pt x="523" y="390"/>
                      <a:pt x="492" y="360"/>
                    </a:cubicBezTo>
                    <a:cubicBezTo>
                      <a:pt x="461" y="329"/>
                      <a:pt x="411" y="329"/>
                      <a:pt x="380" y="360"/>
                    </a:cubicBezTo>
                    <a:cubicBezTo>
                      <a:pt x="349" y="391"/>
                      <a:pt x="349" y="439"/>
                      <a:pt x="380" y="471"/>
                    </a:cubicBezTo>
                    <a:cubicBezTo>
                      <a:pt x="382" y="474"/>
                      <a:pt x="384" y="478"/>
                      <a:pt x="384" y="481"/>
                    </a:cubicBezTo>
                    <a:cubicBezTo>
                      <a:pt x="384" y="483"/>
                      <a:pt x="378" y="485"/>
                      <a:pt x="375" y="486"/>
                    </a:cubicBezTo>
                    <a:cubicBezTo>
                      <a:pt x="313" y="489"/>
                      <a:pt x="251" y="497"/>
                      <a:pt x="189" y="511"/>
                    </a:cubicBezTo>
                    <a:cubicBezTo>
                      <a:pt x="187" y="511"/>
                      <a:pt x="184" y="511"/>
                      <a:pt x="178" y="5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800"/>
              </a:p>
            </p:txBody>
          </p:sp>
          <p:sp>
            <p:nvSpPr>
              <p:cNvPr id="14" name="TextBox 22"/>
              <p:cNvSpPr txBox="1"/>
              <p:nvPr/>
            </p:nvSpPr>
            <p:spPr>
              <a:xfrm>
                <a:off x="3519604" y="2255280"/>
                <a:ext cx="830997" cy="207749"/>
              </a:xfrm>
              <a:prstGeom prst="rect">
                <a:avLst/>
              </a:prstGeom>
              <a:noFill/>
            </p:spPr>
            <p:txBody>
              <a:bodyPr wrap="none"/>
              <a:lstStyle/>
              <a:p>
                <a:pPr algn="ctr"/>
                <a:r>
                  <a:rPr lang="zh-CN" altLang="en-US" sz="18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405" y="3984"/>
              <a:ext cx="1541" cy="2617"/>
              <a:chOff x="3432255" y="2529582"/>
              <a:chExt cx="978694" cy="1662112"/>
            </a:xfrm>
          </p:grpSpPr>
          <p:sp>
            <p:nvSpPr>
              <p:cNvPr id="7" name="Freeform: Shape 6"/>
              <p:cNvSpPr/>
              <p:nvPr/>
            </p:nvSpPr>
            <p:spPr bwMode="auto">
              <a:xfrm rot="5400000">
                <a:off x="3090546" y="2871291"/>
                <a:ext cx="1662112" cy="978694"/>
              </a:xfrm>
              <a:custGeom>
                <a:avLst/>
                <a:gdLst>
                  <a:gd name="T0" fmla="*/ 178 w 872"/>
                  <a:gd name="T1" fmla="*/ 512 h 512"/>
                  <a:gd name="T2" fmla="*/ 158 w 872"/>
                  <a:gd name="T3" fmla="*/ 374 h 512"/>
                  <a:gd name="T4" fmla="*/ 153 w 872"/>
                  <a:gd name="T5" fmla="*/ 317 h 512"/>
                  <a:gd name="T6" fmla="*/ 148 w 872"/>
                  <a:gd name="T7" fmla="*/ 309 h 512"/>
                  <a:gd name="T8" fmla="*/ 140 w 872"/>
                  <a:gd name="T9" fmla="*/ 312 h 512"/>
                  <a:gd name="T10" fmla="*/ 47 w 872"/>
                  <a:gd name="T11" fmla="*/ 327 h 512"/>
                  <a:gd name="T12" fmla="*/ 5 w 872"/>
                  <a:gd name="T13" fmla="*/ 246 h 512"/>
                  <a:gd name="T14" fmla="*/ 71 w 872"/>
                  <a:gd name="T15" fmla="*/ 178 h 512"/>
                  <a:gd name="T16" fmla="*/ 139 w 872"/>
                  <a:gd name="T17" fmla="*/ 199 h 512"/>
                  <a:gd name="T18" fmla="*/ 149 w 872"/>
                  <a:gd name="T19" fmla="*/ 204 h 512"/>
                  <a:gd name="T20" fmla="*/ 154 w 872"/>
                  <a:gd name="T21" fmla="*/ 193 h 512"/>
                  <a:gd name="T22" fmla="*/ 179 w 872"/>
                  <a:gd name="T23" fmla="*/ 6 h 512"/>
                  <a:gd name="T24" fmla="*/ 180 w 872"/>
                  <a:gd name="T25" fmla="*/ 0 h 512"/>
                  <a:gd name="T26" fmla="*/ 221 w 872"/>
                  <a:gd name="T27" fmla="*/ 8 h 512"/>
                  <a:gd name="T28" fmla="*/ 374 w 872"/>
                  <a:gd name="T29" fmla="*/ 27 h 512"/>
                  <a:gd name="T30" fmla="*/ 384 w 872"/>
                  <a:gd name="T31" fmla="*/ 31 h 512"/>
                  <a:gd name="T32" fmla="*/ 380 w 872"/>
                  <a:gd name="T33" fmla="*/ 41 h 512"/>
                  <a:gd name="T34" fmla="*/ 365 w 872"/>
                  <a:gd name="T35" fmla="*/ 132 h 512"/>
                  <a:gd name="T36" fmla="*/ 448 w 872"/>
                  <a:gd name="T37" fmla="*/ 175 h 512"/>
                  <a:gd name="T38" fmla="*/ 514 w 872"/>
                  <a:gd name="T39" fmla="*/ 111 h 512"/>
                  <a:gd name="T40" fmla="*/ 491 w 872"/>
                  <a:gd name="T41" fmla="*/ 39 h 512"/>
                  <a:gd name="T42" fmla="*/ 488 w 872"/>
                  <a:gd name="T43" fmla="*/ 32 h 512"/>
                  <a:gd name="T44" fmla="*/ 496 w 872"/>
                  <a:gd name="T45" fmla="*/ 27 h 512"/>
                  <a:gd name="T46" fmla="*/ 593 w 872"/>
                  <a:gd name="T47" fmla="*/ 17 h 512"/>
                  <a:gd name="T48" fmla="*/ 691 w 872"/>
                  <a:gd name="T49" fmla="*/ 1 h 512"/>
                  <a:gd name="T50" fmla="*/ 697 w 872"/>
                  <a:gd name="T51" fmla="*/ 25 h 512"/>
                  <a:gd name="T52" fmla="*/ 719 w 872"/>
                  <a:gd name="T53" fmla="*/ 196 h 512"/>
                  <a:gd name="T54" fmla="*/ 723 w 872"/>
                  <a:gd name="T55" fmla="*/ 203 h 512"/>
                  <a:gd name="T56" fmla="*/ 732 w 872"/>
                  <a:gd name="T57" fmla="*/ 200 h 512"/>
                  <a:gd name="T58" fmla="*/ 816 w 872"/>
                  <a:gd name="T59" fmla="*/ 182 h 512"/>
                  <a:gd name="T60" fmla="*/ 868 w 872"/>
                  <a:gd name="T61" fmla="*/ 251 h 512"/>
                  <a:gd name="T62" fmla="*/ 799 w 872"/>
                  <a:gd name="T63" fmla="*/ 334 h 512"/>
                  <a:gd name="T64" fmla="*/ 732 w 872"/>
                  <a:gd name="T65" fmla="*/ 312 h 512"/>
                  <a:gd name="T66" fmla="*/ 723 w 872"/>
                  <a:gd name="T67" fmla="*/ 309 h 512"/>
                  <a:gd name="T68" fmla="*/ 718 w 872"/>
                  <a:gd name="T69" fmla="*/ 318 h 512"/>
                  <a:gd name="T70" fmla="*/ 693 w 872"/>
                  <a:gd name="T71" fmla="*/ 506 h 512"/>
                  <a:gd name="T72" fmla="*/ 691 w 872"/>
                  <a:gd name="T73" fmla="*/ 512 h 512"/>
                  <a:gd name="T74" fmla="*/ 641 w 872"/>
                  <a:gd name="T75" fmla="*/ 503 h 512"/>
                  <a:gd name="T76" fmla="*/ 498 w 872"/>
                  <a:gd name="T77" fmla="*/ 486 h 512"/>
                  <a:gd name="T78" fmla="*/ 488 w 872"/>
                  <a:gd name="T79" fmla="*/ 481 h 512"/>
                  <a:gd name="T80" fmla="*/ 492 w 872"/>
                  <a:gd name="T81" fmla="*/ 471 h 512"/>
                  <a:gd name="T82" fmla="*/ 492 w 872"/>
                  <a:gd name="T83" fmla="*/ 360 h 512"/>
                  <a:gd name="T84" fmla="*/ 380 w 872"/>
                  <a:gd name="T85" fmla="*/ 360 h 512"/>
                  <a:gd name="T86" fmla="*/ 380 w 872"/>
                  <a:gd name="T87" fmla="*/ 471 h 512"/>
                  <a:gd name="T88" fmla="*/ 384 w 872"/>
                  <a:gd name="T89" fmla="*/ 481 h 512"/>
                  <a:gd name="T90" fmla="*/ 375 w 872"/>
                  <a:gd name="T91" fmla="*/ 486 h 512"/>
                  <a:gd name="T92" fmla="*/ 189 w 872"/>
                  <a:gd name="T93" fmla="*/ 511 h 512"/>
                  <a:gd name="T94" fmla="*/ 178 w 872"/>
                  <a:gd name="T95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2" h="512">
                    <a:moveTo>
                      <a:pt x="178" y="512"/>
                    </a:moveTo>
                    <a:cubicBezTo>
                      <a:pt x="171" y="465"/>
                      <a:pt x="164" y="420"/>
                      <a:pt x="158" y="374"/>
                    </a:cubicBezTo>
                    <a:cubicBezTo>
                      <a:pt x="155" y="355"/>
                      <a:pt x="155" y="336"/>
                      <a:pt x="153" y="317"/>
                    </a:cubicBezTo>
                    <a:cubicBezTo>
                      <a:pt x="153" y="314"/>
                      <a:pt x="151" y="310"/>
                      <a:pt x="148" y="309"/>
                    </a:cubicBezTo>
                    <a:cubicBezTo>
                      <a:pt x="147" y="308"/>
                      <a:pt x="142" y="310"/>
                      <a:pt x="140" y="312"/>
                    </a:cubicBezTo>
                    <a:cubicBezTo>
                      <a:pt x="114" y="337"/>
                      <a:pt x="78" y="343"/>
                      <a:pt x="47" y="327"/>
                    </a:cubicBezTo>
                    <a:cubicBezTo>
                      <a:pt x="17" y="311"/>
                      <a:pt x="0" y="278"/>
                      <a:pt x="5" y="246"/>
                    </a:cubicBezTo>
                    <a:cubicBezTo>
                      <a:pt x="10" y="211"/>
                      <a:pt x="35" y="184"/>
                      <a:pt x="71" y="178"/>
                    </a:cubicBezTo>
                    <a:cubicBezTo>
                      <a:pt x="96" y="173"/>
                      <a:pt x="119" y="181"/>
                      <a:pt x="139" y="199"/>
                    </a:cubicBezTo>
                    <a:cubicBezTo>
                      <a:pt x="141" y="201"/>
                      <a:pt x="145" y="202"/>
                      <a:pt x="149" y="204"/>
                    </a:cubicBezTo>
                    <a:cubicBezTo>
                      <a:pt x="150" y="200"/>
                      <a:pt x="153" y="197"/>
                      <a:pt x="154" y="193"/>
                    </a:cubicBezTo>
                    <a:cubicBezTo>
                      <a:pt x="157" y="130"/>
                      <a:pt x="165" y="67"/>
                      <a:pt x="179" y="6"/>
                    </a:cubicBezTo>
                    <a:cubicBezTo>
                      <a:pt x="179" y="4"/>
                      <a:pt x="180" y="3"/>
                      <a:pt x="180" y="0"/>
                    </a:cubicBezTo>
                    <a:cubicBezTo>
                      <a:pt x="194" y="3"/>
                      <a:pt x="207" y="6"/>
                      <a:pt x="221" y="8"/>
                    </a:cubicBezTo>
                    <a:cubicBezTo>
                      <a:pt x="272" y="14"/>
                      <a:pt x="323" y="20"/>
                      <a:pt x="374" y="27"/>
                    </a:cubicBezTo>
                    <a:cubicBezTo>
                      <a:pt x="377" y="27"/>
                      <a:pt x="381" y="30"/>
                      <a:pt x="384" y="31"/>
                    </a:cubicBezTo>
                    <a:cubicBezTo>
                      <a:pt x="383" y="34"/>
                      <a:pt x="382" y="38"/>
                      <a:pt x="380" y="41"/>
                    </a:cubicBezTo>
                    <a:cubicBezTo>
                      <a:pt x="356" y="66"/>
                      <a:pt x="350" y="102"/>
                      <a:pt x="365" y="132"/>
                    </a:cubicBezTo>
                    <a:cubicBezTo>
                      <a:pt x="381" y="163"/>
                      <a:pt x="413" y="179"/>
                      <a:pt x="448" y="175"/>
                    </a:cubicBezTo>
                    <a:cubicBezTo>
                      <a:pt x="480" y="170"/>
                      <a:pt x="507" y="145"/>
                      <a:pt x="514" y="111"/>
                    </a:cubicBezTo>
                    <a:cubicBezTo>
                      <a:pt x="519" y="84"/>
                      <a:pt x="511" y="60"/>
                      <a:pt x="491" y="39"/>
                    </a:cubicBezTo>
                    <a:cubicBezTo>
                      <a:pt x="489" y="37"/>
                      <a:pt x="487" y="33"/>
                      <a:pt x="488" y="32"/>
                    </a:cubicBezTo>
                    <a:cubicBezTo>
                      <a:pt x="489" y="29"/>
                      <a:pt x="493" y="27"/>
                      <a:pt x="496" y="27"/>
                    </a:cubicBezTo>
                    <a:cubicBezTo>
                      <a:pt x="528" y="23"/>
                      <a:pt x="561" y="21"/>
                      <a:pt x="593" y="17"/>
                    </a:cubicBezTo>
                    <a:cubicBezTo>
                      <a:pt x="626" y="13"/>
                      <a:pt x="658" y="7"/>
                      <a:pt x="691" y="1"/>
                    </a:cubicBezTo>
                    <a:cubicBezTo>
                      <a:pt x="693" y="8"/>
                      <a:pt x="695" y="16"/>
                      <a:pt x="697" y="25"/>
                    </a:cubicBezTo>
                    <a:cubicBezTo>
                      <a:pt x="708" y="81"/>
                      <a:pt x="716" y="138"/>
                      <a:pt x="719" y="196"/>
                    </a:cubicBezTo>
                    <a:cubicBezTo>
                      <a:pt x="719" y="198"/>
                      <a:pt x="721" y="203"/>
                      <a:pt x="723" y="203"/>
                    </a:cubicBezTo>
                    <a:cubicBezTo>
                      <a:pt x="725" y="204"/>
                      <a:pt x="729" y="202"/>
                      <a:pt x="732" y="200"/>
                    </a:cubicBezTo>
                    <a:cubicBezTo>
                      <a:pt x="756" y="178"/>
                      <a:pt x="784" y="170"/>
                      <a:pt x="816" y="182"/>
                    </a:cubicBezTo>
                    <a:cubicBezTo>
                      <a:pt x="847" y="193"/>
                      <a:pt x="864" y="218"/>
                      <a:pt x="868" y="251"/>
                    </a:cubicBezTo>
                    <a:cubicBezTo>
                      <a:pt x="872" y="290"/>
                      <a:pt x="839" y="330"/>
                      <a:pt x="799" y="334"/>
                    </a:cubicBezTo>
                    <a:cubicBezTo>
                      <a:pt x="773" y="338"/>
                      <a:pt x="751" y="330"/>
                      <a:pt x="732" y="312"/>
                    </a:cubicBezTo>
                    <a:cubicBezTo>
                      <a:pt x="730" y="310"/>
                      <a:pt x="725" y="308"/>
                      <a:pt x="723" y="309"/>
                    </a:cubicBezTo>
                    <a:cubicBezTo>
                      <a:pt x="720" y="310"/>
                      <a:pt x="719" y="315"/>
                      <a:pt x="718" y="318"/>
                    </a:cubicBezTo>
                    <a:cubicBezTo>
                      <a:pt x="715" y="381"/>
                      <a:pt x="706" y="444"/>
                      <a:pt x="693" y="506"/>
                    </a:cubicBezTo>
                    <a:cubicBezTo>
                      <a:pt x="693" y="508"/>
                      <a:pt x="692" y="509"/>
                      <a:pt x="691" y="512"/>
                    </a:cubicBezTo>
                    <a:cubicBezTo>
                      <a:pt x="674" y="509"/>
                      <a:pt x="658" y="505"/>
                      <a:pt x="641" y="503"/>
                    </a:cubicBezTo>
                    <a:cubicBezTo>
                      <a:pt x="594" y="497"/>
                      <a:pt x="546" y="491"/>
                      <a:pt x="498" y="486"/>
                    </a:cubicBezTo>
                    <a:cubicBezTo>
                      <a:pt x="495" y="485"/>
                      <a:pt x="491" y="483"/>
                      <a:pt x="488" y="481"/>
                    </a:cubicBezTo>
                    <a:cubicBezTo>
                      <a:pt x="489" y="478"/>
                      <a:pt x="490" y="474"/>
                      <a:pt x="492" y="471"/>
                    </a:cubicBezTo>
                    <a:cubicBezTo>
                      <a:pt x="523" y="439"/>
                      <a:pt x="523" y="390"/>
                      <a:pt x="492" y="360"/>
                    </a:cubicBezTo>
                    <a:cubicBezTo>
                      <a:pt x="461" y="329"/>
                      <a:pt x="411" y="329"/>
                      <a:pt x="380" y="360"/>
                    </a:cubicBezTo>
                    <a:cubicBezTo>
                      <a:pt x="349" y="391"/>
                      <a:pt x="349" y="439"/>
                      <a:pt x="380" y="471"/>
                    </a:cubicBezTo>
                    <a:cubicBezTo>
                      <a:pt x="382" y="474"/>
                      <a:pt x="384" y="478"/>
                      <a:pt x="384" y="481"/>
                    </a:cubicBezTo>
                    <a:cubicBezTo>
                      <a:pt x="384" y="483"/>
                      <a:pt x="378" y="485"/>
                      <a:pt x="375" y="486"/>
                    </a:cubicBezTo>
                    <a:cubicBezTo>
                      <a:pt x="313" y="489"/>
                      <a:pt x="251" y="497"/>
                      <a:pt x="189" y="511"/>
                    </a:cubicBezTo>
                    <a:cubicBezTo>
                      <a:pt x="187" y="511"/>
                      <a:pt x="184" y="511"/>
                      <a:pt x="178" y="5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800"/>
              </a:p>
            </p:txBody>
          </p:sp>
          <p:sp>
            <p:nvSpPr>
              <p:cNvPr id="15" name="TextBox 23"/>
              <p:cNvSpPr txBox="1"/>
              <p:nvPr/>
            </p:nvSpPr>
            <p:spPr>
              <a:xfrm rot="16200000">
                <a:off x="3486583" y="3258632"/>
                <a:ext cx="830997" cy="207749"/>
              </a:xfrm>
              <a:prstGeom prst="rect">
                <a:avLst/>
              </a:prstGeom>
              <a:noFill/>
            </p:spPr>
            <p:txBody>
              <a:bodyPr wrap="none"/>
              <a:lstStyle/>
              <a:p>
                <a:pPr algn="ctr"/>
                <a:r>
                  <a:rPr lang="zh-CN" altLang="en-US" sz="18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6" name="Group 30"/>
            <p:cNvGrpSpPr/>
            <p:nvPr/>
          </p:nvGrpSpPr>
          <p:grpSpPr>
            <a:xfrm>
              <a:off x="9779" y="2420"/>
              <a:ext cx="2597" cy="1189"/>
              <a:chOff x="8328247" y="2276873"/>
              <a:chExt cx="2198694" cy="1006991"/>
            </a:xfrm>
          </p:grpSpPr>
          <p:sp>
            <p:nvSpPr>
              <p:cNvPr id="3" name="TextBox 12"/>
              <p:cNvSpPr txBox="1"/>
              <p:nvPr/>
            </p:nvSpPr>
            <p:spPr>
              <a:xfrm>
                <a:off x="9295835" y="2276873"/>
                <a:ext cx="1231106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7" name="TextBox 25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8" name="Group 31"/>
            <p:cNvGrpSpPr/>
            <p:nvPr/>
          </p:nvGrpSpPr>
          <p:grpSpPr>
            <a:xfrm>
              <a:off x="9695" y="5270"/>
              <a:ext cx="2597" cy="1189"/>
              <a:chOff x="8328247" y="2276873"/>
              <a:chExt cx="2198694" cy="1006991"/>
            </a:xfrm>
          </p:grpSpPr>
          <p:sp>
            <p:nvSpPr>
              <p:cNvPr id="19" name="TextBox 32"/>
              <p:cNvSpPr txBox="1"/>
              <p:nvPr/>
            </p:nvSpPr>
            <p:spPr>
              <a:xfrm>
                <a:off x="9295835" y="2276873"/>
                <a:ext cx="1231106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9" name="TextBox 33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40" name="Group 37"/>
            <p:cNvGrpSpPr/>
            <p:nvPr/>
          </p:nvGrpSpPr>
          <p:grpSpPr>
            <a:xfrm>
              <a:off x="2055" y="2849"/>
              <a:ext cx="2597" cy="1189"/>
              <a:chOff x="1197898" y="2503545"/>
              <a:chExt cx="2198693" cy="1006991"/>
            </a:xfrm>
          </p:grpSpPr>
          <p:sp>
            <p:nvSpPr>
              <p:cNvPr id="41" name="TextBox 35"/>
              <p:cNvSpPr txBox="1"/>
              <p:nvPr/>
            </p:nvSpPr>
            <p:spPr>
              <a:xfrm>
                <a:off x="1197898" y="2503545"/>
                <a:ext cx="1231106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42" name="TextBox 36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43" name="Group 38"/>
            <p:cNvGrpSpPr/>
            <p:nvPr/>
          </p:nvGrpSpPr>
          <p:grpSpPr>
            <a:xfrm>
              <a:off x="1984" y="5434"/>
              <a:ext cx="2597" cy="1189"/>
              <a:chOff x="1197898" y="2503545"/>
              <a:chExt cx="2198693" cy="1006991"/>
            </a:xfrm>
          </p:grpSpPr>
          <p:sp>
            <p:nvSpPr>
              <p:cNvPr id="44" name="TextBox 39"/>
              <p:cNvSpPr txBox="1"/>
              <p:nvPr/>
            </p:nvSpPr>
            <p:spPr>
              <a:xfrm>
                <a:off x="1197898" y="2503545"/>
                <a:ext cx="1231106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45" name="TextBox 40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68" y="1873550"/>
            <a:ext cx="12857978" cy="4330996"/>
            <a:chOff x="2" y="1821"/>
            <a:chExt cx="14396" cy="4849"/>
          </a:xfrm>
        </p:grpSpPr>
        <p:sp>
          <p:nvSpPr>
            <p:cNvPr id="2" name="矩形 1"/>
            <p:cNvSpPr>
              <a:spLocks noChangeArrowheads="1"/>
            </p:cNvSpPr>
            <p:nvPr/>
          </p:nvSpPr>
          <p:spPr bwMode="auto">
            <a:xfrm>
              <a:off x="2" y="6439"/>
              <a:ext cx="1918" cy="90"/>
            </a:xfrm>
            <a:prstGeom prst="rect">
              <a:avLst/>
            </a:prstGeom>
            <a:solidFill>
              <a:schemeClr val="accent1"/>
            </a:solidFill>
            <a:ln w="15875" algn="ctr">
              <a:noFill/>
              <a:miter lim="800000"/>
            </a:ln>
          </p:spPr>
          <p:txBody>
            <a:bodyPr lIns="86363" tIns="43182" rIns="86363" bIns="43182" anchor="ctr"/>
            <a:lstStyle/>
            <a:p>
              <a:pPr algn="ctr" defTabSz="912495"/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Freeform 9"/>
            <p:cNvSpPr>
              <a:spLocks noEditPoints="1"/>
            </p:cNvSpPr>
            <p:nvPr/>
          </p:nvSpPr>
          <p:spPr bwMode="auto">
            <a:xfrm>
              <a:off x="640" y="1821"/>
              <a:ext cx="3668" cy="3771"/>
            </a:xfrm>
            <a:custGeom>
              <a:avLst/>
              <a:gdLst>
                <a:gd name="T0" fmla="*/ 2147483647 w 2676"/>
                <a:gd name="T1" fmla="*/ 2147483647 h 2848"/>
                <a:gd name="T2" fmla="*/ 2147483647 w 2676"/>
                <a:gd name="T3" fmla="*/ 2147483647 h 2848"/>
                <a:gd name="T4" fmla="*/ 2147483647 w 2676"/>
                <a:gd name="T5" fmla="*/ 2147483647 h 2848"/>
                <a:gd name="T6" fmla="*/ 0 w 2676"/>
                <a:gd name="T7" fmla="*/ 2147483647 h 2848"/>
                <a:gd name="T8" fmla="*/ 2147483647 w 2676"/>
                <a:gd name="T9" fmla="*/ 2147483647 h 2848"/>
                <a:gd name="T10" fmla="*/ 2147483647 w 2676"/>
                <a:gd name="T11" fmla="*/ 2147483647 h 2848"/>
                <a:gd name="T12" fmla="*/ 2147483647 w 2676"/>
                <a:gd name="T13" fmla="*/ 2147483647 h 2848"/>
                <a:gd name="T14" fmla="*/ 2147483647 w 2676"/>
                <a:gd name="T15" fmla="*/ 0 h 2848"/>
                <a:gd name="T16" fmla="*/ 2147483647 w 2676"/>
                <a:gd name="T17" fmla="*/ 2147483647 h 2848"/>
                <a:gd name="T18" fmla="*/ 2147483647 w 2676"/>
                <a:gd name="T19" fmla="*/ 2147483647 h 2848"/>
                <a:gd name="T20" fmla="*/ 2147483647 w 2676"/>
                <a:gd name="T21" fmla="*/ 2147483647 h 2848"/>
                <a:gd name="T22" fmla="*/ 2147483647 w 2676"/>
                <a:gd name="T23" fmla="*/ 2147483647 h 2848"/>
                <a:gd name="T24" fmla="*/ 2147483647 w 2676"/>
                <a:gd name="T25" fmla="*/ 2147483647 h 2848"/>
                <a:gd name="T26" fmla="*/ 2147483647 w 2676"/>
                <a:gd name="T27" fmla="*/ 2147483647 h 2848"/>
                <a:gd name="T28" fmla="*/ 2147483647 w 2676"/>
                <a:gd name="T29" fmla="*/ 2147483647 h 2848"/>
                <a:gd name="T30" fmla="*/ 2147483647 w 2676"/>
                <a:gd name="T31" fmla="*/ 2147483647 h 2848"/>
                <a:gd name="T32" fmla="*/ 2147483647 w 2676"/>
                <a:gd name="T33" fmla="*/ 2147483647 h 2848"/>
                <a:gd name="T34" fmla="*/ 2147483647 w 2676"/>
                <a:gd name="T35" fmla="*/ 2147483647 h 2848"/>
                <a:gd name="T36" fmla="*/ 2147483647 w 2676"/>
                <a:gd name="T37" fmla="*/ 2147483647 h 2848"/>
                <a:gd name="T38" fmla="*/ 2147483647 w 2676"/>
                <a:gd name="T39" fmla="*/ 2147483647 h 2848"/>
                <a:gd name="T40" fmla="*/ 2147483647 w 2676"/>
                <a:gd name="T41" fmla="*/ 2147483647 h 2848"/>
                <a:gd name="T42" fmla="*/ 2147483647 w 2676"/>
                <a:gd name="T43" fmla="*/ 2147483647 h 2848"/>
                <a:gd name="T44" fmla="*/ 2147483647 w 2676"/>
                <a:gd name="T45" fmla="*/ 2147483647 h 2848"/>
                <a:gd name="T46" fmla="*/ 2147483647 w 2676"/>
                <a:gd name="T47" fmla="*/ 2147483647 h 2848"/>
                <a:gd name="T48" fmla="*/ 2147483647 w 2676"/>
                <a:gd name="T49" fmla="*/ 2147483647 h 2848"/>
                <a:gd name="T50" fmla="*/ 2147483647 w 2676"/>
                <a:gd name="T51" fmla="*/ 2147483647 h 2848"/>
                <a:gd name="T52" fmla="*/ 2147483647 w 2676"/>
                <a:gd name="T53" fmla="*/ 2147483647 h 2848"/>
                <a:gd name="T54" fmla="*/ 2147483647 w 2676"/>
                <a:gd name="T55" fmla="*/ 2147483647 h 2848"/>
                <a:gd name="T56" fmla="*/ 2147483647 w 2676"/>
                <a:gd name="T57" fmla="*/ 2147483647 h 2848"/>
                <a:gd name="T58" fmla="*/ 2147483647 w 2676"/>
                <a:gd name="T59" fmla="*/ 2147483647 h 2848"/>
                <a:gd name="T60" fmla="*/ 2147483647 w 2676"/>
                <a:gd name="T61" fmla="*/ 2147483647 h 2848"/>
                <a:gd name="T62" fmla="*/ 2147483647 w 2676"/>
                <a:gd name="T63" fmla="*/ 2147483647 h 2848"/>
                <a:gd name="T64" fmla="*/ 2147483647 w 2676"/>
                <a:gd name="T65" fmla="*/ 2147483647 h 2848"/>
                <a:gd name="T66" fmla="*/ 2147483647 w 2676"/>
                <a:gd name="T67" fmla="*/ 2147483647 h 2848"/>
                <a:gd name="T68" fmla="*/ 2147483647 w 2676"/>
                <a:gd name="T69" fmla="*/ 2147483647 h 2848"/>
                <a:gd name="T70" fmla="*/ 2147483647 w 2676"/>
                <a:gd name="T71" fmla="*/ 2147483647 h 2848"/>
                <a:gd name="T72" fmla="*/ 2147483647 w 2676"/>
                <a:gd name="T73" fmla="*/ 2147483647 h 2848"/>
                <a:gd name="T74" fmla="*/ 2147483647 w 2676"/>
                <a:gd name="T75" fmla="*/ 2147483647 h 2848"/>
                <a:gd name="T76" fmla="*/ 2147483647 w 2676"/>
                <a:gd name="T77" fmla="*/ 2147483647 h 2848"/>
                <a:gd name="T78" fmla="*/ 2147483647 w 2676"/>
                <a:gd name="T79" fmla="*/ 2147483647 h 2848"/>
                <a:gd name="T80" fmla="*/ 2147483647 w 2676"/>
                <a:gd name="T81" fmla="*/ 2147483647 h 2848"/>
                <a:gd name="T82" fmla="*/ 2147483647 w 2676"/>
                <a:gd name="T83" fmla="*/ 2147483647 h 2848"/>
                <a:gd name="T84" fmla="*/ 2147483647 w 2676"/>
                <a:gd name="T85" fmla="*/ 2147483647 h 2848"/>
                <a:gd name="T86" fmla="*/ 2147483647 w 2676"/>
                <a:gd name="T87" fmla="*/ 2147483647 h 2848"/>
                <a:gd name="T88" fmla="*/ 2147483647 w 2676"/>
                <a:gd name="T89" fmla="*/ 2147483647 h 2848"/>
                <a:gd name="T90" fmla="*/ 2147483647 w 2676"/>
                <a:gd name="T91" fmla="*/ 2147483647 h 2848"/>
                <a:gd name="T92" fmla="*/ 2147483647 w 2676"/>
                <a:gd name="T93" fmla="*/ 2147483647 h 2848"/>
                <a:gd name="T94" fmla="*/ 2147483647 w 2676"/>
                <a:gd name="T95" fmla="*/ 2147483647 h 2848"/>
                <a:gd name="T96" fmla="*/ 2147483647 w 2676"/>
                <a:gd name="T97" fmla="*/ 2147483647 h 2848"/>
                <a:gd name="T98" fmla="*/ 2147483647 w 2676"/>
                <a:gd name="T99" fmla="*/ 2147483647 h 2848"/>
                <a:gd name="T100" fmla="*/ 2147483647 w 2676"/>
                <a:gd name="T101" fmla="*/ 2147483647 h 2848"/>
                <a:gd name="T102" fmla="*/ 2147483647 w 2676"/>
                <a:gd name="T103" fmla="*/ 2147483647 h 2848"/>
                <a:gd name="T104" fmla="*/ 2147483647 w 2676"/>
                <a:gd name="T105" fmla="*/ 2147483647 h 2848"/>
                <a:gd name="T106" fmla="*/ 2147483647 w 2676"/>
                <a:gd name="T107" fmla="*/ 2147483647 h 2848"/>
                <a:gd name="T108" fmla="*/ 2147483647 w 2676"/>
                <a:gd name="T109" fmla="*/ 2147483647 h 2848"/>
                <a:gd name="T110" fmla="*/ 2147483647 w 2676"/>
                <a:gd name="T111" fmla="*/ 2147483647 h 2848"/>
                <a:gd name="T112" fmla="*/ 2147483647 w 2676"/>
                <a:gd name="T113" fmla="*/ 2147483647 h 2848"/>
                <a:gd name="T114" fmla="*/ 2147483647 w 2676"/>
                <a:gd name="T115" fmla="*/ 2147483647 h 2848"/>
                <a:gd name="T116" fmla="*/ 2147483647 w 2676"/>
                <a:gd name="T117" fmla="*/ 2147483647 h 2848"/>
                <a:gd name="T118" fmla="*/ 2147483647 w 2676"/>
                <a:gd name="T119" fmla="*/ 2147483647 h 2848"/>
                <a:gd name="T120" fmla="*/ 2147483647 w 2676"/>
                <a:gd name="T121" fmla="*/ 2147483647 h 2848"/>
                <a:gd name="T122" fmla="*/ 2147483647 w 2676"/>
                <a:gd name="T123" fmla="*/ 2147483647 h 28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76"/>
                <a:gd name="T187" fmla="*/ 0 h 2848"/>
                <a:gd name="T188" fmla="*/ 2676 w 2676"/>
                <a:gd name="T189" fmla="*/ 2848 h 28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76" h="2848">
                  <a:moveTo>
                    <a:pt x="764" y="1468"/>
                  </a:moveTo>
                  <a:lnTo>
                    <a:pt x="132" y="1468"/>
                  </a:lnTo>
                  <a:cubicBezTo>
                    <a:pt x="91" y="1468"/>
                    <a:pt x="58" y="1452"/>
                    <a:pt x="36" y="1427"/>
                  </a:cubicBezTo>
                  <a:cubicBezTo>
                    <a:pt x="12" y="1401"/>
                    <a:pt x="0" y="1365"/>
                    <a:pt x="0" y="1325"/>
                  </a:cubicBezTo>
                  <a:cubicBezTo>
                    <a:pt x="0" y="1220"/>
                    <a:pt x="16" y="1037"/>
                    <a:pt x="83" y="843"/>
                  </a:cubicBezTo>
                  <a:cubicBezTo>
                    <a:pt x="128" y="710"/>
                    <a:pt x="198" y="572"/>
                    <a:pt x="302" y="448"/>
                  </a:cubicBezTo>
                  <a:cubicBezTo>
                    <a:pt x="463" y="257"/>
                    <a:pt x="645" y="145"/>
                    <a:pt x="830" y="80"/>
                  </a:cubicBezTo>
                  <a:cubicBezTo>
                    <a:pt x="1014" y="16"/>
                    <a:pt x="1200" y="0"/>
                    <a:pt x="1369" y="0"/>
                  </a:cubicBezTo>
                  <a:cubicBezTo>
                    <a:pt x="1521" y="0"/>
                    <a:pt x="1738" y="26"/>
                    <a:pt x="1955" y="115"/>
                  </a:cubicBezTo>
                  <a:cubicBezTo>
                    <a:pt x="2115" y="180"/>
                    <a:pt x="2276" y="279"/>
                    <a:pt x="2412" y="426"/>
                  </a:cubicBezTo>
                  <a:cubicBezTo>
                    <a:pt x="2517" y="540"/>
                    <a:pt x="2583" y="667"/>
                    <a:pt x="2623" y="798"/>
                  </a:cubicBezTo>
                  <a:cubicBezTo>
                    <a:pt x="2669" y="953"/>
                    <a:pt x="2676" y="1113"/>
                    <a:pt x="2663" y="1258"/>
                  </a:cubicBezTo>
                  <a:cubicBezTo>
                    <a:pt x="2645" y="1440"/>
                    <a:pt x="2572" y="1589"/>
                    <a:pt x="2470" y="1716"/>
                  </a:cubicBezTo>
                  <a:cubicBezTo>
                    <a:pt x="2370" y="1841"/>
                    <a:pt x="2243" y="1944"/>
                    <a:pt x="2115" y="2036"/>
                  </a:cubicBezTo>
                  <a:cubicBezTo>
                    <a:pt x="1973" y="2139"/>
                    <a:pt x="1882" y="2230"/>
                    <a:pt x="1826" y="2320"/>
                  </a:cubicBezTo>
                  <a:cubicBezTo>
                    <a:pt x="1773" y="2408"/>
                    <a:pt x="1753" y="2497"/>
                    <a:pt x="1753" y="2597"/>
                  </a:cubicBezTo>
                  <a:lnTo>
                    <a:pt x="1753" y="2808"/>
                  </a:lnTo>
                  <a:lnTo>
                    <a:pt x="1753" y="2848"/>
                  </a:lnTo>
                  <a:lnTo>
                    <a:pt x="1713" y="2848"/>
                  </a:lnTo>
                  <a:lnTo>
                    <a:pt x="904" y="2848"/>
                  </a:lnTo>
                  <a:lnTo>
                    <a:pt x="864" y="2848"/>
                  </a:lnTo>
                  <a:lnTo>
                    <a:pt x="864" y="2808"/>
                  </a:lnTo>
                  <a:lnTo>
                    <a:pt x="864" y="2501"/>
                  </a:lnTo>
                  <a:cubicBezTo>
                    <a:pt x="864" y="2304"/>
                    <a:pt x="896" y="2146"/>
                    <a:pt x="963" y="2008"/>
                  </a:cubicBezTo>
                  <a:cubicBezTo>
                    <a:pt x="1029" y="1870"/>
                    <a:pt x="1127" y="1754"/>
                    <a:pt x="1258" y="1640"/>
                  </a:cubicBezTo>
                  <a:cubicBezTo>
                    <a:pt x="1295" y="1608"/>
                    <a:pt x="1342" y="1576"/>
                    <a:pt x="1391" y="1542"/>
                  </a:cubicBezTo>
                  <a:cubicBezTo>
                    <a:pt x="1526" y="1449"/>
                    <a:pt x="1684" y="1340"/>
                    <a:pt x="1684" y="1195"/>
                  </a:cubicBezTo>
                  <a:cubicBezTo>
                    <a:pt x="1684" y="1109"/>
                    <a:pt x="1649" y="1032"/>
                    <a:pt x="1585" y="977"/>
                  </a:cubicBezTo>
                  <a:cubicBezTo>
                    <a:pt x="1523" y="924"/>
                    <a:pt x="1435" y="891"/>
                    <a:pt x="1325" y="891"/>
                  </a:cubicBezTo>
                  <a:cubicBezTo>
                    <a:pt x="1211" y="891"/>
                    <a:pt x="1103" y="939"/>
                    <a:pt x="1020" y="1022"/>
                  </a:cubicBezTo>
                  <a:cubicBezTo>
                    <a:pt x="939" y="1103"/>
                    <a:pt x="882" y="1218"/>
                    <a:pt x="867" y="1355"/>
                  </a:cubicBezTo>
                  <a:cubicBezTo>
                    <a:pt x="865" y="1381"/>
                    <a:pt x="861" y="1405"/>
                    <a:pt x="848" y="1426"/>
                  </a:cubicBezTo>
                  <a:cubicBezTo>
                    <a:pt x="832" y="1452"/>
                    <a:pt x="807" y="1468"/>
                    <a:pt x="764" y="1468"/>
                  </a:cubicBezTo>
                  <a:close/>
                  <a:moveTo>
                    <a:pt x="132" y="1388"/>
                  </a:moveTo>
                  <a:lnTo>
                    <a:pt x="764" y="1388"/>
                  </a:lnTo>
                  <a:cubicBezTo>
                    <a:pt x="774" y="1388"/>
                    <a:pt x="779" y="1387"/>
                    <a:pt x="780" y="1384"/>
                  </a:cubicBezTo>
                  <a:cubicBezTo>
                    <a:pt x="784" y="1378"/>
                    <a:pt x="786" y="1363"/>
                    <a:pt x="788" y="1347"/>
                  </a:cubicBezTo>
                  <a:cubicBezTo>
                    <a:pt x="805" y="1191"/>
                    <a:pt x="870" y="1059"/>
                    <a:pt x="963" y="966"/>
                  </a:cubicBezTo>
                  <a:cubicBezTo>
                    <a:pt x="1061" y="867"/>
                    <a:pt x="1190" y="811"/>
                    <a:pt x="1325" y="811"/>
                  </a:cubicBezTo>
                  <a:cubicBezTo>
                    <a:pt x="1455" y="811"/>
                    <a:pt x="1561" y="851"/>
                    <a:pt x="1637" y="916"/>
                  </a:cubicBezTo>
                  <a:cubicBezTo>
                    <a:pt x="1719" y="987"/>
                    <a:pt x="1764" y="1086"/>
                    <a:pt x="1764" y="1195"/>
                  </a:cubicBezTo>
                  <a:cubicBezTo>
                    <a:pt x="1764" y="1382"/>
                    <a:pt x="1588" y="1504"/>
                    <a:pt x="1436" y="1608"/>
                  </a:cubicBezTo>
                  <a:cubicBezTo>
                    <a:pt x="1389" y="1640"/>
                    <a:pt x="1344" y="1671"/>
                    <a:pt x="1311" y="1700"/>
                  </a:cubicBezTo>
                  <a:cubicBezTo>
                    <a:pt x="1187" y="1808"/>
                    <a:pt x="1095" y="1916"/>
                    <a:pt x="1034" y="2042"/>
                  </a:cubicBezTo>
                  <a:cubicBezTo>
                    <a:pt x="974" y="2169"/>
                    <a:pt x="944" y="2316"/>
                    <a:pt x="944" y="2501"/>
                  </a:cubicBezTo>
                  <a:lnTo>
                    <a:pt x="944" y="2768"/>
                  </a:lnTo>
                  <a:lnTo>
                    <a:pt x="1673" y="2768"/>
                  </a:lnTo>
                  <a:lnTo>
                    <a:pt x="1673" y="2597"/>
                  </a:lnTo>
                  <a:cubicBezTo>
                    <a:pt x="1673" y="2483"/>
                    <a:pt x="1696" y="2381"/>
                    <a:pt x="1758" y="2279"/>
                  </a:cubicBezTo>
                  <a:cubicBezTo>
                    <a:pt x="1819" y="2179"/>
                    <a:pt x="1917" y="2081"/>
                    <a:pt x="2069" y="1971"/>
                  </a:cubicBezTo>
                  <a:cubicBezTo>
                    <a:pt x="2191" y="1883"/>
                    <a:pt x="2313" y="1784"/>
                    <a:pt x="2408" y="1666"/>
                  </a:cubicBezTo>
                  <a:cubicBezTo>
                    <a:pt x="2500" y="1550"/>
                    <a:pt x="2567" y="1415"/>
                    <a:pt x="2583" y="1250"/>
                  </a:cubicBezTo>
                  <a:cubicBezTo>
                    <a:pt x="2596" y="1115"/>
                    <a:pt x="2590" y="966"/>
                    <a:pt x="2546" y="820"/>
                  </a:cubicBezTo>
                  <a:cubicBezTo>
                    <a:pt x="2510" y="701"/>
                    <a:pt x="2449" y="584"/>
                    <a:pt x="2353" y="481"/>
                  </a:cubicBezTo>
                  <a:cubicBezTo>
                    <a:pt x="2226" y="343"/>
                    <a:pt x="2075" y="250"/>
                    <a:pt x="1925" y="189"/>
                  </a:cubicBezTo>
                  <a:cubicBezTo>
                    <a:pt x="1719" y="105"/>
                    <a:pt x="1514" y="80"/>
                    <a:pt x="1369" y="80"/>
                  </a:cubicBezTo>
                  <a:cubicBezTo>
                    <a:pt x="1207" y="80"/>
                    <a:pt x="1030" y="95"/>
                    <a:pt x="857" y="156"/>
                  </a:cubicBezTo>
                  <a:cubicBezTo>
                    <a:pt x="684" y="216"/>
                    <a:pt x="514" y="321"/>
                    <a:pt x="363" y="500"/>
                  </a:cubicBezTo>
                  <a:cubicBezTo>
                    <a:pt x="266" y="614"/>
                    <a:pt x="201" y="744"/>
                    <a:pt x="158" y="869"/>
                  </a:cubicBezTo>
                  <a:cubicBezTo>
                    <a:pt x="95" y="1053"/>
                    <a:pt x="80" y="1226"/>
                    <a:pt x="80" y="1325"/>
                  </a:cubicBezTo>
                  <a:cubicBezTo>
                    <a:pt x="80" y="1346"/>
                    <a:pt x="85" y="1363"/>
                    <a:pt x="95" y="1374"/>
                  </a:cubicBezTo>
                  <a:cubicBezTo>
                    <a:pt x="103" y="1383"/>
                    <a:pt x="115" y="1388"/>
                    <a:pt x="132" y="138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68559" tIns="34279" rIns="68559" bIns="34279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2951" y="6439"/>
              <a:ext cx="11447" cy="90"/>
            </a:xfrm>
            <a:prstGeom prst="rect">
              <a:avLst/>
            </a:prstGeom>
            <a:solidFill>
              <a:schemeClr val="accent1"/>
            </a:solidFill>
            <a:ln w="15875" algn="ctr">
              <a:noFill/>
              <a:miter lim="800000"/>
            </a:ln>
          </p:spPr>
          <p:txBody>
            <a:bodyPr lIns="86363" tIns="43182" rIns="86363" bIns="43182" anchor="ctr"/>
            <a:lstStyle/>
            <a:p>
              <a:pPr algn="ctr" defTabSz="912495"/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1817" y="5809"/>
              <a:ext cx="1235" cy="92"/>
            </a:xfrm>
            <a:prstGeom prst="rect">
              <a:avLst/>
            </a:prstGeom>
            <a:solidFill>
              <a:schemeClr val="accent1"/>
            </a:solidFill>
            <a:ln w="15875" algn="ctr">
              <a:noFill/>
              <a:miter lim="800000"/>
            </a:ln>
          </p:spPr>
          <p:txBody>
            <a:bodyPr lIns="86363" tIns="43182" rIns="86363" bIns="43182" anchor="ctr"/>
            <a:lstStyle/>
            <a:p>
              <a:pPr algn="ctr" defTabSz="912495"/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 rot="5400000">
              <a:off x="1508" y="6117"/>
              <a:ext cx="720" cy="103"/>
            </a:xfrm>
            <a:prstGeom prst="rect">
              <a:avLst/>
            </a:prstGeom>
            <a:solidFill>
              <a:schemeClr val="accent1"/>
            </a:solidFill>
            <a:ln w="15875" algn="ctr">
              <a:noFill/>
              <a:miter lim="800000"/>
            </a:ln>
          </p:spPr>
          <p:txBody>
            <a:bodyPr rot="10800000" vert="eaVert" lIns="86363" tIns="43182" rIns="86363" bIns="43182" anchor="ctr"/>
            <a:lstStyle/>
            <a:p>
              <a:pPr algn="ctr" defTabSz="912495"/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 rot="5400000">
              <a:off x="2641" y="6118"/>
              <a:ext cx="720" cy="101"/>
            </a:xfrm>
            <a:prstGeom prst="rect">
              <a:avLst/>
            </a:prstGeom>
            <a:solidFill>
              <a:schemeClr val="accent1"/>
            </a:solidFill>
            <a:ln w="15875" algn="ctr">
              <a:noFill/>
              <a:miter lim="800000"/>
            </a:ln>
          </p:spPr>
          <p:txBody>
            <a:bodyPr rot="10800000" vert="eaVert" lIns="86363" tIns="43182" rIns="86363" bIns="43182" anchor="ctr"/>
            <a:lstStyle/>
            <a:p>
              <a:pPr algn="ctr" defTabSz="912495"/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8" name="组合 54"/>
            <p:cNvGrpSpPr/>
            <p:nvPr/>
          </p:nvGrpSpPr>
          <p:grpSpPr bwMode="auto">
            <a:xfrm>
              <a:off x="4593" y="6298"/>
              <a:ext cx="414" cy="371"/>
              <a:chOff x="4971660" y="1569718"/>
              <a:chExt cx="144016" cy="144016"/>
            </a:xfrm>
          </p:grpSpPr>
          <p:sp>
            <p:nvSpPr>
              <p:cNvPr id="72733" name="椭圆 55"/>
              <p:cNvSpPr>
                <a:spLocks noChangeArrowheads="1"/>
              </p:cNvSpPr>
              <p:nvPr/>
            </p:nvSpPr>
            <p:spPr bwMode="auto">
              <a:xfrm>
                <a:off x="4971660" y="1569718"/>
                <a:ext cx="144016" cy="144016"/>
              </a:xfrm>
              <a:prstGeom prst="ellipse">
                <a:avLst/>
              </a:prstGeom>
              <a:solidFill>
                <a:schemeClr val="accent2"/>
              </a:solidFill>
              <a:ln w="15875" algn="ctr">
                <a:solidFill>
                  <a:schemeClr val="accent2"/>
                </a:solidFill>
                <a:round/>
              </a:ln>
            </p:spPr>
            <p:txBody>
              <a:bodyPr lIns="115151" tIns="57575" rIns="115151" bIns="57575" anchor="ctr"/>
              <a:lstStyle/>
              <a:p>
                <a:pPr algn="ctr" defTabSz="912495"/>
                <a:endPara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2734" name="椭圆 56"/>
              <p:cNvSpPr>
                <a:spLocks noChangeArrowheads="1"/>
              </p:cNvSpPr>
              <p:nvPr/>
            </p:nvSpPr>
            <p:spPr bwMode="auto">
              <a:xfrm>
                <a:off x="5006027" y="1603875"/>
                <a:ext cx="75281" cy="75701"/>
              </a:xfrm>
              <a:prstGeom prst="ellipse">
                <a:avLst/>
              </a:prstGeom>
              <a:solidFill>
                <a:schemeClr val="bg1"/>
              </a:solidFill>
              <a:ln w="15875" algn="ctr">
                <a:noFill/>
                <a:round/>
              </a:ln>
            </p:spPr>
            <p:txBody>
              <a:bodyPr lIns="115151" tIns="57575" rIns="115151" bIns="57575" anchor="ctr"/>
              <a:lstStyle/>
              <a:p>
                <a:pPr algn="ctr" defTabSz="912495"/>
                <a:endPara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70" name="直接连接符 69"/>
            <p:cNvCxnSpPr>
              <a:cxnSpLocks noChangeShapeType="1"/>
            </p:cNvCxnSpPr>
            <p:nvPr/>
          </p:nvCxnSpPr>
          <p:spPr bwMode="auto">
            <a:xfrm>
              <a:off x="4784" y="2546"/>
              <a:ext cx="15" cy="3544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prstDash val="dash"/>
              <a:round/>
              <a:headEnd type="oval" w="med" len="med"/>
            </a:ln>
          </p:spPr>
        </p:cxnSp>
        <p:sp>
          <p:nvSpPr>
            <p:cNvPr id="73" name="TextBox 72"/>
            <p:cNvSpPr txBox="1">
              <a:spLocks noChangeArrowheads="1"/>
            </p:cNvSpPr>
            <p:nvPr/>
          </p:nvSpPr>
          <p:spPr bwMode="auto">
            <a:xfrm>
              <a:off x="5016" y="2852"/>
              <a:ext cx="1620" cy="3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912495"/>
              <a:r>
                <a:rPr lang="zh-CN" altLang="en-US" sz="1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74" name="TextBox 73"/>
            <p:cNvSpPr txBox="1">
              <a:spLocks noChangeArrowheads="1"/>
            </p:cNvSpPr>
            <p:nvPr/>
          </p:nvSpPr>
          <p:spPr bwMode="auto">
            <a:xfrm>
              <a:off x="4933" y="3645"/>
              <a:ext cx="1970" cy="9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just" defTabSz="912495">
                <a:lnSpc>
                  <a:spcPts val="132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详写内容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grpSp>
          <p:nvGrpSpPr>
            <p:cNvPr id="9" name="组合 113"/>
            <p:cNvGrpSpPr/>
            <p:nvPr/>
          </p:nvGrpSpPr>
          <p:grpSpPr bwMode="auto">
            <a:xfrm>
              <a:off x="6887" y="6298"/>
              <a:ext cx="414" cy="371"/>
              <a:chOff x="4971660" y="1569718"/>
              <a:chExt cx="144016" cy="144016"/>
            </a:xfrm>
          </p:grpSpPr>
          <p:sp>
            <p:nvSpPr>
              <p:cNvPr id="72731" name="椭圆 114"/>
              <p:cNvSpPr>
                <a:spLocks noChangeArrowheads="1"/>
              </p:cNvSpPr>
              <p:nvPr/>
            </p:nvSpPr>
            <p:spPr bwMode="auto">
              <a:xfrm>
                <a:off x="4971660" y="1569718"/>
                <a:ext cx="144016" cy="144016"/>
              </a:xfrm>
              <a:prstGeom prst="ellipse">
                <a:avLst/>
              </a:prstGeom>
              <a:solidFill>
                <a:schemeClr val="accent3"/>
              </a:solidFill>
              <a:ln w="15875" algn="ctr">
                <a:solidFill>
                  <a:schemeClr val="accent3"/>
                </a:solidFill>
                <a:round/>
              </a:ln>
            </p:spPr>
            <p:txBody>
              <a:bodyPr lIns="115151" tIns="57575" rIns="115151" bIns="57575" anchor="ctr"/>
              <a:lstStyle/>
              <a:p>
                <a:pPr algn="ctr" defTabSz="912495"/>
                <a:endPara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2732" name="椭圆 115"/>
              <p:cNvSpPr>
                <a:spLocks noChangeArrowheads="1"/>
              </p:cNvSpPr>
              <p:nvPr/>
            </p:nvSpPr>
            <p:spPr bwMode="auto">
              <a:xfrm>
                <a:off x="5006027" y="1603875"/>
                <a:ext cx="75281" cy="75701"/>
              </a:xfrm>
              <a:prstGeom prst="ellipse">
                <a:avLst/>
              </a:prstGeom>
              <a:solidFill>
                <a:schemeClr val="bg1"/>
              </a:solidFill>
              <a:ln w="15875" algn="ctr">
                <a:solidFill>
                  <a:schemeClr val="accent3"/>
                </a:solidFill>
                <a:round/>
              </a:ln>
            </p:spPr>
            <p:txBody>
              <a:bodyPr lIns="115151" tIns="57575" rIns="115151" bIns="57575" anchor="ctr"/>
              <a:lstStyle/>
              <a:p>
                <a:pPr algn="ctr" defTabSz="912495"/>
                <a:endPara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10" name="直接连接符 9"/>
            <p:cNvCxnSpPr>
              <a:cxnSpLocks noChangeShapeType="1"/>
            </p:cNvCxnSpPr>
            <p:nvPr/>
          </p:nvCxnSpPr>
          <p:spPr bwMode="auto">
            <a:xfrm>
              <a:off x="7082" y="2546"/>
              <a:ext cx="34" cy="3544"/>
            </a:xfrm>
            <a:prstGeom prst="line">
              <a:avLst/>
            </a:prstGeom>
            <a:noFill/>
            <a:ln w="9525" algn="ctr">
              <a:solidFill>
                <a:schemeClr val="accent3"/>
              </a:solidFill>
              <a:prstDash val="dash"/>
              <a:round/>
              <a:headEnd type="oval" w="med" len="med"/>
            </a:ln>
          </p:spPr>
        </p:cxnSp>
        <p:sp>
          <p:nvSpPr>
            <p:cNvPr id="11" name="TextBox 117"/>
            <p:cNvSpPr txBox="1">
              <a:spLocks noChangeArrowheads="1"/>
            </p:cNvSpPr>
            <p:nvPr/>
          </p:nvSpPr>
          <p:spPr bwMode="auto">
            <a:xfrm>
              <a:off x="7311" y="2852"/>
              <a:ext cx="1620" cy="3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912495"/>
              <a:r>
                <a:rPr lang="zh-CN" altLang="en-US" sz="1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12" name="TextBox 118"/>
            <p:cNvSpPr txBox="1">
              <a:spLocks noChangeArrowheads="1"/>
            </p:cNvSpPr>
            <p:nvPr/>
          </p:nvSpPr>
          <p:spPr bwMode="auto">
            <a:xfrm>
              <a:off x="7227" y="3645"/>
              <a:ext cx="1970" cy="9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just" defTabSz="912495">
                <a:lnSpc>
                  <a:spcPts val="132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详写内容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grpSp>
          <p:nvGrpSpPr>
            <p:cNvPr id="13" name="组合 119"/>
            <p:cNvGrpSpPr/>
            <p:nvPr/>
          </p:nvGrpSpPr>
          <p:grpSpPr bwMode="auto">
            <a:xfrm>
              <a:off x="9153" y="6298"/>
              <a:ext cx="416" cy="371"/>
              <a:chOff x="4971660" y="1569718"/>
              <a:chExt cx="144016" cy="144016"/>
            </a:xfrm>
          </p:grpSpPr>
          <p:sp>
            <p:nvSpPr>
              <p:cNvPr id="72729" name="椭圆 120"/>
              <p:cNvSpPr>
                <a:spLocks noChangeArrowheads="1"/>
              </p:cNvSpPr>
              <p:nvPr/>
            </p:nvSpPr>
            <p:spPr bwMode="auto">
              <a:xfrm>
                <a:off x="4971660" y="1569718"/>
                <a:ext cx="144016" cy="144016"/>
              </a:xfrm>
              <a:prstGeom prst="ellipse">
                <a:avLst/>
              </a:prstGeom>
              <a:solidFill>
                <a:schemeClr val="accent4"/>
              </a:solidFill>
              <a:ln w="15875" algn="ctr">
                <a:solidFill>
                  <a:schemeClr val="accent4"/>
                </a:solidFill>
                <a:round/>
              </a:ln>
            </p:spPr>
            <p:txBody>
              <a:bodyPr lIns="115151" tIns="57575" rIns="115151" bIns="57575" anchor="ctr"/>
              <a:lstStyle/>
              <a:p>
                <a:pPr algn="ctr" defTabSz="912495"/>
                <a:endPara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2730" name="椭圆 121"/>
              <p:cNvSpPr>
                <a:spLocks noChangeArrowheads="1"/>
              </p:cNvSpPr>
              <p:nvPr/>
            </p:nvSpPr>
            <p:spPr bwMode="auto">
              <a:xfrm>
                <a:off x="5005833" y="1603875"/>
                <a:ext cx="75669" cy="75701"/>
              </a:xfrm>
              <a:prstGeom prst="ellipse">
                <a:avLst/>
              </a:prstGeom>
              <a:solidFill>
                <a:schemeClr val="bg1"/>
              </a:solidFill>
              <a:ln w="15875" algn="ctr">
                <a:noFill/>
                <a:round/>
              </a:ln>
            </p:spPr>
            <p:txBody>
              <a:bodyPr lIns="115151" tIns="57575" rIns="115151" bIns="57575" anchor="ctr"/>
              <a:lstStyle/>
              <a:p>
                <a:pPr algn="ctr" defTabSz="912495"/>
                <a:endPara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14" name="直接连接符 13"/>
            <p:cNvCxnSpPr>
              <a:cxnSpLocks noChangeShapeType="1"/>
            </p:cNvCxnSpPr>
            <p:nvPr/>
          </p:nvCxnSpPr>
          <p:spPr bwMode="auto">
            <a:xfrm>
              <a:off x="9357" y="2546"/>
              <a:ext cx="0" cy="3506"/>
            </a:xfrm>
            <a:prstGeom prst="line">
              <a:avLst/>
            </a:prstGeom>
            <a:noFill/>
            <a:ln w="9525" algn="ctr">
              <a:solidFill>
                <a:schemeClr val="accent4"/>
              </a:solidFill>
              <a:prstDash val="dash"/>
              <a:round/>
              <a:headEnd type="oval" w="med" len="med"/>
            </a:ln>
          </p:spPr>
        </p:cxnSp>
        <p:sp>
          <p:nvSpPr>
            <p:cNvPr id="15" name="TextBox 123"/>
            <p:cNvSpPr txBox="1">
              <a:spLocks noChangeArrowheads="1"/>
            </p:cNvSpPr>
            <p:nvPr/>
          </p:nvSpPr>
          <p:spPr bwMode="auto">
            <a:xfrm>
              <a:off x="9577" y="2852"/>
              <a:ext cx="1620" cy="2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912495"/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16" name="TextBox 124"/>
            <p:cNvSpPr txBox="1">
              <a:spLocks noChangeArrowheads="1"/>
            </p:cNvSpPr>
            <p:nvPr/>
          </p:nvSpPr>
          <p:spPr bwMode="auto">
            <a:xfrm>
              <a:off x="9493" y="3645"/>
              <a:ext cx="1970" cy="9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just" defTabSz="912495">
                <a:lnSpc>
                  <a:spcPts val="132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详写内容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grpSp>
          <p:nvGrpSpPr>
            <p:cNvPr id="17" name="组合 125"/>
            <p:cNvGrpSpPr/>
            <p:nvPr/>
          </p:nvGrpSpPr>
          <p:grpSpPr bwMode="auto">
            <a:xfrm>
              <a:off x="11421" y="6298"/>
              <a:ext cx="414" cy="371"/>
              <a:chOff x="4971660" y="1569718"/>
              <a:chExt cx="144016" cy="144016"/>
            </a:xfrm>
          </p:grpSpPr>
          <p:sp>
            <p:nvSpPr>
              <p:cNvPr id="72727" name="椭圆 126"/>
              <p:cNvSpPr>
                <a:spLocks noChangeArrowheads="1"/>
              </p:cNvSpPr>
              <p:nvPr/>
            </p:nvSpPr>
            <p:spPr bwMode="auto">
              <a:xfrm>
                <a:off x="4971660" y="1569718"/>
                <a:ext cx="144016" cy="144016"/>
              </a:xfrm>
              <a:prstGeom prst="ellipse">
                <a:avLst/>
              </a:prstGeom>
              <a:solidFill>
                <a:schemeClr val="accent2"/>
              </a:solidFill>
              <a:ln w="15875" algn="ctr">
                <a:solidFill>
                  <a:schemeClr val="accent2"/>
                </a:solidFill>
                <a:round/>
              </a:ln>
            </p:spPr>
            <p:txBody>
              <a:bodyPr lIns="115151" tIns="57575" rIns="115151" bIns="57575" anchor="ctr"/>
              <a:lstStyle/>
              <a:p>
                <a:pPr algn="ctr" defTabSz="912495"/>
                <a:endPara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2728" name="椭圆 127"/>
              <p:cNvSpPr>
                <a:spLocks noChangeArrowheads="1"/>
              </p:cNvSpPr>
              <p:nvPr/>
            </p:nvSpPr>
            <p:spPr bwMode="auto">
              <a:xfrm>
                <a:off x="5006027" y="1603875"/>
                <a:ext cx="75281" cy="75701"/>
              </a:xfrm>
              <a:prstGeom prst="ellipse">
                <a:avLst/>
              </a:prstGeom>
              <a:solidFill>
                <a:schemeClr val="bg1"/>
              </a:solidFill>
              <a:ln w="15875" algn="ctr">
                <a:noFill/>
                <a:round/>
              </a:ln>
            </p:spPr>
            <p:txBody>
              <a:bodyPr lIns="115151" tIns="57575" rIns="115151" bIns="57575" anchor="ctr"/>
              <a:lstStyle/>
              <a:p>
                <a:pPr algn="ctr" defTabSz="912495"/>
                <a:endPara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18" name="直接连接符 17"/>
            <p:cNvCxnSpPr>
              <a:cxnSpLocks noChangeShapeType="1"/>
            </p:cNvCxnSpPr>
            <p:nvPr/>
          </p:nvCxnSpPr>
          <p:spPr bwMode="auto">
            <a:xfrm>
              <a:off x="11635" y="2546"/>
              <a:ext cx="0" cy="3504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prstDash val="dash"/>
              <a:round/>
              <a:headEnd type="oval" w="med" len="med"/>
            </a:ln>
          </p:spPr>
        </p:cxnSp>
        <p:sp>
          <p:nvSpPr>
            <p:cNvPr id="19" name="TextBox 129"/>
            <p:cNvSpPr txBox="1">
              <a:spLocks noChangeArrowheads="1"/>
            </p:cNvSpPr>
            <p:nvPr/>
          </p:nvSpPr>
          <p:spPr bwMode="auto">
            <a:xfrm>
              <a:off x="11845" y="2852"/>
              <a:ext cx="1620" cy="3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912495"/>
              <a:r>
                <a:rPr lang="zh-CN" altLang="en-US" sz="1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20" name="TextBox 130"/>
            <p:cNvSpPr txBox="1">
              <a:spLocks noChangeArrowheads="1"/>
            </p:cNvSpPr>
            <p:nvPr/>
          </p:nvSpPr>
          <p:spPr bwMode="auto">
            <a:xfrm>
              <a:off x="11761" y="3645"/>
              <a:ext cx="1970" cy="9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just" defTabSz="912495">
                <a:lnSpc>
                  <a:spcPts val="132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详写内容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62910"/>
            <a:ext cx="12858750" cy="4264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550410" y="4029075"/>
            <a:ext cx="3758565" cy="6769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795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95800" y="4904740"/>
            <a:ext cx="3813175" cy="1114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29" name="矩形 28"/>
          <p:cNvSpPr/>
          <p:nvPr/>
        </p:nvSpPr>
        <p:spPr>
          <a:xfrm flipV="1">
            <a:off x="5756275" y="4859020"/>
            <a:ext cx="1345565" cy="4572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60120" y="2440305"/>
            <a:ext cx="11015345" cy="2386965"/>
            <a:chOff x="1560" y="2576"/>
            <a:chExt cx="11279" cy="2444"/>
          </a:xfrm>
        </p:grpSpPr>
        <p:grpSp>
          <p:nvGrpSpPr>
            <p:cNvPr id="27" name="组合 26"/>
            <p:cNvGrpSpPr/>
            <p:nvPr/>
          </p:nvGrpSpPr>
          <p:grpSpPr>
            <a:xfrm>
              <a:off x="1560" y="2576"/>
              <a:ext cx="2167" cy="2445"/>
              <a:chOff x="990601" y="2208865"/>
              <a:chExt cx="1376285" cy="1552795"/>
            </a:xfrm>
          </p:grpSpPr>
          <p:sp>
            <p:nvSpPr>
              <p:cNvPr id="11" name="星形: 七角 3"/>
              <p:cNvSpPr/>
              <p:nvPr/>
            </p:nvSpPr>
            <p:spPr>
              <a:xfrm>
                <a:off x="1316558" y="2208865"/>
                <a:ext cx="724373" cy="724374"/>
              </a:xfrm>
              <a:prstGeom prst="star7">
                <a:avLst>
                  <a:gd name="adj" fmla="val 40882"/>
                  <a:gd name="hf" fmla="val 102572"/>
                  <a:gd name="vf" fmla="val 105210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: 形状 9"/>
              <p:cNvSpPr/>
              <p:nvPr/>
            </p:nvSpPr>
            <p:spPr bwMode="auto">
              <a:xfrm>
                <a:off x="1477315" y="2400829"/>
                <a:ext cx="402859" cy="340445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990601" y="3129868"/>
                <a:ext cx="1376285" cy="631792"/>
                <a:chOff x="5122025" y="525814"/>
                <a:chExt cx="2020976" cy="927740"/>
              </a:xfrm>
            </p:grpSpPr>
            <p:sp>
              <p:nvSpPr>
                <p:cNvPr id="25" name="文本框 48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sz="1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31" name="组合 30"/>
            <p:cNvGrpSpPr/>
            <p:nvPr/>
          </p:nvGrpSpPr>
          <p:grpSpPr>
            <a:xfrm>
              <a:off x="4597" y="2576"/>
              <a:ext cx="2167" cy="2445"/>
              <a:chOff x="2919086" y="2208865"/>
              <a:chExt cx="1376285" cy="1552797"/>
            </a:xfrm>
          </p:grpSpPr>
          <p:sp>
            <p:nvSpPr>
              <p:cNvPr id="34" name="星形: 七角 33"/>
              <p:cNvSpPr/>
              <p:nvPr/>
            </p:nvSpPr>
            <p:spPr>
              <a:xfrm>
                <a:off x="3245396" y="2208865"/>
                <a:ext cx="724373" cy="724374"/>
              </a:xfrm>
              <a:prstGeom prst="star7">
                <a:avLst>
                  <a:gd name="adj" fmla="val 40882"/>
                  <a:gd name="hf" fmla="val 102572"/>
                  <a:gd name="vf" fmla="val 105210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>
                <a:spLocks noChangeAspect="1"/>
              </p:cNvSpPr>
              <p:nvPr/>
            </p:nvSpPr>
            <p:spPr bwMode="auto">
              <a:xfrm>
                <a:off x="3396531" y="2394162"/>
                <a:ext cx="421395" cy="369664"/>
              </a:xfrm>
              <a:custGeom>
                <a:avLst/>
                <a:gdLst>
                  <a:gd name="T0" fmla="*/ 379 w 420"/>
                  <a:gd name="T1" fmla="*/ 11 h 369"/>
                  <a:gd name="T2" fmla="*/ 357 w 420"/>
                  <a:gd name="T3" fmla="*/ 33 h 369"/>
                  <a:gd name="T4" fmla="*/ 275 w 420"/>
                  <a:gd name="T5" fmla="*/ 2 h 369"/>
                  <a:gd name="T6" fmla="*/ 53 w 420"/>
                  <a:gd name="T7" fmla="*/ 202 h 369"/>
                  <a:gd name="T8" fmla="*/ 22 w 420"/>
                  <a:gd name="T9" fmla="*/ 328 h 369"/>
                  <a:gd name="T10" fmla="*/ 97 w 420"/>
                  <a:gd name="T11" fmla="*/ 368 h 369"/>
                  <a:gd name="T12" fmla="*/ 252 w 420"/>
                  <a:gd name="T13" fmla="*/ 230 h 369"/>
                  <a:gd name="T14" fmla="*/ 291 w 420"/>
                  <a:gd name="T15" fmla="*/ 343 h 369"/>
                  <a:gd name="T16" fmla="*/ 323 w 420"/>
                  <a:gd name="T17" fmla="*/ 321 h 369"/>
                  <a:gd name="T18" fmla="*/ 283 w 420"/>
                  <a:gd name="T19" fmla="*/ 222 h 369"/>
                  <a:gd name="T20" fmla="*/ 358 w 420"/>
                  <a:gd name="T21" fmla="*/ 306 h 369"/>
                  <a:gd name="T22" fmla="*/ 399 w 420"/>
                  <a:gd name="T23" fmla="*/ 278 h 369"/>
                  <a:gd name="T24" fmla="*/ 294 w 420"/>
                  <a:gd name="T25" fmla="*/ 194 h 369"/>
                  <a:gd name="T26" fmla="*/ 417 w 420"/>
                  <a:gd name="T27" fmla="*/ 86 h 369"/>
                  <a:gd name="T28" fmla="*/ 126 w 420"/>
                  <a:gd name="T29" fmla="*/ 226 h 369"/>
                  <a:gd name="T30" fmla="*/ 37 w 420"/>
                  <a:gd name="T31" fmla="*/ 319 h 369"/>
                  <a:gd name="T32" fmla="*/ 75 w 420"/>
                  <a:gd name="T33" fmla="*/ 220 h 369"/>
                  <a:gd name="T34" fmla="*/ 47 w 420"/>
                  <a:gd name="T35" fmla="*/ 277 h 369"/>
                  <a:gd name="T36" fmla="*/ 44 w 420"/>
                  <a:gd name="T37" fmla="*/ 285 h 369"/>
                  <a:gd name="T38" fmla="*/ 114 w 420"/>
                  <a:gd name="T39" fmla="*/ 282 h 369"/>
                  <a:gd name="T40" fmla="*/ 81 w 420"/>
                  <a:gd name="T41" fmla="*/ 204 h 369"/>
                  <a:gd name="T42" fmla="*/ 227 w 420"/>
                  <a:gd name="T43" fmla="*/ 154 h 369"/>
                  <a:gd name="T44" fmla="*/ 125 w 420"/>
                  <a:gd name="T45" fmla="*/ 218 h 369"/>
                  <a:gd name="T46" fmla="*/ 97 w 420"/>
                  <a:gd name="T47" fmla="*/ 255 h 369"/>
                  <a:gd name="T48" fmla="*/ 76 w 420"/>
                  <a:gd name="T49" fmla="*/ 304 h 369"/>
                  <a:gd name="T50" fmla="*/ 62 w 420"/>
                  <a:gd name="T51" fmla="*/ 286 h 369"/>
                  <a:gd name="T52" fmla="*/ 144 w 420"/>
                  <a:gd name="T53" fmla="*/ 308 h 369"/>
                  <a:gd name="T54" fmla="*/ 236 w 420"/>
                  <a:gd name="T55" fmla="*/ 168 h 369"/>
                  <a:gd name="T56" fmla="*/ 144 w 420"/>
                  <a:gd name="T57" fmla="*/ 308 h 369"/>
                  <a:gd name="T58" fmla="*/ 285 w 420"/>
                  <a:gd name="T59" fmla="*/ 19 h 369"/>
                  <a:gd name="T60" fmla="*/ 266 w 420"/>
                  <a:gd name="T61" fmla="*/ 120 h 369"/>
                  <a:gd name="T62" fmla="*/ 400 w 420"/>
                  <a:gd name="T63" fmla="*/ 84 h 369"/>
                  <a:gd name="T64" fmla="*/ 291 w 420"/>
                  <a:gd name="T65" fmla="*/ 175 h 369"/>
                  <a:gd name="T66" fmla="*/ 379 w 420"/>
                  <a:gd name="T67" fmla="*/ 36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0" h="369">
                    <a:moveTo>
                      <a:pt x="385" y="17"/>
                    </a:moveTo>
                    <a:lnTo>
                      <a:pt x="379" y="11"/>
                    </a:lnTo>
                    <a:lnTo>
                      <a:pt x="373" y="17"/>
                    </a:lnTo>
                    <a:cubicBezTo>
                      <a:pt x="367" y="22"/>
                      <a:pt x="362" y="28"/>
                      <a:pt x="357" y="33"/>
                    </a:cubicBezTo>
                    <a:cubicBezTo>
                      <a:pt x="345" y="22"/>
                      <a:pt x="317" y="0"/>
                      <a:pt x="280" y="2"/>
                    </a:cubicBezTo>
                    <a:lnTo>
                      <a:pt x="275" y="2"/>
                    </a:lnTo>
                    <a:lnTo>
                      <a:pt x="273" y="6"/>
                    </a:lnTo>
                    <a:cubicBezTo>
                      <a:pt x="230" y="82"/>
                      <a:pt x="72" y="190"/>
                      <a:pt x="53" y="202"/>
                    </a:cubicBezTo>
                    <a:cubicBezTo>
                      <a:pt x="46" y="205"/>
                      <a:pt x="38" y="210"/>
                      <a:pt x="30" y="218"/>
                    </a:cubicBezTo>
                    <a:cubicBezTo>
                      <a:pt x="0" y="249"/>
                      <a:pt x="5" y="297"/>
                      <a:pt x="22" y="328"/>
                    </a:cubicBezTo>
                    <a:cubicBezTo>
                      <a:pt x="37" y="354"/>
                      <a:pt x="60" y="369"/>
                      <a:pt x="84" y="369"/>
                    </a:cubicBezTo>
                    <a:cubicBezTo>
                      <a:pt x="88" y="369"/>
                      <a:pt x="93" y="369"/>
                      <a:pt x="97" y="368"/>
                    </a:cubicBezTo>
                    <a:cubicBezTo>
                      <a:pt x="109" y="365"/>
                      <a:pt x="118" y="359"/>
                      <a:pt x="125" y="351"/>
                    </a:cubicBezTo>
                    <a:cubicBezTo>
                      <a:pt x="137" y="339"/>
                      <a:pt x="196" y="279"/>
                      <a:pt x="252" y="230"/>
                    </a:cubicBezTo>
                    <a:cubicBezTo>
                      <a:pt x="258" y="237"/>
                      <a:pt x="273" y="257"/>
                      <a:pt x="280" y="278"/>
                    </a:cubicBezTo>
                    <a:cubicBezTo>
                      <a:pt x="288" y="303"/>
                      <a:pt x="291" y="343"/>
                      <a:pt x="291" y="343"/>
                    </a:cubicBezTo>
                    <a:lnTo>
                      <a:pt x="304" y="315"/>
                    </a:lnTo>
                    <a:lnTo>
                      <a:pt x="323" y="321"/>
                    </a:lnTo>
                    <a:cubicBezTo>
                      <a:pt x="323" y="321"/>
                      <a:pt x="320" y="285"/>
                      <a:pt x="309" y="264"/>
                    </a:cubicBezTo>
                    <a:cubicBezTo>
                      <a:pt x="298" y="243"/>
                      <a:pt x="283" y="222"/>
                      <a:pt x="283" y="222"/>
                    </a:cubicBezTo>
                    <a:cubicBezTo>
                      <a:pt x="283" y="222"/>
                      <a:pt x="311" y="236"/>
                      <a:pt x="327" y="253"/>
                    </a:cubicBezTo>
                    <a:cubicBezTo>
                      <a:pt x="343" y="271"/>
                      <a:pt x="358" y="306"/>
                      <a:pt x="358" y="306"/>
                    </a:cubicBezTo>
                    <a:lnTo>
                      <a:pt x="368" y="286"/>
                    </a:lnTo>
                    <a:lnTo>
                      <a:pt x="399" y="278"/>
                    </a:lnTo>
                    <a:cubicBezTo>
                      <a:pt x="399" y="278"/>
                      <a:pt x="351" y="235"/>
                      <a:pt x="340" y="227"/>
                    </a:cubicBezTo>
                    <a:cubicBezTo>
                      <a:pt x="330" y="220"/>
                      <a:pt x="302" y="202"/>
                      <a:pt x="294" y="194"/>
                    </a:cubicBezTo>
                    <a:cubicBezTo>
                      <a:pt x="339" y="159"/>
                      <a:pt x="380" y="131"/>
                      <a:pt x="383" y="129"/>
                    </a:cubicBezTo>
                    <a:cubicBezTo>
                      <a:pt x="403" y="118"/>
                      <a:pt x="414" y="103"/>
                      <a:pt x="417" y="86"/>
                    </a:cubicBezTo>
                    <a:cubicBezTo>
                      <a:pt x="420" y="65"/>
                      <a:pt x="409" y="42"/>
                      <a:pt x="385" y="17"/>
                    </a:cubicBezTo>
                    <a:close/>
                    <a:moveTo>
                      <a:pt x="126" y="226"/>
                    </a:moveTo>
                    <a:cubicBezTo>
                      <a:pt x="132" y="257"/>
                      <a:pt x="137" y="342"/>
                      <a:pt x="93" y="351"/>
                    </a:cubicBezTo>
                    <a:cubicBezTo>
                      <a:pt x="68" y="357"/>
                      <a:pt x="48" y="338"/>
                      <a:pt x="37" y="319"/>
                    </a:cubicBezTo>
                    <a:cubicBezTo>
                      <a:pt x="23" y="294"/>
                      <a:pt x="18" y="255"/>
                      <a:pt x="42" y="230"/>
                    </a:cubicBezTo>
                    <a:cubicBezTo>
                      <a:pt x="54" y="218"/>
                      <a:pt x="65" y="214"/>
                      <a:pt x="75" y="220"/>
                    </a:cubicBezTo>
                    <a:cubicBezTo>
                      <a:pt x="81" y="223"/>
                      <a:pt x="86" y="230"/>
                      <a:pt x="90" y="238"/>
                    </a:cubicBezTo>
                    <a:cubicBezTo>
                      <a:pt x="84" y="244"/>
                      <a:pt x="71" y="256"/>
                      <a:pt x="47" y="277"/>
                    </a:cubicBezTo>
                    <a:lnTo>
                      <a:pt x="43" y="280"/>
                    </a:lnTo>
                    <a:lnTo>
                      <a:pt x="44" y="285"/>
                    </a:lnTo>
                    <a:cubicBezTo>
                      <a:pt x="50" y="317"/>
                      <a:pt x="68" y="321"/>
                      <a:pt x="75" y="321"/>
                    </a:cubicBezTo>
                    <a:cubicBezTo>
                      <a:pt x="92" y="321"/>
                      <a:pt x="108" y="306"/>
                      <a:pt x="114" y="282"/>
                    </a:cubicBezTo>
                    <a:cubicBezTo>
                      <a:pt x="120" y="262"/>
                      <a:pt x="109" y="219"/>
                      <a:pt x="83" y="205"/>
                    </a:cubicBezTo>
                    <a:cubicBezTo>
                      <a:pt x="83" y="204"/>
                      <a:pt x="82" y="204"/>
                      <a:pt x="81" y="204"/>
                    </a:cubicBezTo>
                    <a:cubicBezTo>
                      <a:pt x="104" y="188"/>
                      <a:pt x="141" y="161"/>
                      <a:pt x="179" y="130"/>
                    </a:cubicBezTo>
                    <a:cubicBezTo>
                      <a:pt x="194" y="132"/>
                      <a:pt x="214" y="139"/>
                      <a:pt x="227" y="154"/>
                    </a:cubicBezTo>
                    <a:cubicBezTo>
                      <a:pt x="160" y="208"/>
                      <a:pt x="133" y="216"/>
                      <a:pt x="133" y="216"/>
                    </a:cubicBezTo>
                    <a:lnTo>
                      <a:pt x="125" y="218"/>
                    </a:lnTo>
                    <a:lnTo>
                      <a:pt x="126" y="226"/>
                    </a:lnTo>
                    <a:close/>
                    <a:moveTo>
                      <a:pt x="97" y="255"/>
                    </a:moveTo>
                    <a:cubicBezTo>
                      <a:pt x="99" y="264"/>
                      <a:pt x="99" y="272"/>
                      <a:pt x="98" y="277"/>
                    </a:cubicBezTo>
                    <a:cubicBezTo>
                      <a:pt x="93" y="295"/>
                      <a:pt x="83" y="304"/>
                      <a:pt x="76" y="304"/>
                    </a:cubicBezTo>
                    <a:cubicBezTo>
                      <a:pt x="76" y="304"/>
                      <a:pt x="76" y="304"/>
                      <a:pt x="75" y="304"/>
                    </a:cubicBezTo>
                    <a:cubicBezTo>
                      <a:pt x="70" y="304"/>
                      <a:pt x="65" y="297"/>
                      <a:pt x="62" y="286"/>
                    </a:cubicBezTo>
                    <a:cubicBezTo>
                      <a:pt x="78" y="272"/>
                      <a:pt x="90" y="262"/>
                      <a:pt x="97" y="255"/>
                    </a:cubicBezTo>
                    <a:close/>
                    <a:moveTo>
                      <a:pt x="144" y="308"/>
                    </a:moveTo>
                    <a:cubicBezTo>
                      <a:pt x="150" y="278"/>
                      <a:pt x="146" y="244"/>
                      <a:pt x="144" y="230"/>
                    </a:cubicBezTo>
                    <a:cubicBezTo>
                      <a:pt x="157" y="225"/>
                      <a:pt x="186" y="209"/>
                      <a:pt x="236" y="168"/>
                    </a:cubicBezTo>
                    <a:cubicBezTo>
                      <a:pt x="244" y="184"/>
                      <a:pt x="247" y="199"/>
                      <a:pt x="249" y="210"/>
                    </a:cubicBezTo>
                    <a:cubicBezTo>
                      <a:pt x="211" y="243"/>
                      <a:pt x="171" y="281"/>
                      <a:pt x="144" y="308"/>
                    </a:cubicBezTo>
                    <a:close/>
                    <a:moveTo>
                      <a:pt x="220" y="94"/>
                    </a:moveTo>
                    <a:cubicBezTo>
                      <a:pt x="247" y="69"/>
                      <a:pt x="271" y="43"/>
                      <a:pt x="285" y="19"/>
                    </a:cubicBezTo>
                    <a:cubicBezTo>
                      <a:pt x="313" y="20"/>
                      <a:pt x="335" y="36"/>
                      <a:pt x="345" y="45"/>
                    </a:cubicBezTo>
                    <a:cubicBezTo>
                      <a:pt x="315" y="75"/>
                      <a:pt x="289" y="100"/>
                      <a:pt x="266" y="120"/>
                    </a:cubicBezTo>
                    <a:cubicBezTo>
                      <a:pt x="251" y="101"/>
                      <a:pt x="234" y="95"/>
                      <a:pt x="220" y="94"/>
                    </a:cubicBezTo>
                    <a:close/>
                    <a:moveTo>
                      <a:pt x="400" y="84"/>
                    </a:moveTo>
                    <a:cubicBezTo>
                      <a:pt x="398" y="96"/>
                      <a:pt x="390" y="106"/>
                      <a:pt x="375" y="114"/>
                    </a:cubicBezTo>
                    <a:cubicBezTo>
                      <a:pt x="369" y="117"/>
                      <a:pt x="332" y="143"/>
                      <a:pt x="291" y="175"/>
                    </a:cubicBezTo>
                    <a:cubicBezTo>
                      <a:pt x="291" y="167"/>
                      <a:pt x="289" y="156"/>
                      <a:pt x="276" y="134"/>
                    </a:cubicBezTo>
                    <a:cubicBezTo>
                      <a:pt x="305" y="109"/>
                      <a:pt x="339" y="76"/>
                      <a:pt x="379" y="36"/>
                    </a:cubicBezTo>
                    <a:cubicBezTo>
                      <a:pt x="395" y="54"/>
                      <a:pt x="402" y="70"/>
                      <a:pt x="400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2919086" y="3129869"/>
                <a:ext cx="1376285" cy="631793"/>
                <a:chOff x="5122025" y="525814"/>
                <a:chExt cx="2020976" cy="927740"/>
              </a:xfrm>
            </p:grpSpPr>
            <p:sp>
              <p:nvSpPr>
                <p:cNvPr id="37" name="文本框 46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7645" y="2576"/>
              <a:ext cx="2167" cy="2445"/>
              <a:chOff x="4854264" y="2208865"/>
              <a:chExt cx="1376285" cy="1552797"/>
            </a:xfrm>
          </p:grpSpPr>
          <p:sp>
            <p:nvSpPr>
              <p:cNvPr id="40" name="星形: 七角 39"/>
              <p:cNvSpPr/>
              <p:nvPr/>
            </p:nvSpPr>
            <p:spPr>
              <a:xfrm>
                <a:off x="5174233" y="2208865"/>
                <a:ext cx="724373" cy="724374"/>
              </a:xfrm>
              <a:prstGeom prst="star7">
                <a:avLst>
                  <a:gd name="adj" fmla="val 40882"/>
                  <a:gd name="hf" fmla="val 102572"/>
                  <a:gd name="vf" fmla="val 105210"/>
                </a:avLst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5393976" y="2389901"/>
                <a:ext cx="296861" cy="362302"/>
              </a:xfrm>
              <a:custGeom>
                <a:avLst/>
                <a:gdLst>
                  <a:gd name="connsiteX0" fmla="*/ 96662 w 497133"/>
                  <a:gd name="connsiteY0" fmla="*/ 355791 h 606722"/>
                  <a:gd name="connsiteX1" fmla="*/ 233378 w 497133"/>
                  <a:gd name="connsiteY1" fmla="*/ 355791 h 606722"/>
                  <a:gd name="connsiteX2" fmla="*/ 274766 w 497133"/>
                  <a:gd name="connsiteY2" fmla="*/ 397109 h 606722"/>
                  <a:gd name="connsiteX3" fmla="*/ 247174 w 497133"/>
                  <a:gd name="connsiteY3" fmla="*/ 435762 h 606722"/>
                  <a:gd name="connsiteX4" fmla="*/ 247174 w 497133"/>
                  <a:gd name="connsiteY4" fmla="*/ 461975 h 606722"/>
                  <a:gd name="connsiteX5" fmla="*/ 255452 w 497133"/>
                  <a:gd name="connsiteY5" fmla="*/ 474326 h 606722"/>
                  <a:gd name="connsiteX6" fmla="*/ 307877 w 497133"/>
                  <a:gd name="connsiteY6" fmla="*/ 500538 h 606722"/>
                  <a:gd name="connsiteX7" fmla="*/ 331375 w 497133"/>
                  <a:gd name="connsiteY7" fmla="*/ 537769 h 606722"/>
                  <a:gd name="connsiteX8" fmla="*/ 331375 w 497133"/>
                  <a:gd name="connsiteY8" fmla="*/ 565315 h 606722"/>
                  <a:gd name="connsiteX9" fmla="*/ 289987 w 497133"/>
                  <a:gd name="connsiteY9" fmla="*/ 606722 h 606722"/>
                  <a:gd name="connsiteX10" fmla="*/ 41388 w 497133"/>
                  <a:gd name="connsiteY10" fmla="*/ 606722 h 606722"/>
                  <a:gd name="connsiteX11" fmla="*/ 0 w 497133"/>
                  <a:gd name="connsiteY11" fmla="*/ 565315 h 606722"/>
                  <a:gd name="connsiteX12" fmla="*/ 0 w 497133"/>
                  <a:gd name="connsiteY12" fmla="*/ 537769 h 606722"/>
                  <a:gd name="connsiteX13" fmla="*/ 23409 w 497133"/>
                  <a:gd name="connsiteY13" fmla="*/ 501960 h 606722"/>
                  <a:gd name="connsiteX14" fmla="*/ 75923 w 497133"/>
                  <a:gd name="connsiteY14" fmla="*/ 475747 h 606722"/>
                  <a:gd name="connsiteX15" fmla="*/ 84201 w 497133"/>
                  <a:gd name="connsiteY15" fmla="*/ 463307 h 606722"/>
                  <a:gd name="connsiteX16" fmla="*/ 97997 w 497133"/>
                  <a:gd name="connsiteY16" fmla="*/ 449535 h 606722"/>
                  <a:gd name="connsiteX17" fmla="*/ 111793 w 497133"/>
                  <a:gd name="connsiteY17" fmla="*/ 463307 h 606722"/>
                  <a:gd name="connsiteX18" fmla="*/ 88384 w 497133"/>
                  <a:gd name="connsiteY18" fmla="*/ 500538 h 606722"/>
                  <a:gd name="connsiteX19" fmla="*/ 35870 w 497133"/>
                  <a:gd name="connsiteY19" fmla="*/ 526751 h 606722"/>
                  <a:gd name="connsiteX20" fmla="*/ 27592 w 497133"/>
                  <a:gd name="connsiteY20" fmla="*/ 539102 h 606722"/>
                  <a:gd name="connsiteX21" fmla="*/ 27592 w 497133"/>
                  <a:gd name="connsiteY21" fmla="*/ 566737 h 606722"/>
                  <a:gd name="connsiteX22" fmla="*/ 41388 w 497133"/>
                  <a:gd name="connsiteY22" fmla="*/ 580509 h 606722"/>
                  <a:gd name="connsiteX23" fmla="*/ 291322 w 497133"/>
                  <a:gd name="connsiteY23" fmla="*/ 580509 h 606722"/>
                  <a:gd name="connsiteX24" fmla="*/ 305118 w 497133"/>
                  <a:gd name="connsiteY24" fmla="*/ 566737 h 606722"/>
                  <a:gd name="connsiteX25" fmla="*/ 305118 w 497133"/>
                  <a:gd name="connsiteY25" fmla="*/ 539102 h 606722"/>
                  <a:gd name="connsiteX26" fmla="*/ 296840 w 497133"/>
                  <a:gd name="connsiteY26" fmla="*/ 526751 h 606722"/>
                  <a:gd name="connsiteX27" fmla="*/ 244415 w 497133"/>
                  <a:gd name="connsiteY27" fmla="*/ 500538 h 606722"/>
                  <a:gd name="connsiteX28" fmla="*/ 220917 w 497133"/>
                  <a:gd name="connsiteY28" fmla="*/ 463307 h 606722"/>
                  <a:gd name="connsiteX29" fmla="*/ 220917 w 497133"/>
                  <a:gd name="connsiteY29" fmla="*/ 424744 h 606722"/>
                  <a:gd name="connsiteX30" fmla="*/ 234713 w 497133"/>
                  <a:gd name="connsiteY30" fmla="*/ 410971 h 606722"/>
                  <a:gd name="connsiteX31" fmla="*/ 248509 w 497133"/>
                  <a:gd name="connsiteY31" fmla="*/ 397109 h 606722"/>
                  <a:gd name="connsiteX32" fmla="*/ 234713 w 497133"/>
                  <a:gd name="connsiteY32" fmla="*/ 383337 h 606722"/>
                  <a:gd name="connsiteX33" fmla="*/ 96662 w 497133"/>
                  <a:gd name="connsiteY33" fmla="*/ 383337 h 606722"/>
                  <a:gd name="connsiteX34" fmla="*/ 82866 w 497133"/>
                  <a:gd name="connsiteY34" fmla="*/ 397109 h 606722"/>
                  <a:gd name="connsiteX35" fmla="*/ 96662 w 497133"/>
                  <a:gd name="connsiteY35" fmla="*/ 410971 h 606722"/>
                  <a:gd name="connsiteX36" fmla="*/ 179528 w 497133"/>
                  <a:gd name="connsiteY36" fmla="*/ 410971 h 606722"/>
                  <a:gd name="connsiteX37" fmla="*/ 193324 w 497133"/>
                  <a:gd name="connsiteY37" fmla="*/ 424744 h 606722"/>
                  <a:gd name="connsiteX38" fmla="*/ 179528 w 497133"/>
                  <a:gd name="connsiteY38" fmla="*/ 438516 h 606722"/>
                  <a:gd name="connsiteX39" fmla="*/ 96662 w 497133"/>
                  <a:gd name="connsiteY39" fmla="*/ 438516 h 606722"/>
                  <a:gd name="connsiteX40" fmla="*/ 55185 w 497133"/>
                  <a:gd name="connsiteY40" fmla="*/ 397109 h 606722"/>
                  <a:gd name="connsiteX41" fmla="*/ 96662 w 497133"/>
                  <a:gd name="connsiteY41" fmla="*/ 355791 h 606722"/>
                  <a:gd name="connsiteX42" fmla="*/ 454322 w 497133"/>
                  <a:gd name="connsiteY42" fmla="*/ 0 h 606722"/>
                  <a:gd name="connsiteX43" fmla="*/ 465359 w 497133"/>
                  <a:gd name="connsiteY43" fmla="*/ 4177 h 606722"/>
                  <a:gd name="connsiteX44" fmla="*/ 497133 w 497133"/>
                  <a:gd name="connsiteY44" fmla="*/ 96509 h 606722"/>
                  <a:gd name="connsiteX45" fmla="*/ 455746 w 497133"/>
                  <a:gd name="connsiteY45" fmla="*/ 190263 h 606722"/>
                  <a:gd name="connsiteX46" fmla="*/ 450228 w 497133"/>
                  <a:gd name="connsiteY46" fmla="*/ 194439 h 606722"/>
                  <a:gd name="connsiteX47" fmla="*/ 415694 w 497133"/>
                  <a:gd name="connsiteY47" fmla="*/ 206792 h 606722"/>
                  <a:gd name="connsiteX48" fmla="*/ 430825 w 497133"/>
                  <a:gd name="connsiteY48" fmla="*/ 220566 h 606722"/>
                  <a:gd name="connsiteX49" fmla="*/ 435008 w 497133"/>
                  <a:gd name="connsiteY49" fmla="*/ 228919 h 606722"/>
                  <a:gd name="connsiteX50" fmla="*/ 430825 w 497133"/>
                  <a:gd name="connsiteY50" fmla="*/ 241272 h 606722"/>
                  <a:gd name="connsiteX51" fmla="*/ 291356 w 497133"/>
                  <a:gd name="connsiteY51" fmla="*/ 317075 h 606722"/>
                  <a:gd name="connsiteX52" fmla="*/ 274801 w 497133"/>
                  <a:gd name="connsiteY52" fmla="*/ 306055 h 606722"/>
                  <a:gd name="connsiteX53" fmla="*/ 285837 w 497133"/>
                  <a:gd name="connsiteY53" fmla="*/ 289526 h 606722"/>
                  <a:gd name="connsiteX54" fmla="*/ 401899 w 497133"/>
                  <a:gd name="connsiteY54" fmla="*/ 231674 h 606722"/>
                  <a:gd name="connsiteX55" fmla="*/ 379737 w 497133"/>
                  <a:gd name="connsiteY55" fmla="*/ 212301 h 606722"/>
                  <a:gd name="connsiteX56" fmla="*/ 375642 w 497133"/>
                  <a:gd name="connsiteY56" fmla="*/ 199949 h 606722"/>
                  <a:gd name="connsiteX57" fmla="*/ 385255 w 497133"/>
                  <a:gd name="connsiteY57" fmla="*/ 188930 h 606722"/>
                  <a:gd name="connsiteX58" fmla="*/ 439102 w 497133"/>
                  <a:gd name="connsiteY58" fmla="*/ 170979 h 606722"/>
                  <a:gd name="connsiteX59" fmla="*/ 469542 w 497133"/>
                  <a:gd name="connsiteY59" fmla="*/ 96509 h 606722"/>
                  <a:gd name="connsiteX60" fmla="*/ 455746 w 497133"/>
                  <a:gd name="connsiteY60" fmla="*/ 35813 h 606722"/>
                  <a:gd name="connsiteX61" fmla="*/ 218194 w 497133"/>
                  <a:gd name="connsiteY61" fmla="*/ 339202 h 606722"/>
                  <a:gd name="connsiteX62" fmla="*/ 207158 w 497133"/>
                  <a:gd name="connsiteY62" fmla="*/ 344712 h 606722"/>
                  <a:gd name="connsiteX63" fmla="*/ 198880 w 497133"/>
                  <a:gd name="connsiteY63" fmla="*/ 341957 h 606722"/>
                  <a:gd name="connsiteX64" fmla="*/ 196121 w 497133"/>
                  <a:gd name="connsiteY64" fmla="*/ 322673 h 606722"/>
                  <a:gd name="connsiteX65" fmla="*/ 444621 w 497133"/>
                  <a:gd name="connsiteY65" fmla="*/ 5510 h 606722"/>
                  <a:gd name="connsiteX66" fmla="*/ 454322 w 497133"/>
                  <a:gd name="connsiteY66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497133" h="606722">
                    <a:moveTo>
                      <a:pt x="96662" y="355791"/>
                    </a:moveTo>
                    <a:lnTo>
                      <a:pt x="233378" y="355791"/>
                    </a:lnTo>
                    <a:cubicBezTo>
                      <a:pt x="256787" y="355791"/>
                      <a:pt x="274766" y="373740"/>
                      <a:pt x="274766" y="397109"/>
                    </a:cubicBezTo>
                    <a:cubicBezTo>
                      <a:pt x="274766" y="415058"/>
                      <a:pt x="263729" y="430253"/>
                      <a:pt x="247174" y="435762"/>
                    </a:cubicBezTo>
                    <a:lnTo>
                      <a:pt x="247174" y="461975"/>
                    </a:lnTo>
                    <a:cubicBezTo>
                      <a:pt x="247174" y="467484"/>
                      <a:pt x="251268" y="471571"/>
                      <a:pt x="255452" y="474326"/>
                    </a:cubicBezTo>
                    <a:lnTo>
                      <a:pt x="307877" y="500538"/>
                    </a:lnTo>
                    <a:cubicBezTo>
                      <a:pt x="323097" y="507469"/>
                      <a:pt x="331375" y="522575"/>
                      <a:pt x="331375" y="537769"/>
                    </a:cubicBezTo>
                    <a:lnTo>
                      <a:pt x="331375" y="565315"/>
                    </a:lnTo>
                    <a:cubicBezTo>
                      <a:pt x="331375" y="588773"/>
                      <a:pt x="313485" y="606722"/>
                      <a:pt x="289987" y="606722"/>
                    </a:cubicBezTo>
                    <a:lnTo>
                      <a:pt x="41388" y="606722"/>
                    </a:lnTo>
                    <a:cubicBezTo>
                      <a:pt x="17890" y="606722"/>
                      <a:pt x="0" y="588773"/>
                      <a:pt x="0" y="565315"/>
                    </a:cubicBezTo>
                    <a:lnTo>
                      <a:pt x="0" y="537769"/>
                    </a:lnTo>
                    <a:cubicBezTo>
                      <a:pt x="0" y="522575"/>
                      <a:pt x="8278" y="507469"/>
                      <a:pt x="23409" y="501960"/>
                    </a:cubicBezTo>
                    <a:lnTo>
                      <a:pt x="75923" y="475747"/>
                    </a:lnTo>
                    <a:cubicBezTo>
                      <a:pt x="81442" y="472993"/>
                      <a:pt x="84201" y="468817"/>
                      <a:pt x="84201" y="463307"/>
                    </a:cubicBezTo>
                    <a:cubicBezTo>
                      <a:pt x="84201" y="455044"/>
                      <a:pt x="89720" y="449535"/>
                      <a:pt x="97997" y="449535"/>
                    </a:cubicBezTo>
                    <a:cubicBezTo>
                      <a:pt x="106275" y="449535"/>
                      <a:pt x="111793" y="455044"/>
                      <a:pt x="111793" y="463307"/>
                    </a:cubicBezTo>
                    <a:cubicBezTo>
                      <a:pt x="111793" y="479835"/>
                      <a:pt x="102181" y="493608"/>
                      <a:pt x="88384" y="500538"/>
                    </a:cubicBezTo>
                    <a:lnTo>
                      <a:pt x="35870" y="526751"/>
                    </a:lnTo>
                    <a:cubicBezTo>
                      <a:pt x="30352" y="529506"/>
                      <a:pt x="27592" y="533593"/>
                      <a:pt x="27592" y="539102"/>
                    </a:cubicBezTo>
                    <a:lnTo>
                      <a:pt x="27592" y="566737"/>
                    </a:lnTo>
                    <a:cubicBezTo>
                      <a:pt x="27592" y="575000"/>
                      <a:pt x="33111" y="580509"/>
                      <a:pt x="41388" y="580509"/>
                    </a:cubicBezTo>
                    <a:lnTo>
                      <a:pt x="291322" y="580509"/>
                    </a:lnTo>
                    <a:cubicBezTo>
                      <a:pt x="299599" y="580509"/>
                      <a:pt x="305118" y="575000"/>
                      <a:pt x="305118" y="566737"/>
                    </a:cubicBezTo>
                    <a:lnTo>
                      <a:pt x="305118" y="539102"/>
                    </a:lnTo>
                    <a:cubicBezTo>
                      <a:pt x="305118" y="533593"/>
                      <a:pt x="301024" y="529506"/>
                      <a:pt x="296840" y="526751"/>
                    </a:cubicBezTo>
                    <a:lnTo>
                      <a:pt x="244415" y="500538"/>
                    </a:lnTo>
                    <a:cubicBezTo>
                      <a:pt x="229194" y="493608"/>
                      <a:pt x="220917" y="478502"/>
                      <a:pt x="220917" y="463307"/>
                    </a:cubicBezTo>
                    <a:lnTo>
                      <a:pt x="220917" y="424744"/>
                    </a:lnTo>
                    <a:cubicBezTo>
                      <a:pt x="220917" y="416480"/>
                      <a:pt x="226435" y="410971"/>
                      <a:pt x="234713" y="410971"/>
                    </a:cubicBezTo>
                    <a:cubicBezTo>
                      <a:pt x="242991" y="410971"/>
                      <a:pt x="248509" y="405373"/>
                      <a:pt x="248509" y="397109"/>
                    </a:cubicBezTo>
                    <a:cubicBezTo>
                      <a:pt x="248509" y="388846"/>
                      <a:pt x="242991" y="383337"/>
                      <a:pt x="234713" y="383337"/>
                    </a:cubicBezTo>
                    <a:lnTo>
                      <a:pt x="96662" y="383337"/>
                    </a:lnTo>
                    <a:cubicBezTo>
                      <a:pt x="88384" y="383337"/>
                      <a:pt x="82866" y="388846"/>
                      <a:pt x="82866" y="397109"/>
                    </a:cubicBezTo>
                    <a:cubicBezTo>
                      <a:pt x="82866" y="405373"/>
                      <a:pt x="88384" y="410971"/>
                      <a:pt x="96662" y="410971"/>
                    </a:cubicBezTo>
                    <a:lnTo>
                      <a:pt x="179528" y="410971"/>
                    </a:lnTo>
                    <a:cubicBezTo>
                      <a:pt x="187806" y="410971"/>
                      <a:pt x="193324" y="416480"/>
                      <a:pt x="193324" y="424744"/>
                    </a:cubicBezTo>
                    <a:cubicBezTo>
                      <a:pt x="193324" y="433007"/>
                      <a:pt x="187806" y="438516"/>
                      <a:pt x="179528" y="438516"/>
                    </a:cubicBezTo>
                    <a:lnTo>
                      <a:pt x="96662" y="438516"/>
                    </a:lnTo>
                    <a:cubicBezTo>
                      <a:pt x="73164" y="438516"/>
                      <a:pt x="55185" y="420567"/>
                      <a:pt x="55185" y="397109"/>
                    </a:cubicBezTo>
                    <a:cubicBezTo>
                      <a:pt x="55185" y="373740"/>
                      <a:pt x="73164" y="355791"/>
                      <a:pt x="96662" y="355791"/>
                    </a:cubicBezTo>
                    <a:close/>
                    <a:moveTo>
                      <a:pt x="454322" y="0"/>
                    </a:moveTo>
                    <a:cubicBezTo>
                      <a:pt x="458505" y="0"/>
                      <a:pt x="462599" y="1422"/>
                      <a:pt x="465359" y="4177"/>
                    </a:cubicBezTo>
                    <a:cubicBezTo>
                      <a:pt x="486097" y="24794"/>
                      <a:pt x="497133" y="56519"/>
                      <a:pt x="497133" y="96509"/>
                    </a:cubicBezTo>
                    <a:cubicBezTo>
                      <a:pt x="497133" y="132322"/>
                      <a:pt x="483337" y="165469"/>
                      <a:pt x="455746" y="190263"/>
                    </a:cubicBezTo>
                    <a:cubicBezTo>
                      <a:pt x="454322" y="191684"/>
                      <a:pt x="451563" y="194439"/>
                      <a:pt x="450228" y="194439"/>
                    </a:cubicBezTo>
                    <a:lnTo>
                      <a:pt x="415694" y="206792"/>
                    </a:lnTo>
                    <a:lnTo>
                      <a:pt x="430825" y="220566"/>
                    </a:lnTo>
                    <a:cubicBezTo>
                      <a:pt x="432249" y="223321"/>
                      <a:pt x="435008" y="226076"/>
                      <a:pt x="435008" y="228919"/>
                    </a:cubicBezTo>
                    <a:cubicBezTo>
                      <a:pt x="435008" y="233007"/>
                      <a:pt x="433584" y="238517"/>
                      <a:pt x="430825" y="241272"/>
                    </a:cubicBezTo>
                    <a:cubicBezTo>
                      <a:pt x="400475" y="271575"/>
                      <a:pt x="363182" y="301967"/>
                      <a:pt x="291356" y="317075"/>
                    </a:cubicBezTo>
                    <a:cubicBezTo>
                      <a:pt x="284502" y="318496"/>
                      <a:pt x="276225" y="312987"/>
                      <a:pt x="274801" y="306055"/>
                    </a:cubicBezTo>
                    <a:cubicBezTo>
                      <a:pt x="273466" y="299213"/>
                      <a:pt x="278984" y="290948"/>
                      <a:pt x="285837" y="289526"/>
                    </a:cubicBezTo>
                    <a:cubicBezTo>
                      <a:pt x="339685" y="278507"/>
                      <a:pt x="372883" y="257801"/>
                      <a:pt x="401899" y="231674"/>
                    </a:cubicBezTo>
                    <a:lnTo>
                      <a:pt x="379737" y="212301"/>
                    </a:lnTo>
                    <a:cubicBezTo>
                      <a:pt x="376978" y="209547"/>
                      <a:pt x="374218" y="204037"/>
                      <a:pt x="375642" y="199949"/>
                    </a:cubicBezTo>
                    <a:cubicBezTo>
                      <a:pt x="376978" y="194439"/>
                      <a:pt x="381161" y="190263"/>
                      <a:pt x="385255" y="188930"/>
                    </a:cubicBezTo>
                    <a:lnTo>
                      <a:pt x="439102" y="170979"/>
                    </a:lnTo>
                    <a:cubicBezTo>
                      <a:pt x="448804" y="159959"/>
                      <a:pt x="469542" y="136498"/>
                      <a:pt x="469542" y="96509"/>
                    </a:cubicBezTo>
                    <a:cubicBezTo>
                      <a:pt x="469542" y="71715"/>
                      <a:pt x="465359" y="51009"/>
                      <a:pt x="455746" y="35813"/>
                    </a:cubicBezTo>
                    <a:lnTo>
                      <a:pt x="218194" y="339202"/>
                    </a:lnTo>
                    <a:cubicBezTo>
                      <a:pt x="215435" y="343290"/>
                      <a:pt x="211252" y="344712"/>
                      <a:pt x="207158" y="344712"/>
                    </a:cubicBezTo>
                    <a:cubicBezTo>
                      <a:pt x="204399" y="344712"/>
                      <a:pt x="201640" y="343290"/>
                      <a:pt x="198880" y="341957"/>
                    </a:cubicBezTo>
                    <a:cubicBezTo>
                      <a:pt x="191938" y="337780"/>
                      <a:pt x="191938" y="328183"/>
                      <a:pt x="196121" y="322673"/>
                    </a:cubicBezTo>
                    <a:lnTo>
                      <a:pt x="444621" y="5510"/>
                    </a:lnTo>
                    <a:cubicBezTo>
                      <a:pt x="446045" y="2755"/>
                      <a:pt x="450228" y="0"/>
                      <a:pt x="4543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4854264" y="3129869"/>
                <a:ext cx="1376285" cy="631793"/>
                <a:chOff x="5122025" y="525814"/>
                <a:chExt cx="2020976" cy="927740"/>
              </a:xfrm>
            </p:grpSpPr>
            <p:sp>
              <p:nvSpPr>
                <p:cNvPr id="43" name="文本框 44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10673" y="2576"/>
              <a:ext cx="2167" cy="2445"/>
              <a:chOff x="6777114" y="2208865"/>
              <a:chExt cx="1376285" cy="1552797"/>
            </a:xfrm>
          </p:grpSpPr>
          <p:sp>
            <p:nvSpPr>
              <p:cNvPr id="46" name="星形: 七角 45"/>
              <p:cNvSpPr/>
              <p:nvPr/>
            </p:nvSpPr>
            <p:spPr>
              <a:xfrm>
                <a:off x="7103070" y="2208865"/>
                <a:ext cx="724373" cy="724374"/>
              </a:xfrm>
              <a:prstGeom prst="star7">
                <a:avLst>
                  <a:gd name="adj" fmla="val 40882"/>
                  <a:gd name="hf" fmla="val 102572"/>
                  <a:gd name="vf" fmla="val 105210"/>
                </a:avLst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任意多边形: 形状 46"/>
              <p:cNvSpPr/>
              <p:nvPr/>
            </p:nvSpPr>
            <p:spPr bwMode="auto">
              <a:xfrm>
                <a:off x="7268506" y="2356307"/>
                <a:ext cx="393501" cy="429489"/>
              </a:xfrm>
              <a:custGeom>
                <a:avLst/>
                <a:gdLst>
                  <a:gd name="connsiteX0" fmla="*/ 333675 w 554848"/>
                  <a:gd name="connsiteY0" fmla="*/ 536932 h 605592"/>
                  <a:gd name="connsiteX1" fmla="*/ 387898 w 554848"/>
                  <a:gd name="connsiteY1" fmla="*/ 605592 h 605592"/>
                  <a:gd name="connsiteX2" fmla="*/ 97380 w 554848"/>
                  <a:gd name="connsiteY2" fmla="*/ 605592 h 605592"/>
                  <a:gd name="connsiteX3" fmla="*/ 275317 w 554848"/>
                  <a:gd name="connsiteY3" fmla="*/ 374420 h 605592"/>
                  <a:gd name="connsiteX4" fmla="*/ 316698 w 554848"/>
                  <a:gd name="connsiteY4" fmla="*/ 415783 h 605592"/>
                  <a:gd name="connsiteX5" fmla="*/ 264832 w 554848"/>
                  <a:gd name="connsiteY5" fmla="*/ 426356 h 605592"/>
                  <a:gd name="connsiteX6" fmla="*/ 47076 w 554848"/>
                  <a:gd name="connsiteY6" fmla="*/ 296539 h 605592"/>
                  <a:gd name="connsiteX7" fmla="*/ 34634 w 554848"/>
                  <a:gd name="connsiteY7" fmla="*/ 308960 h 605592"/>
                  <a:gd name="connsiteX8" fmla="*/ 47076 w 554848"/>
                  <a:gd name="connsiteY8" fmla="*/ 321474 h 605592"/>
                  <a:gd name="connsiteX9" fmla="*/ 258408 w 554848"/>
                  <a:gd name="connsiteY9" fmla="*/ 321474 h 605592"/>
                  <a:gd name="connsiteX10" fmla="*/ 270943 w 554848"/>
                  <a:gd name="connsiteY10" fmla="*/ 308960 h 605592"/>
                  <a:gd name="connsiteX11" fmla="*/ 258408 w 554848"/>
                  <a:gd name="connsiteY11" fmla="*/ 296539 h 605592"/>
                  <a:gd name="connsiteX12" fmla="*/ 500073 w 554848"/>
                  <a:gd name="connsiteY12" fmla="*/ 209438 h 605592"/>
                  <a:gd name="connsiteX13" fmla="*/ 517809 w 554848"/>
                  <a:gd name="connsiteY13" fmla="*/ 227045 h 605592"/>
                  <a:gd name="connsiteX14" fmla="*/ 340079 w 554848"/>
                  <a:gd name="connsiteY14" fmla="*/ 404410 h 605592"/>
                  <a:gd name="connsiteX15" fmla="*/ 322343 w 554848"/>
                  <a:gd name="connsiteY15" fmla="*/ 386710 h 605592"/>
                  <a:gd name="connsiteX16" fmla="*/ 49119 w 554848"/>
                  <a:gd name="connsiteY16" fmla="*/ 179833 h 605592"/>
                  <a:gd name="connsiteX17" fmla="*/ 36584 w 554848"/>
                  <a:gd name="connsiteY17" fmla="*/ 192347 h 605592"/>
                  <a:gd name="connsiteX18" fmla="*/ 49119 w 554848"/>
                  <a:gd name="connsiteY18" fmla="*/ 204768 h 605592"/>
                  <a:gd name="connsiteX19" fmla="*/ 368717 w 554848"/>
                  <a:gd name="connsiteY19" fmla="*/ 204768 h 605592"/>
                  <a:gd name="connsiteX20" fmla="*/ 381252 w 554848"/>
                  <a:gd name="connsiteY20" fmla="*/ 192347 h 605592"/>
                  <a:gd name="connsiteX21" fmla="*/ 368717 w 554848"/>
                  <a:gd name="connsiteY21" fmla="*/ 179833 h 605592"/>
                  <a:gd name="connsiteX22" fmla="*/ 464585 w 554848"/>
                  <a:gd name="connsiteY22" fmla="*/ 173803 h 605592"/>
                  <a:gd name="connsiteX23" fmla="*/ 482314 w 554848"/>
                  <a:gd name="connsiteY23" fmla="*/ 191416 h 605592"/>
                  <a:gd name="connsiteX24" fmla="*/ 304648 w 554848"/>
                  <a:gd name="connsiteY24" fmla="*/ 368846 h 605592"/>
                  <a:gd name="connsiteX25" fmla="*/ 286919 w 554848"/>
                  <a:gd name="connsiteY25" fmla="*/ 351140 h 605592"/>
                  <a:gd name="connsiteX26" fmla="*/ 498233 w 554848"/>
                  <a:gd name="connsiteY26" fmla="*/ 140235 h 605592"/>
                  <a:gd name="connsiteX27" fmla="*/ 515589 w 554848"/>
                  <a:gd name="connsiteY27" fmla="*/ 140235 h 605592"/>
                  <a:gd name="connsiteX28" fmla="*/ 551229 w 554848"/>
                  <a:gd name="connsiteY28" fmla="*/ 175830 h 605592"/>
                  <a:gd name="connsiteX29" fmla="*/ 551229 w 554848"/>
                  <a:gd name="connsiteY29" fmla="*/ 193164 h 605592"/>
                  <a:gd name="connsiteX30" fmla="*/ 535358 w 554848"/>
                  <a:gd name="connsiteY30" fmla="*/ 209015 h 605592"/>
                  <a:gd name="connsiteX31" fmla="*/ 482455 w 554848"/>
                  <a:gd name="connsiteY31" fmla="*/ 156086 h 605592"/>
                  <a:gd name="connsiteX32" fmla="*/ 49119 w 554848"/>
                  <a:gd name="connsiteY32" fmla="*/ 62571 h 605592"/>
                  <a:gd name="connsiteX33" fmla="*/ 36584 w 554848"/>
                  <a:gd name="connsiteY33" fmla="*/ 74992 h 605592"/>
                  <a:gd name="connsiteX34" fmla="*/ 49119 w 554848"/>
                  <a:gd name="connsiteY34" fmla="*/ 87506 h 605592"/>
                  <a:gd name="connsiteX35" fmla="*/ 368717 w 554848"/>
                  <a:gd name="connsiteY35" fmla="*/ 87506 h 605592"/>
                  <a:gd name="connsiteX36" fmla="*/ 381252 w 554848"/>
                  <a:gd name="connsiteY36" fmla="*/ 74992 h 605592"/>
                  <a:gd name="connsiteX37" fmla="*/ 368717 w 554848"/>
                  <a:gd name="connsiteY37" fmla="*/ 62571 h 605592"/>
                  <a:gd name="connsiteX38" fmla="*/ 0 w 554848"/>
                  <a:gd name="connsiteY38" fmla="*/ 0 h 605592"/>
                  <a:gd name="connsiteX39" fmla="*/ 422664 w 554848"/>
                  <a:gd name="connsiteY39" fmla="*/ 0 h 605592"/>
                  <a:gd name="connsiteX40" fmla="*/ 422664 w 554848"/>
                  <a:gd name="connsiteY40" fmla="*/ 180204 h 605592"/>
                  <a:gd name="connsiteX41" fmla="*/ 255623 w 554848"/>
                  <a:gd name="connsiteY41" fmla="*/ 346966 h 605592"/>
                  <a:gd name="connsiteX42" fmla="*/ 242159 w 554848"/>
                  <a:gd name="connsiteY42" fmla="*/ 413338 h 605592"/>
                  <a:gd name="connsiteX43" fmla="*/ 47169 w 554848"/>
                  <a:gd name="connsiteY43" fmla="*/ 413338 h 605592"/>
                  <a:gd name="connsiteX44" fmla="*/ 34634 w 554848"/>
                  <a:gd name="connsiteY44" fmla="*/ 425759 h 605592"/>
                  <a:gd name="connsiteX45" fmla="*/ 47169 w 554848"/>
                  <a:gd name="connsiteY45" fmla="*/ 438273 h 605592"/>
                  <a:gd name="connsiteX46" fmla="*/ 236774 w 554848"/>
                  <a:gd name="connsiteY46" fmla="*/ 438273 h 605592"/>
                  <a:gd name="connsiteX47" fmla="*/ 232967 w 554848"/>
                  <a:gd name="connsiteY47" fmla="*/ 457554 h 605592"/>
                  <a:gd name="connsiteX48" fmla="*/ 343740 w 554848"/>
                  <a:gd name="connsiteY48" fmla="*/ 435585 h 605592"/>
                  <a:gd name="connsiteX49" fmla="*/ 422757 w 554848"/>
                  <a:gd name="connsiteY49" fmla="*/ 356699 h 605592"/>
                  <a:gd name="connsiteX50" fmla="*/ 422757 w 554848"/>
                  <a:gd name="connsiteY50" fmla="*/ 605592 h 605592"/>
                  <a:gd name="connsiteX51" fmla="*/ 343740 w 554848"/>
                  <a:gd name="connsiteY51" fmla="*/ 505664 h 605592"/>
                  <a:gd name="connsiteX52" fmla="*/ 0 w 554848"/>
                  <a:gd name="connsiteY52" fmla="*/ 605592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54848" h="605592">
                    <a:moveTo>
                      <a:pt x="333675" y="536932"/>
                    </a:moveTo>
                    <a:lnTo>
                      <a:pt x="387898" y="605592"/>
                    </a:lnTo>
                    <a:lnTo>
                      <a:pt x="97380" y="605592"/>
                    </a:lnTo>
                    <a:close/>
                    <a:moveTo>
                      <a:pt x="275317" y="374420"/>
                    </a:moveTo>
                    <a:lnTo>
                      <a:pt x="316698" y="415783"/>
                    </a:lnTo>
                    <a:lnTo>
                      <a:pt x="264832" y="426356"/>
                    </a:lnTo>
                    <a:close/>
                    <a:moveTo>
                      <a:pt x="47076" y="296539"/>
                    </a:moveTo>
                    <a:cubicBezTo>
                      <a:pt x="40391" y="296539"/>
                      <a:pt x="35098" y="302286"/>
                      <a:pt x="34634" y="308960"/>
                    </a:cubicBezTo>
                    <a:cubicBezTo>
                      <a:pt x="34634" y="316191"/>
                      <a:pt x="40391" y="321474"/>
                      <a:pt x="47076" y="321474"/>
                    </a:cubicBezTo>
                    <a:lnTo>
                      <a:pt x="258408" y="321474"/>
                    </a:lnTo>
                    <a:cubicBezTo>
                      <a:pt x="265651" y="321474"/>
                      <a:pt x="270943" y="315635"/>
                      <a:pt x="270943" y="308960"/>
                    </a:cubicBezTo>
                    <a:cubicBezTo>
                      <a:pt x="270943" y="301823"/>
                      <a:pt x="265094" y="296539"/>
                      <a:pt x="258408" y="296539"/>
                    </a:cubicBezTo>
                    <a:close/>
                    <a:moveTo>
                      <a:pt x="500073" y="209438"/>
                    </a:moveTo>
                    <a:lnTo>
                      <a:pt x="517809" y="227045"/>
                    </a:lnTo>
                    <a:lnTo>
                      <a:pt x="340079" y="404410"/>
                    </a:lnTo>
                    <a:lnTo>
                      <a:pt x="322343" y="386710"/>
                    </a:lnTo>
                    <a:close/>
                    <a:moveTo>
                      <a:pt x="49119" y="179833"/>
                    </a:moveTo>
                    <a:cubicBezTo>
                      <a:pt x="42248" y="179833"/>
                      <a:pt x="37048" y="185024"/>
                      <a:pt x="36584" y="192347"/>
                    </a:cubicBezTo>
                    <a:cubicBezTo>
                      <a:pt x="36584" y="199485"/>
                      <a:pt x="42434" y="204768"/>
                      <a:pt x="49119" y="204768"/>
                    </a:cubicBezTo>
                    <a:lnTo>
                      <a:pt x="368717" y="204768"/>
                    </a:lnTo>
                    <a:cubicBezTo>
                      <a:pt x="375959" y="204768"/>
                      <a:pt x="381252" y="199021"/>
                      <a:pt x="381252" y="192347"/>
                    </a:cubicBezTo>
                    <a:cubicBezTo>
                      <a:pt x="381252" y="185117"/>
                      <a:pt x="375402" y="179833"/>
                      <a:pt x="368717" y="179833"/>
                    </a:cubicBezTo>
                    <a:close/>
                    <a:moveTo>
                      <a:pt x="464585" y="173803"/>
                    </a:moveTo>
                    <a:lnTo>
                      <a:pt x="482314" y="191416"/>
                    </a:lnTo>
                    <a:lnTo>
                      <a:pt x="304648" y="368846"/>
                    </a:lnTo>
                    <a:lnTo>
                      <a:pt x="286919" y="351140"/>
                    </a:lnTo>
                    <a:close/>
                    <a:moveTo>
                      <a:pt x="498233" y="140235"/>
                    </a:moveTo>
                    <a:cubicBezTo>
                      <a:pt x="503059" y="135415"/>
                      <a:pt x="510763" y="135415"/>
                      <a:pt x="515589" y="140235"/>
                    </a:cubicBezTo>
                    <a:lnTo>
                      <a:pt x="551229" y="175830"/>
                    </a:lnTo>
                    <a:cubicBezTo>
                      <a:pt x="556055" y="180650"/>
                      <a:pt x="556055" y="188807"/>
                      <a:pt x="551229" y="193164"/>
                    </a:cubicBezTo>
                    <a:lnTo>
                      <a:pt x="535358" y="209015"/>
                    </a:lnTo>
                    <a:lnTo>
                      <a:pt x="482455" y="156086"/>
                    </a:lnTo>
                    <a:close/>
                    <a:moveTo>
                      <a:pt x="49119" y="62571"/>
                    </a:moveTo>
                    <a:cubicBezTo>
                      <a:pt x="42248" y="62571"/>
                      <a:pt x="37048" y="67762"/>
                      <a:pt x="36584" y="74992"/>
                    </a:cubicBezTo>
                    <a:cubicBezTo>
                      <a:pt x="36584" y="82223"/>
                      <a:pt x="42434" y="87506"/>
                      <a:pt x="49119" y="87506"/>
                    </a:cubicBezTo>
                    <a:lnTo>
                      <a:pt x="368717" y="87506"/>
                    </a:lnTo>
                    <a:cubicBezTo>
                      <a:pt x="375959" y="87506"/>
                      <a:pt x="381252" y="81666"/>
                      <a:pt x="381252" y="74992"/>
                    </a:cubicBezTo>
                    <a:cubicBezTo>
                      <a:pt x="381252" y="67854"/>
                      <a:pt x="375402" y="62571"/>
                      <a:pt x="368717" y="62571"/>
                    </a:cubicBezTo>
                    <a:close/>
                    <a:moveTo>
                      <a:pt x="0" y="0"/>
                    </a:moveTo>
                    <a:lnTo>
                      <a:pt x="422664" y="0"/>
                    </a:lnTo>
                    <a:lnTo>
                      <a:pt x="422664" y="180204"/>
                    </a:lnTo>
                    <a:lnTo>
                      <a:pt x="255623" y="346966"/>
                    </a:lnTo>
                    <a:lnTo>
                      <a:pt x="242159" y="413338"/>
                    </a:lnTo>
                    <a:lnTo>
                      <a:pt x="47169" y="413338"/>
                    </a:lnTo>
                    <a:cubicBezTo>
                      <a:pt x="39927" y="413338"/>
                      <a:pt x="34634" y="419085"/>
                      <a:pt x="34634" y="425759"/>
                    </a:cubicBezTo>
                    <a:cubicBezTo>
                      <a:pt x="34634" y="432989"/>
                      <a:pt x="40484" y="438273"/>
                      <a:pt x="47169" y="438273"/>
                    </a:cubicBezTo>
                    <a:lnTo>
                      <a:pt x="236774" y="438273"/>
                    </a:lnTo>
                    <a:lnTo>
                      <a:pt x="232967" y="457554"/>
                    </a:lnTo>
                    <a:lnTo>
                      <a:pt x="343740" y="435585"/>
                    </a:lnTo>
                    <a:lnTo>
                      <a:pt x="422757" y="356699"/>
                    </a:lnTo>
                    <a:lnTo>
                      <a:pt x="422757" y="605592"/>
                    </a:lnTo>
                    <a:lnTo>
                      <a:pt x="343740" y="505664"/>
                    </a:lnTo>
                    <a:lnTo>
                      <a:pt x="0" y="6055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6777114" y="3129869"/>
                <a:ext cx="1376285" cy="631793"/>
                <a:chOff x="5122025" y="525814"/>
                <a:chExt cx="2020976" cy="927740"/>
              </a:xfrm>
            </p:grpSpPr>
            <p:sp>
              <p:nvSpPr>
                <p:cNvPr id="16" name="文本框 42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2019</Words>
  <Application>Microsoft Office PowerPoint</Application>
  <PresentationFormat>自定义</PresentationFormat>
  <Paragraphs>249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方正综艺简体</vt:lpstr>
      <vt:lpstr>微软雅黑</vt:lpstr>
      <vt:lpstr>Arial</vt:lpstr>
      <vt:lpstr>Calibri</vt:lpstr>
      <vt:lpstr>Franklin Gothic Book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2016-09-08T01:29:00Z</dcterms:created>
  <dcterms:modified xsi:type="dcterms:W3CDTF">2021-01-05T16:42:15Z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