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99" r:id="rId3"/>
    <p:sldId id="259" r:id="rId4"/>
    <p:sldId id="258" r:id="rId5"/>
    <p:sldId id="296" r:id="rId6"/>
    <p:sldId id="297" r:id="rId7"/>
    <p:sldId id="300" r:id="rId8"/>
    <p:sldId id="289" r:id="rId9"/>
    <p:sldId id="298" r:id="rId10"/>
    <p:sldId id="285" r:id="rId11"/>
    <p:sldId id="301" r:id="rId12"/>
    <p:sldId id="264" r:id="rId13"/>
    <p:sldId id="303" r:id="rId14"/>
    <p:sldId id="302" r:id="rId15"/>
    <p:sldId id="291" r:id="rId16"/>
    <p:sldId id="295" r:id="rId17"/>
    <p:sldId id="30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CE4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48" y="120"/>
      </p:cViewPr>
      <p:guideLst>
        <p:guide orient="horz" pos="21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E94F7-8F76-45AD-BADF-8168E6E45DA4}" type="doc">
      <dgm:prSet loTypeId="urn:microsoft.com/office/officeart/2009/layout/CircleArrowProcess#3" loCatId="cycle" qsTypeId="urn:microsoft.com/office/officeart/2005/8/quickstyle/simple1#13" qsCatId="simple" csTypeId="urn:microsoft.com/office/officeart/2005/8/colors/accent1_2#10" csCatId="accent1" phldr="1"/>
      <dgm:spPr/>
      <dgm:t>
        <a:bodyPr/>
        <a:lstStyle/>
        <a:p>
          <a:endParaRPr lang="zh-CN" altLang="en-US"/>
        </a:p>
      </dgm:t>
    </dgm:pt>
    <dgm:pt modelId="{6023D91B-3405-4F87-A1BA-4C7BC9F92001}">
      <dgm:prSet phldrT="[文本]" custT="1"/>
      <dgm:spPr/>
      <dgm:t>
        <a:bodyPr/>
        <a:lstStyle/>
        <a:p>
          <a:r>
            <a:rPr lang="en-US" altLang="zh-CN" sz="2000" b="1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b="1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gm:t>
    </dgm:pt>
    <dgm:pt modelId="{BB54C2C4-60D6-4532-A584-F73038A57F52}" type="parTrans" cxnId="{B49528AD-0389-405D-9847-B14D16465F31}">
      <dgm:prSet/>
      <dgm:spPr/>
      <dgm:t>
        <a:bodyPr/>
        <a:lstStyle/>
        <a:p>
          <a:endParaRPr lang="zh-CN" altLang="en-US" sz="2000"/>
        </a:p>
      </dgm:t>
    </dgm:pt>
    <dgm:pt modelId="{A5727343-79DD-4F1E-9474-3F8A92A820C1}" type="sibTrans" cxnId="{B49528AD-0389-405D-9847-B14D16465F31}">
      <dgm:prSet/>
      <dgm:spPr/>
      <dgm:t>
        <a:bodyPr/>
        <a:lstStyle/>
        <a:p>
          <a:endParaRPr lang="zh-CN" altLang="en-US" sz="2000"/>
        </a:p>
      </dgm:t>
    </dgm:pt>
    <dgm:pt modelId="{DFBF3E8B-FE55-4872-8E55-D1A022369590}">
      <dgm:prSet phldrT="[文本]" custT="1"/>
      <dgm:spPr/>
      <dgm:t>
        <a:bodyPr/>
        <a:lstStyle/>
        <a:p>
          <a:r>
            <a:rPr lang="en-US" altLang="zh-CN" sz="2000" b="1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gm:t>
    </dgm:pt>
    <dgm:pt modelId="{7BB86645-ACDC-4933-A483-795CB8BBB108}" type="parTrans" cxnId="{271F27AF-4BE2-4B1A-AC45-DFCAEE8474D1}">
      <dgm:prSet/>
      <dgm:spPr/>
      <dgm:t>
        <a:bodyPr/>
        <a:lstStyle/>
        <a:p>
          <a:endParaRPr lang="zh-CN" altLang="en-US" sz="2000"/>
        </a:p>
      </dgm:t>
    </dgm:pt>
    <dgm:pt modelId="{76046399-3482-4F8D-A1D9-F474E847A2FB}" type="sibTrans" cxnId="{271F27AF-4BE2-4B1A-AC45-DFCAEE8474D1}">
      <dgm:prSet/>
      <dgm:spPr/>
      <dgm:t>
        <a:bodyPr/>
        <a:lstStyle/>
        <a:p>
          <a:endParaRPr lang="zh-CN" altLang="en-US" sz="2000"/>
        </a:p>
      </dgm:t>
    </dgm:pt>
    <dgm:pt modelId="{8070460F-CD86-4A47-9664-D5543F11B491}">
      <dgm:prSet phldrT="[文本]" custT="1"/>
      <dgm:spPr/>
      <dgm:t>
        <a:bodyPr/>
        <a:lstStyle/>
        <a:p>
          <a:r>
            <a:rPr lang="en-US" altLang="zh-CN" sz="2000" b="1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gm:t>
    </dgm:pt>
    <dgm:pt modelId="{732221BC-97B9-4A50-A4DC-7180158C3005}" type="parTrans" cxnId="{652C1E3B-7DF1-40B0-B912-35053ECBA991}">
      <dgm:prSet/>
      <dgm:spPr/>
      <dgm:t>
        <a:bodyPr/>
        <a:lstStyle/>
        <a:p>
          <a:endParaRPr lang="zh-CN" altLang="en-US" sz="2000"/>
        </a:p>
      </dgm:t>
    </dgm:pt>
    <dgm:pt modelId="{E9EB2BCB-F47D-432C-A5E3-60A62174D047}" type="sibTrans" cxnId="{652C1E3B-7DF1-40B0-B912-35053ECBA991}">
      <dgm:prSet/>
      <dgm:spPr/>
      <dgm:t>
        <a:bodyPr/>
        <a:lstStyle/>
        <a:p>
          <a:endParaRPr lang="zh-CN" altLang="en-US" sz="2000"/>
        </a:p>
      </dgm:t>
    </dgm:pt>
    <dgm:pt modelId="{89609AB6-0A51-4918-983D-5B8999D24664}" type="pres">
      <dgm:prSet presAssocID="{470E94F7-8F76-45AD-BADF-8168E6E45DA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1E1DC4A-E902-401F-8ED2-4D57A8C538B9}" type="pres">
      <dgm:prSet presAssocID="{6023D91B-3405-4F87-A1BA-4C7BC9F92001}" presName="Accent1" presStyleCnt="0"/>
      <dgm:spPr/>
    </dgm:pt>
    <dgm:pt modelId="{B211517F-F7F0-4A7A-B6CF-5ABCA59AC9F8}" type="pres">
      <dgm:prSet presAssocID="{6023D91B-3405-4F87-A1BA-4C7BC9F92001}" presName="Accent" presStyleLbl="node1" presStyleIdx="0" presStyleCnt="3"/>
      <dgm:spPr>
        <a:solidFill>
          <a:srgbClr val="FFD100"/>
        </a:solidFill>
        <a:ln>
          <a:noFill/>
        </a:ln>
      </dgm:spPr>
    </dgm:pt>
    <dgm:pt modelId="{C9789C5E-E474-45BD-A638-F8E3329BC87E}" type="pres">
      <dgm:prSet presAssocID="{6023D91B-3405-4F87-A1BA-4C7BC9F9200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CE5AF907-7E30-45ED-AC60-B4F5B2C745F4}" type="pres">
      <dgm:prSet presAssocID="{DFBF3E8B-FE55-4872-8E55-D1A022369590}" presName="Accent2" presStyleCnt="0"/>
      <dgm:spPr/>
    </dgm:pt>
    <dgm:pt modelId="{81CC1E92-A646-4FD3-9EA3-BD22D130182F}" type="pres">
      <dgm:prSet presAssocID="{DFBF3E8B-FE55-4872-8E55-D1A022369590}" presName="Accent" presStyleLbl="node1" presStyleIdx="1" presStyleCnt="3"/>
      <dgm:spPr>
        <a:solidFill>
          <a:schemeClr val="tx1">
            <a:lumMod val="95000"/>
            <a:lumOff val="5000"/>
            <a:alpha val="55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</dgm:pt>
    <dgm:pt modelId="{B5558B2F-3323-4D3B-88E6-849B9009CDDB}" type="pres">
      <dgm:prSet presAssocID="{DFBF3E8B-FE55-4872-8E55-D1A02236959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FC1F439-80E6-4723-8C01-0E3115303B6B}" type="pres">
      <dgm:prSet presAssocID="{8070460F-CD86-4A47-9664-D5543F11B491}" presName="Accent3" presStyleCnt="0"/>
      <dgm:spPr/>
    </dgm:pt>
    <dgm:pt modelId="{26B2FC09-E8FE-4F60-A886-8159F9EDF77E}" type="pres">
      <dgm:prSet presAssocID="{8070460F-CD86-4A47-9664-D5543F11B491}" presName="Accent" presStyleLbl="node1" presStyleIdx="2" presStyleCnt="3"/>
      <dgm:spPr>
        <a:solidFill>
          <a:srgbClr val="FFD100"/>
        </a:solidFill>
        <a:ln>
          <a:noFill/>
        </a:ln>
      </dgm:spPr>
    </dgm:pt>
    <dgm:pt modelId="{6A6B83AD-40B3-4C05-82F5-CF10DF2005A8}" type="pres">
      <dgm:prSet presAssocID="{8070460F-CD86-4A47-9664-D5543F11B49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51D9CD24-EBAA-3743-8580-6442A4FADE69}" type="presOf" srcId="{DFBF3E8B-FE55-4872-8E55-D1A022369590}" destId="{B5558B2F-3323-4D3B-88E6-849B9009CDDB}" srcOrd="0" destOrd="0" presId="urn:microsoft.com/office/officeart/2009/layout/CircleArrowProcess#3"/>
    <dgm:cxn modelId="{652C1E3B-7DF1-40B0-B912-35053ECBA991}" srcId="{470E94F7-8F76-45AD-BADF-8168E6E45DA4}" destId="{8070460F-CD86-4A47-9664-D5543F11B491}" srcOrd="2" destOrd="0" parTransId="{732221BC-97B9-4A50-A4DC-7180158C3005}" sibTransId="{E9EB2BCB-F47D-432C-A5E3-60A62174D047}"/>
    <dgm:cxn modelId="{9ADAB77D-70E2-3F4C-B688-5A460B1DCC15}" type="presOf" srcId="{6023D91B-3405-4F87-A1BA-4C7BC9F92001}" destId="{C9789C5E-E474-45BD-A638-F8E3329BC87E}" srcOrd="0" destOrd="0" presId="urn:microsoft.com/office/officeart/2009/layout/CircleArrowProcess#3"/>
    <dgm:cxn modelId="{0F4D519A-421F-2647-8338-0915186EA37F}" type="presOf" srcId="{8070460F-CD86-4A47-9664-D5543F11B491}" destId="{6A6B83AD-40B3-4C05-82F5-CF10DF2005A8}" srcOrd="0" destOrd="0" presId="urn:microsoft.com/office/officeart/2009/layout/CircleArrowProcess#3"/>
    <dgm:cxn modelId="{B49528AD-0389-405D-9847-B14D16465F31}" srcId="{470E94F7-8F76-45AD-BADF-8168E6E45DA4}" destId="{6023D91B-3405-4F87-A1BA-4C7BC9F92001}" srcOrd="0" destOrd="0" parTransId="{BB54C2C4-60D6-4532-A584-F73038A57F52}" sibTransId="{A5727343-79DD-4F1E-9474-3F8A92A820C1}"/>
    <dgm:cxn modelId="{271F27AF-4BE2-4B1A-AC45-DFCAEE8474D1}" srcId="{470E94F7-8F76-45AD-BADF-8168E6E45DA4}" destId="{DFBF3E8B-FE55-4872-8E55-D1A022369590}" srcOrd="1" destOrd="0" parTransId="{7BB86645-ACDC-4933-A483-795CB8BBB108}" sibTransId="{76046399-3482-4F8D-A1D9-F474E847A2FB}"/>
    <dgm:cxn modelId="{EC8E09B3-73FA-D046-A802-AC9730176C4B}" type="presOf" srcId="{470E94F7-8F76-45AD-BADF-8168E6E45DA4}" destId="{89609AB6-0A51-4918-983D-5B8999D24664}" srcOrd="0" destOrd="0" presId="urn:microsoft.com/office/officeart/2009/layout/CircleArrowProcess#3"/>
    <dgm:cxn modelId="{7C5588C3-AA68-2C43-9753-2FD70A18C373}" type="presParOf" srcId="{89609AB6-0A51-4918-983D-5B8999D24664}" destId="{21E1DC4A-E902-401F-8ED2-4D57A8C538B9}" srcOrd="0" destOrd="0" presId="urn:microsoft.com/office/officeart/2009/layout/CircleArrowProcess#3"/>
    <dgm:cxn modelId="{C440E49C-C65C-D848-A17C-A52F34A3D280}" type="presParOf" srcId="{21E1DC4A-E902-401F-8ED2-4D57A8C538B9}" destId="{B211517F-F7F0-4A7A-B6CF-5ABCA59AC9F8}" srcOrd="0" destOrd="0" presId="urn:microsoft.com/office/officeart/2009/layout/CircleArrowProcess#3"/>
    <dgm:cxn modelId="{0C14E1CB-EC40-394B-A742-7F0C085FC4D7}" type="presParOf" srcId="{89609AB6-0A51-4918-983D-5B8999D24664}" destId="{C9789C5E-E474-45BD-A638-F8E3329BC87E}" srcOrd="1" destOrd="0" presId="urn:microsoft.com/office/officeart/2009/layout/CircleArrowProcess#3"/>
    <dgm:cxn modelId="{F447DCE4-C2FF-9848-9F26-B83B96C7E6F1}" type="presParOf" srcId="{89609AB6-0A51-4918-983D-5B8999D24664}" destId="{CE5AF907-7E30-45ED-AC60-B4F5B2C745F4}" srcOrd="2" destOrd="0" presId="urn:microsoft.com/office/officeart/2009/layout/CircleArrowProcess#3"/>
    <dgm:cxn modelId="{45FA5135-F198-814B-816F-4548F9FF414E}" type="presParOf" srcId="{CE5AF907-7E30-45ED-AC60-B4F5B2C745F4}" destId="{81CC1E92-A646-4FD3-9EA3-BD22D130182F}" srcOrd="0" destOrd="0" presId="urn:microsoft.com/office/officeart/2009/layout/CircleArrowProcess#3"/>
    <dgm:cxn modelId="{676ED760-812F-714C-9EE1-47DEA3F948D9}" type="presParOf" srcId="{89609AB6-0A51-4918-983D-5B8999D24664}" destId="{B5558B2F-3323-4D3B-88E6-849B9009CDDB}" srcOrd="3" destOrd="0" presId="urn:microsoft.com/office/officeart/2009/layout/CircleArrowProcess#3"/>
    <dgm:cxn modelId="{2BF33C12-947E-3B45-BF9A-3C91E7840188}" type="presParOf" srcId="{89609AB6-0A51-4918-983D-5B8999D24664}" destId="{4FC1F439-80E6-4723-8C01-0E3115303B6B}" srcOrd="4" destOrd="0" presId="urn:microsoft.com/office/officeart/2009/layout/CircleArrowProcess#3"/>
    <dgm:cxn modelId="{5E76C84A-2D0B-8E49-B690-E91E7FC687AE}" type="presParOf" srcId="{4FC1F439-80E6-4723-8C01-0E3115303B6B}" destId="{26B2FC09-E8FE-4F60-A886-8159F9EDF77E}" srcOrd="0" destOrd="0" presId="urn:microsoft.com/office/officeart/2009/layout/CircleArrowProcess#3"/>
    <dgm:cxn modelId="{880EEE5C-03A9-1C4D-BBF9-D87CDFCF13FF}" type="presParOf" srcId="{89609AB6-0A51-4918-983D-5B8999D24664}" destId="{6A6B83AD-40B3-4C05-82F5-CF10DF2005A8}" srcOrd="5" destOrd="0" presId="urn:microsoft.com/office/officeart/2009/layout/CircleArrowProcess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1517F-F7F0-4A7A-B6CF-5ABCA59AC9F8}">
      <dsp:nvSpPr>
        <dsp:cNvPr id="0" name=""/>
        <dsp:cNvSpPr/>
      </dsp:nvSpPr>
      <dsp:spPr>
        <a:xfrm>
          <a:off x="2588536" y="0"/>
          <a:ext cx="2162399" cy="216272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D1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89C5E-E474-45BD-A638-F8E3329BC87E}">
      <dsp:nvSpPr>
        <dsp:cNvPr id="0" name=""/>
        <dsp:cNvSpPr/>
      </dsp:nvSpPr>
      <dsp:spPr>
        <a:xfrm>
          <a:off x="3066497" y="780810"/>
          <a:ext cx="1201603" cy="600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b="1" kern="1200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sp:txBody>
      <dsp:txXfrm>
        <a:off x="3066497" y="780810"/>
        <a:ext cx="1201603" cy="600658"/>
      </dsp:txXfrm>
    </dsp:sp>
    <dsp:sp modelId="{81CC1E92-A646-4FD3-9EA3-BD22D130182F}">
      <dsp:nvSpPr>
        <dsp:cNvPr id="0" name=""/>
        <dsp:cNvSpPr/>
      </dsp:nvSpPr>
      <dsp:spPr>
        <a:xfrm>
          <a:off x="1987937" y="1242648"/>
          <a:ext cx="2162399" cy="216272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1">
            <a:lumMod val="95000"/>
            <a:lumOff val="5000"/>
            <a:alpha val="5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58B2F-3323-4D3B-88E6-849B9009CDDB}">
      <dsp:nvSpPr>
        <dsp:cNvPr id="0" name=""/>
        <dsp:cNvSpPr/>
      </dsp:nvSpPr>
      <dsp:spPr>
        <a:xfrm>
          <a:off x="2468335" y="2030647"/>
          <a:ext cx="1201603" cy="600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kern="1200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sp:txBody>
      <dsp:txXfrm>
        <a:off x="2468335" y="2030647"/>
        <a:ext cx="1201603" cy="600658"/>
      </dsp:txXfrm>
    </dsp:sp>
    <dsp:sp modelId="{26B2FC09-E8FE-4F60-A886-8159F9EDF77E}">
      <dsp:nvSpPr>
        <dsp:cNvPr id="0" name=""/>
        <dsp:cNvSpPr/>
      </dsp:nvSpPr>
      <dsp:spPr>
        <a:xfrm>
          <a:off x="2742442" y="2634000"/>
          <a:ext cx="1857836" cy="185858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D1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B83AD-40B3-4C05-82F5-CF10DF2005A8}">
      <dsp:nvSpPr>
        <dsp:cNvPr id="0" name=""/>
        <dsp:cNvSpPr/>
      </dsp:nvSpPr>
      <dsp:spPr>
        <a:xfrm>
          <a:off x="3069340" y="3282280"/>
          <a:ext cx="1201603" cy="600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>
              <a:solidFill>
                <a:srgbClr val="2A2A2A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rPr>
            <a:t>TITLE</a:t>
          </a:r>
          <a:endParaRPr lang="zh-CN" altLang="en-US" sz="2000" kern="1200" dirty="0">
            <a:solidFill>
              <a:srgbClr val="2A2A2A"/>
            </a:solidFill>
            <a:latin typeface="阿里巴巴普惠体 B" panose="00020600040101010101" pitchFamily="18" charset="-122"/>
            <a:ea typeface="阿里巴巴普惠体 B" panose="00020600040101010101" pitchFamily="18" charset="-122"/>
            <a:cs typeface="阿里巴巴普惠体 B" panose="00020600040101010101" pitchFamily="18" charset="-122"/>
          </a:endParaRPr>
        </a:p>
      </dsp:txBody>
      <dsp:txXfrm>
        <a:off x="3069340" y="3282280"/>
        <a:ext cx="1201603" cy="600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#3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stBulletLvl" val="1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63E4-6648-4854-9DE7-09726C666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39359B15-EE70-443C-8C52-A154520CCE02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542563E4-6648-4854-9DE7-09726C666FA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: 圆角 19"/>
          <p:cNvSpPr/>
          <p:nvPr/>
        </p:nvSpPr>
        <p:spPr>
          <a:xfrm rot="2591120">
            <a:off x="1625091" y="1924275"/>
            <a:ext cx="783956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 rot="2591120">
            <a:off x="394494" y="2554075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 rot="2591120">
            <a:off x="1320439" y="2802380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930847" y="68356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矩形: 圆角 21"/>
          <p:cNvSpPr/>
          <p:nvPr/>
        </p:nvSpPr>
        <p:spPr>
          <a:xfrm rot="2591120">
            <a:off x="6516990" y="5269636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 rot="2591120">
            <a:off x="6245385" y="552793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062163" y="1166813"/>
            <a:ext cx="8203477" cy="4645057"/>
            <a:chOff x="2062163" y="1166813"/>
            <a:chExt cx="8203477" cy="4645057"/>
          </a:xfrm>
        </p:grpSpPr>
        <p:sp>
          <p:nvSpPr>
            <p:cNvPr id="13" name="矩形 12"/>
            <p:cNvSpPr/>
            <p:nvPr/>
          </p:nvSpPr>
          <p:spPr>
            <a:xfrm>
              <a:off x="2062163" y="1166813"/>
              <a:ext cx="8067675" cy="452437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197966" y="1287495"/>
              <a:ext cx="8067674" cy="45243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等腰三角形 47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等腰三角形 48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0" name="等腰三角形 49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" name="等腰三角形 50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等腰三角形 51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等腰三角形 52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445127" y="1995712"/>
            <a:ext cx="7301745" cy="3326700"/>
            <a:chOff x="2445127" y="1995712"/>
            <a:chExt cx="7301745" cy="3326700"/>
          </a:xfrm>
        </p:grpSpPr>
        <p:sp>
          <p:nvSpPr>
            <p:cNvPr id="25" name="文本框 24"/>
            <p:cNvSpPr txBox="1"/>
            <p:nvPr/>
          </p:nvSpPr>
          <p:spPr>
            <a:xfrm>
              <a:off x="2445127" y="2390622"/>
              <a:ext cx="7301745" cy="76835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企业商务汇报</a:t>
              </a:r>
              <a:r>
                <a:rPr lang="en-US" altLang="zh-CN" sz="4400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PPT</a:t>
              </a:r>
              <a:r>
                <a:rPr lang="zh-CN" altLang="en-US" sz="4400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模板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331318" y="1995712"/>
              <a:ext cx="3529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Business Report of Enterprises</a:t>
              </a:r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093487" y="3476483"/>
              <a:ext cx="4006225" cy="846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Company 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ProspectCompany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</a:t>
              </a:r>
            </a:p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ProspectCompany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Summary and </a:t>
              </a:r>
            </a:p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Company 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ProspectFuture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Prospect</a:t>
              </a:r>
              <a:endParaRPr lang="zh-CN" altLang="en-US" sz="105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967494" y="4983858"/>
              <a:ext cx="4818380" cy="338554"/>
              <a:chOff x="4147791" y="4982680"/>
              <a:chExt cx="4818380" cy="338554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4147791" y="4982680"/>
                <a:ext cx="1651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汇报人：</a:t>
                </a:r>
                <a:r>
                  <a:rPr lang="en-US" altLang="zh-CN" sz="1600" b="1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xiazaii</a:t>
                </a:r>
                <a:endParaRPr lang="zh-CN" altLang="en-US" sz="1600" b="1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6385531" y="4982680"/>
                <a:ext cx="2580640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汇报时间：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 202X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年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*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月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*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日</a:t>
                </a: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3680909" y="3160063"/>
              <a:ext cx="4830183" cy="28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7" grpId="0" animBg="1"/>
      <p:bldP spid="19" grpId="0" animBg="1"/>
      <p:bldP spid="22" grpId="0" animBg="1"/>
      <p:bldP spid="23" grpId="0" animBg="1"/>
      <p:bldP spid="47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2"/>
          <p:cNvGraphicFramePr/>
          <p:nvPr/>
        </p:nvGraphicFramePr>
        <p:xfrm>
          <a:off x="-720922" y="1340711"/>
          <a:ext cx="6738874" cy="4492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4586103" y="1584975"/>
            <a:ext cx="6569927" cy="4359343"/>
            <a:chOff x="4586103" y="1584975"/>
            <a:chExt cx="6569927" cy="4359343"/>
          </a:xfrm>
        </p:grpSpPr>
        <p:cxnSp>
          <p:nvCxnSpPr>
            <p:cNvPr id="10" name="直接连接符 84"/>
            <p:cNvCxnSpPr/>
            <p:nvPr/>
          </p:nvCxnSpPr>
          <p:spPr>
            <a:xfrm flipH="1">
              <a:off x="4786422" y="2934318"/>
              <a:ext cx="6369608" cy="1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85"/>
            <p:cNvCxnSpPr/>
            <p:nvPr/>
          </p:nvCxnSpPr>
          <p:spPr>
            <a:xfrm flipH="1">
              <a:off x="4786422" y="4281026"/>
              <a:ext cx="6369608" cy="1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87"/>
            <p:cNvCxnSpPr/>
            <p:nvPr/>
          </p:nvCxnSpPr>
          <p:spPr>
            <a:xfrm flipH="1" flipV="1">
              <a:off x="4586103" y="1584975"/>
              <a:ext cx="1" cy="435934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5046055" y="1584975"/>
              <a:ext cx="1595282" cy="933447"/>
            </a:xfrm>
            <a:prstGeom prst="rect">
              <a:avLst/>
            </a:prstGeom>
            <a:noFill/>
          </p:spPr>
          <p:txBody>
            <a:bodyPr wrap="none" lIns="91427" tIns="45713" rIns="91427" bIns="45713" rtlCol="0">
              <a:spAutoFit/>
            </a:bodyPr>
            <a:lstStyle/>
            <a:p>
              <a:pPr defTabSz="914400"/>
              <a:r>
                <a:rPr lang="en-US" altLang="zh-CN" sz="5465" b="1" dirty="0">
                  <a:solidFill>
                    <a:srgbClr val="2A2A2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46%</a:t>
              </a:r>
              <a:endParaRPr lang="zh-CN" altLang="en-US" sz="5465" b="1" dirty="0">
                <a:solidFill>
                  <a:srgbClr val="2A2A2A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471258" y="1730213"/>
              <a:ext cx="4452992" cy="793088"/>
            </a:xfrm>
            <a:prstGeom prst="rect">
              <a:avLst/>
            </a:prstGeom>
          </p:spPr>
          <p:txBody>
            <a:bodyPr wrap="square" lIns="91427" tIns="45713" rIns="91427" bIns="45713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标题数字等都可以通过点击和重新输入进行更改，顶部“开始”面板中可以对字体、字号、颜色、行距等进行修改。建议正文字号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，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倍行距。</a:t>
              </a:r>
              <a:endParaRPr lang="en-US" altLang="zh-CN" sz="120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046055" y="3033591"/>
              <a:ext cx="1595282" cy="933447"/>
            </a:xfrm>
            <a:prstGeom prst="rect">
              <a:avLst/>
            </a:prstGeom>
            <a:noFill/>
          </p:spPr>
          <p:txBody>
            <a:bodyPr wrap="none" lIns="91427" tIns="45713" rIns="91427" bIns="45713" rtlCol="0">
              <a:spAutoFit/>
            </a:bodyPr>
            <a:lstStyle/>
            <a:p>
              <a:pPr defTabSz="914400"/>
              <a:r>
                <a:rPr lang="en-US" altLang="zh-CN" sz="5465" b="1" dirty="0">
                  <a:solidFill>
                    <a:srgbClr val="2A2A2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56%</a:t>
              </a:r>
              <a:endParaRPr lang="zh-CN" altLang="en-US" sz="5465" b="1" dirty="0">
                <a:solidFill>
                  <a:srgbClr val="2A2A2A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471258" y="3168213"/>
              <a:ext cx="4452992" cy="793088"/>
            </a:xfrm>
            <a:prstGeom prst="rect">
              <a:avLst/>
            </a:prstGeom>
          </p:spPr>
          <p:txBody>
            <a:bodyPr wrap="square" lIns="91427" tIns="45713" rIns="91427" bIns="45713">
              <a:spAutoFit/>
            </a:bodyPr>
            <a:lstStyle/>
            <a:p>
              <a:pPr defTabSz="914400">
                <a:lnSpc>
                  <a:spcPct val="130000"/>
                </a:lnSpc>
              </a:pP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标题数字等都可以通过点击和重新输入进行更改，顶部“开始”面板中可以对字体、字号、颜色、行距等进行修改。建议正文字号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，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倍行距。</a:t>
              </a:r>
              <a:endParaRPr lang="zh-CN" altLang="en-US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046055" y="4248005"/>
              <a:ext cx="1595282" cy="933447"/>
            </a:xfrm>
            <a:prstGeom prst="rect">
              <a:avLst/>
            </a:prstGeom>
            <a:noFill/>
          </p:spPr>
          <p:txBody>
            <a:bodyPr wrap="none" lIns="91427" tIns="45713" rIns="91427" bIns="45713" rtlCol="0">
              <a:spAutoFit/>
            </a:bodyPr>
            <a:lstStyle/>
            <a:p>
              <a:pPr defTabSz="914400"/>
              <a:r>
                <a:rPr lang="en-US" altLang="zh-CN" sz="5465" b="1" dirty="0">
                  <a:solidFill>
                    <a:srgbClr val="2A2A2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66%</a:t>
              </a:r>
              <a:endParaRPr lang="zh-CN" altLang="en-US" sz="5465" b="1" dirty="0">
                <a:solidFill>
                  <a:srgbClr val="2A2A2A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471258" y="4360443"/>
              <a:ext cx="4452992" cy="793088"/>
            </a:xfrm>
            <a:prstGeom prst="rect">
              <a:avLst/>
            </a:prstGeom>
          </p:spPr>
          <p:txBody>
            <a:bodyPr wrap="square" lIns="91427" tIns="45713" rIns="91427" bIns="45713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标题数字等都可以通过点击和重新输入进行更改，顶部“开始”面板中可以对字体、字号、颜色、行距等进行修改。建议正文字号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，</a:t>
              </a:r>
              <a:r>
                <a:rPr lang="en-US" altLang="zh-CN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2A2A2A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倍行距。</a:t>
              </a:r>
              <a:endParaRPr lang="en-US" altLang="zh-CN" sz="120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24" name="矩形: 圆角 23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矩形: 圆角 24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椭圆 25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4" grpId="0" animBg="1"/>
      <p:bldP spid="25" grpId="0" animBg="1"/>
      <p:bldP spid="26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/>
          <p:cNvSpPr/>
          <p:nvPr/>
        </p:nvSpPr>
        <p:spPr>
          <a:xfrm rot="2591120">
            <a:off x="7563433" y="3914915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: 圆角 6"/>
          <p:cNvSpPr/>
          <p:nvPr/>
        </p:nvSpPr>
        <p:spPr>
          <a:xfrm rot="2591120">
            <a:off x="3958246" y="2482138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: 圆角 7"/>
          <p:cNvSpPr/>
          <p:nvPr/>
        </p:nvSpPr>
        <p:spPr>
          <a:xfrm rot="2591120">
            <a:off x="2454708" y="2915422"/>
            <a:ext cx="6264761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: 圆角 8"/>
          <p:cNvSpPr/>
          <p:nvPr/>
        </p:nvSpPr>
        <p:spPr>
          <a:xfrm rot="2591120">
            <a:off x="3544992" y="3269548"/>
            <a:ext cx="6192299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6074347" y="2271411"/>
            <a:ext cx="1988699" cy="19886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57569" y="998623"/>
            <a:ext cx="179914" cy="179914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4729083" y="1606192"/>
            <a:ext cx="2734733" cy="273473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84685" y="1724903"/>
            <a:ext cx="2022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  <a:endParaRPr lang="zh-CN" altLang="en-US" sz="6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9505" y="2782944"/>
            <a:ext cx="22532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点击此处添加文本信息。</a:t>
            </a: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4603224" y="3474639"/>
            <a:ext cx="1356526" cy="13565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  <p:bldP spid="4" grpId="0" animBg="1"/>
      <p:bldP spid="10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ş1íḋe"/>
          <p:cNvSpPr/>
          <p:nvPr/>
        </p:nvSpPr>
        <p:spPr bwMode="auto">
          <a:xfrm>
            <a:off x="669925" y="1827446"/>
            <a:ext cx="2501104" cy="3224648"/>
          </a:xfrm>
          <a:custGeom>
            <a:avLst/>
            <a:gdLst>
              <a:gd name="T0" fmla="*/ 1869 w 2000"/>
              <a:gd name="T1" fmla="*/ 406 h 2592"/>
              <a:gd name="T2" fmla="*/ 1767 w 2000"/>
              <a:gd name="T3" fmla="*/ 359 h 2592"/>
              <a:gd name="T4" fmla="*/ 1000 w 2000"/>
              <a:gd name="T5" fmla="*/ 0 h 2592"/>
              <a:gd name="T6" fmla="*/ 1000 w 2000"/>
              <a:gd name="T7" fmla="*/ 0 h 2592"/>
              <a:gd name="T8" fmla="*/ 233 w 2000"/>
              <a:gd name="T9" fmla="*/ 359 h 2592"/>
              <a:gd name="T10" fmla="*/ 132 w 2000"/>
              <a:gd name="T11" fmla="*/ 406 h 2592"/>
              <a:gd name="T12" fmla="*/ 132 w 2000"/>
              <a:gd name="T13" fmla="*/ 406 h 2592"/>
              <a:gd name="T14" fmla="*/ 0 w 2000"/>
              <a:gd name="T15" fmla="*/ 538 h 2592"/>
              <a:gd name="T16" fmla="*/ 0 w 2000"/>
              <a:gd name="T17" fmla="*/ 1001 h 2592"/>
              <a:gd name="T18" fmla="*/ 0 w 2000"/>
              <a:gd name="T19" fmla="*/ 1295 h 2592"/>
              <a:gd name="T20" fmla="*/ 0 w 2000"/>
              <a:gd name="T21" fmla="*/ 1298 h 2592"/>
              <a:gd name="T22" fmla="*/ 0 w 2000"/>
              <a:gd name="T23" fmla="*/ 1592 h 2592"/>
              <a:gd name="T24" fmla="*/ 0 w 2000"/>
              <a:gd name="T25" fmla="*/ 2054 h 2592"/>
              <a:gd name="T26" fmla="*/ 132 w 2000"/>
              <a:gd name="T27" fmla="*/ 2186 h 2592"/>
              <a:gd name="T28" fmla="*/ 132 w 2000"/>
              <a:gd name="T29" fmla="*/ 2186 h 2592"/>
              <a:gd name="T30" fmla="*/ 233 w 2000"/>
              <a:gd name="T31" fmla="*/ 2234 h 2592"/>
              <a:gd name="T32" fmla="*/ 1000 w 2000"/>
              <a:gd name="T33" fmla="*/ 2592 h 2592"/>
              <a:gd name="T34" fmla="*/ 1000 w 2000"/>
              <a:gd name="T35" fmla="*/ 2592 h 2592"/>
              <a:gd name="T36" fmla="*/ 1767 w 2000"/>
              <a:gd name="T37" fmla="*/ 2234 h 2592"/>
              <a:gd name="T38" fmla="*/ 1869 w 2000"/>
              <a:gd name="T39" fmla="*/ 2186 h 2592"/>
              <a:gd name="T40" fmla="*/ 1869 w 2000"/>
              <a:gd name="T41" fmla="*/ 2186 h 2592"/>
              <a:gd name="T42" fmla="*/ 2000 w 2000"/>
              <a:gd name="T43" fmla="*/ 2054 h 2592"/>
              <a:gd name="T44" fmla="*/ 2000 w 2000"/>
              <a:gd name="T45" fmla="*/ 1592 h 2592"/>
              <a:gd name="T46" fmla="*/ 2000 w 2000"/>
              <a:gd name="T47" fmla="*/ 1298 h 2592"/>
              <a:gd name="T48" fmla="*/ 2000 w 2000"/>
              <a:gd name="T49" fmla="*/ 1295 h 2592"/>
              <a:gd name="T50" fmla="*/ 2000 w 2000"/>
              <a:gd name="T51" fmla="*/ 1001 h 2592"/>
              <a:gd name="T52" fmla="*/ 2000 w 2000"/>
              <a:gd name="T53" fmla="*/ 538 h 2592"/>
              <a:gd name="T54" fmla="*/ 1869 w 2000"/>
              <a:gd name="T55" fmla="*/ 406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0" h="2592">
                <a:moveTo>
                  <a:pt x="1869" y="406"/>
                </a:moveTo>
                <a:cubicBezTo>
                  <a:pt x="1829" y="406"/>
                  <a:pt x="1792" y="389"/>
                  <a:pt x="1767" y="359"/>
                </a:cubicBezTo>
                <a:cubicBezTo>
                  <a:pt x="1584" y="140"/>
                  <a:pt x="1308" y="0"/>
                  <a:pt x="1000" y="0"/>
                </a:cubicBezTo>
                <a:cubicBezTo>
                  <a:pt x="1000" y="0"/>
                  <a:pt x="1000" y="0"/>
                  <a:pt x="1000" y="0"/>
                </a:cubicBezTo>
                <a:cubicBezTo>
                  <a:pt x="692" y="0"/>
                  <a:pt x="417" y="140"/>
                  <a:pt x="233" y="359"/>
                </a:cubicBezTo>
                <a:cubicBezTo>
                  <a:pt x="208" y="389"/>
                  <a:pt x="171" y="406"/>
                  <a:pt x="132" y="406"/>
                </a:cubicBezTo>
                <a:cubicBezTo>
                  <a:pt x="132" y="406"/>
                  <a:pt x="132" y="406"/>
                  <a:pt x="132" y="406"/>
                </a:cubicBezTo>
                <a:cubicBezTo>
                  <a:pt x="59" y="406"/>
                  <a:pt x="0" y="465"/>
                  <a:pt x="0" y="538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295"/>
                  <a:pt x="0" y="1295"/>
                  <a:pt x="0" y="1295"/>
                </a:cubicBezTo>
                <a:cubicBezTo>
                  <a:pt x="0" y="1298"/>
                  <a:pt x="0" y="1298"/>
                  <a:pt x="0" y="1298"/>
                </a:cubicBezTo>
                <a:cubicBezTo>
                  <a:pt x="0" y="1592"/>
                  <a:pt x="0" y="1592"/>
                  <a:pt x="0" y="1592"/>
                </a:cubicBezTo>
                <a:cubicBezTo>
                  <a:pt x="0" y="2054"/>
                  <a:pt x="0" y="2054"/>
                  <a:pt x="0" y="2054"/>
                </a:cubicBezTo>
                <a:cubicBezTo>
                  <a:pt x="0" y="2127"/>
                  <a:pt x="59" y="2186"/>
                  <a:pt x="132" y="2186"/>
                </a:cubicBezTo>
                <a:cubicBezTo>
                  <a:pt x="132" y="2186"/>
                  <a:pt x="132" y="2186"/>
                  <a:pt x="132" y="2186"/>
                </a:cubicBezTo>
                <a:cubicBezTo>
                  <a:pt x="171" y="2186"/>
                  <a:pt x="208" y="2204"/>
                  <a:pt x="233" y="2234"/>
                </a:cubicBezTo>
                <a:cubicBezTo>
                  <a:pt x="417" y="2453"/>
                  <a:pt x="692" y="2592"/>
                  <a:pt x="1000" y="2592"/>
                </a:cubicBezTo>
                <a:cubicBezTo>
                  <a:pt x="1000" y="2592"/>
                  <a:pt x="1000" y="2592"/>
                  <a:pt x="1000" y="2592"/>
                </a:cubicBezTo>
                <a:cubicBezTo>
                  <a:pt x="1308" y="2592"/>
                  <a:pt x="1584" y="2453"/>
                  <a:pt x="1767" y="2234"/>
                </a:cubicBezTo>
                <a:cubicBezTo>
                  <a:pt x="1792" y="2204"/>
                  <a:pt x="1829" y="2186"/>
                  <a:pt x="1869" y="2186"/>
                </a:cubicBezTo>
                <a:cubicBezTo>
                  <a:pt x="1869" y="2186"/>
                  <a:pt x="1869" y="2186"/>
                  <a:pt x="1869" y="2186"/>
                </a:cubicBezTo>
                <a:cubicBezTo>
                  <a:pt x="1941" y="2186"/>
                  <a:pt x="2000" y="2127"/>
                  <a:pt x="2000" y="2054"/>
                </a:cubicBezTo>
                <a:cubicBezTo>
                  <a:pt x="2000" y="1592"/>
                  <a:pt x="2000" y="1592"/>
                  <a:pt x="2000" y="1592"/>
                </a:cubicBezTo>
                <a:cubicBezTo>
                  <a:pt x="2000" y="1298"/>
                  <a:pt x="2000" y="1298"/>
                  <a:pt x="2000" y="1298"/>
                </a:cubicBezTo>
                <a:cubicBezTo>
                  <a:pt x="2000" y="1295"/>
                  <a:pt x="2000" y="1295"/>
                  <a:pt x="2000" y="1295"/>
                </a:cubicBezTo>
                <a:cubicBezTo>
                  <a:pt x="2000" y="1001"/>
                  <a:pt x="2000" y="1001"/>
                  <a:pt x="2000" y="1001"/>
                </a:cubicBezTo>
                <a:cubicBezTo>
                  <a:pt x="2000" y="538"/>
                  <a:pt x="2000" y="538"/>
                  <a:pt x="2000" y="538"/>
                </a:cubicBezTo>
                <a:cubicBezTo>
                  <a:pt x="2000" y="465"/>
                  <a:pt x="1941" y="406"/>
                  <a:pt x="1869" y="4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en-ID" dirty="0">
              <a:latin typeface="宋体" panose="02010600030101010101" pitchFamily="2" charset="-122"/>
            </a:endParaRPr>
          </a:p>
        </p:txBody>
      </p:sp>
      <p:sp>
        <p:nvSpPr>
          <p:cNvPr id="5" name="ï$ḷíḋé"/>
          <p:cNvSpPr/>
          <p:nvPr/>
        </p:nvSpPr>
        <p:spPr bwMode="auto">
          <a:xfrm>
            <a:off x="3452549" y="1827446"/>
            <a:ext cx="2501104" cy="3224648"/>
          </a:xfrm>
          <a:custGeom>
            <a:avLst/>
            <a:gdLst>
              <a:gd name="T0" fmla="*/ 1869 w 2000"/>
              <a:gd name="T1" fmla="*/ 406 h 2592"/>
              <a:gd name="T2" fmla="*/ 1767 w 2000"/>
              <a:gd name="T3" fmla="*/ 359 h 2592"/>
              <a:gd name="T4" fmla="*/ 1000 w 2000"/>
              <a:gd name="T5" fmla="*/ 0 h 2592"/>
              <a:gd name="T6" fmla="*/ 1000 w 2000"/>
              <a:gd name="T7" fmla="*/ 0 h 2592"/>
              <a:gd name="T8" fmla="*/ 233 w 2000"/>
              <a:gd name="T9" fmla="*/ 359 h 2592"/>
              <a:gd name="T10" fmla="*/ 132 w 2000"/>
              <a:gd name="T11" fmla="*/ 406 h 2592"/>
              <a:gd name="T12" fmla="*/ 132 w 2000"/>
              <a:gd name="T13" fmla="*/ 406 h 2592"/>
              <a:gd name="T14" fmla="*/ 0 w 2000"/>
              <a:gd name="T15" fmla="*/ 538 h 2592"/>
              <a:gd name="T16" fmla="*/ 0 w 2000"/>
              <a:gd name="T17" fmla="*/ 1001 h 2592"/>
              <a:gd name="T18" fmla="*/ 0 w 2000"/>
              <a:gd name="T19" fmla="*/ 1295 h 2592"/>
              <a:gd name="T20" fmla="*/ 0 w 2000"/>
              <a:gd name="T21" fmla="*/ 1298 h 2592"/>
              <a:gd name="T22" fmla="*/ 0 w 2000"/>
              <a:gd name="T23" fmla="*/ 1592 h 2592"/>
              <a:gd name="T24" fmla="*/ 0 w 2000"/>
              <a:gd name="T25" fmla="*/ 2054 h 2592"/>
              <a:gd name="T26" fmla="*/ 132 w 2000"/>
              <a:gd name="T27" fmla="*/ 2186 h 2592"/>
              <a:gd name="T28" fmla="*/ 132 w 2000"/>
              <a:gd name="T29" fmla="*/ 2186 h 2592"/>
              <a:gd name="T30" fmla="*/ 233 w 2000"/>
              <a:gd name="T31" fmla="*/ 2234 h 2592"/>
              <a:gd name="T32" fmla="*/ 1000 w 2000"/>
              <a:gd name="T33" fmla="*/ 2592 h 2592"/>
              <a:gd name="T34" fmla="*/ 1000 w 2000"/>
              <a:gd name="T35" fmla="*/ 2592 h 2592"/>
              <a:gd name="T36" fmla="*/ 1767 w 2000"/>
              <a:gd name="T37" fmla="*/ 2234 h 2592"/>
              <a:gd name="T38" fmla="*/ 1869 w 2000"/>
              <a:gd name="T39" fmla="*/ 2186 h 2592"/>
              <a:gd name="T40" fmla="*/ 1869 w 2000"/>
              <a:gd name="T41" fmla="*/ 2186 h 2592"/>
              <a:gd name="T42" fmla="*/ 2000 w 2000"/>
              <a:gd name="T43" fmla="*/ 2054 h 2592"/>
              <a:gd name="T44" fmla="*/ 2000 w 2000"/>
              <a:gd name="T45" fmla="*/ 1592 h 2592"/>
              <a:gd name="T46" fmla="*/ 2000 w 2000"/>
              <a:gd name="T47" fmla="*/ 1298 h 2592"/>
              <a:gd name="T48" fmla="*/ 2000 w 2000"/>
              <a:gd name="T49" fmla="*/ 1295 h 2592"/>
              <a:gd name="T50" fmla="*/ 2000 w 2000"/>
              <a:gd name="T51" fmla="*/ 1001 h 2592"/>
              <a:gd name="T52" fmla="*/ 2000 w 2000"/>
              <a:gd name="T53" fmla="*/ 538 h 2592"/>
              <a:gd name="T54" fmla="*/ 1869 w 2000"/>
              <a:gd name="T55" fmla="*/ 406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0" h="2592">
                <a:moveTo>
                  <a:pt x="1869" y="406"/>
                </a:moveTo>
                <a:cubicBezTo>
                  <a:pt x="1829" y="406"/>
                  <a:pt x="1792" y="389"/>
                  <a:pt x="1767" y="359"/>
                </a:cubicBezTo>
                <a:cubicBezTo>
                  <a:pt x="1584" y="140"/>
                  <a:pt x="1308" y="0"/>
                  <a:pt x="1000" y="0"/>
                </a:cubicBezTo>
                <a:cubicBezTo>
                  <a:pt x="1000" y="0"/>
                  <a:pt x="1000" y="0"/>
                  <a:pt x="1000" y="0"/>
                </a:cubicBezTo>
                <a:cubicBezTo>
                  <a:pt x="692" y="0"/>
                  <a:pt x="417" y="140"/>
                  <a:pt x="233" y="359"/>
                </a:cubicBezTo>
                <a:cubicBezTo>
                  <a:pt x="208" y="389"/>
                  <a:pt x="171" y="406"/>
                  <a:pt x="132" y="406"/>
                </a:cubicBezTo>
                <a:cubicBezTo>
                  <a:pt x="132" y="406"/>
                  <a:pt x="132" y="406"/>
                  <a:pt x="132" y="406"/>
                </a:cubicBezTo>
                <a:cubicBezTo>
                  <a:pt x="59" y="406"/>
                  <a:pt x="0" y="465"/>
                  <a:pt x="0" y="538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295"/>
                  <a:pt x="0" y="1295"/>
                  <a:pt x="0" y="1295"/>
                </a:cubicBezTo>
                <a:cubicBezTo>
                  <a:pt x="0" y="1298"/>
                  <a:pt x="0" y="1298"/>
                  <a:pt x="0" y="1298"/>
                </a:cubicBezTo>
                <a:cubicBezTo>
                  <a:pt x="0" y="1592"/>
                  <a:pt x="0" y="1592"/>
                  <a:pt x="0" y="1592"/>
                </a:cubicBezTo>
                <a:cubicBezTo>
                  <a:pt x="0" y="2054"/>
                  <a:pt x="0" y="2054"/>
                  <a:pt x="0" y="2054"/>
                </a:cubicBezTo>
                <a:cubicBezTo>
                  <a:pt x="0" y="2127"/>
                  <a:pt x="59" y="2186"/>
                  <a:pt x="132" y="2186"/>
                </a:cubicBezTo>
                <a:cubicBezTo>
                  <a:pt x="132" y="2186"/>
                  <a:pt x="132" y="2186"/>
                  <a:pt x="132" y="2186"/>
                </a:cubicBezTo>
                <a:cubicBezTo>
                  <a:pt x="171" y="2186"/>
                  <a:pt x="208" y="2204"/>
                  <a:pt x="233" y="2234"/>
                </a:cubicBezTo>
                <a:cubicBezTo>
                  <a:pt x="417" y="2453"/>
                  <a:pt x="692" y="2592"/>
                  <a:pt x="1000" y="2592"/>
                </a:cubicBezTo>
                <a:cubicBezTo>
                  <a:pt x="1000" y="2592"/>
                  <a:pt x="1000" y="2592"/>
                  <a:pt x="1000" y="2592"/>
                </a:cubicBezTo>
                <a:cubicBezTo>
                  <a:pt x="1308" y="2592"/>
                  <a:pt x="1584" y="2453"/>
                  <a:pt x="1767" y="2234"/>
                </a:cubicBezTo>
                <a:cubicBezTo>
                  <a:pt x="1792" y="2204"/>
                  <a:pt x="1829" y="2186"/>
                  <a:pt x="1869" y="2186"/>
                </a:cubicBezTo>
                <a:cubicBezTo>
                  <a:pt x="1869" y="2186"/>
                  <a:pt x="1869" y="2186"/>
                  <a:pt x="1869" y="2186"/>
                </a:cubicBezTo>
                <a:cubicBezTo>
                  <a:pt x="1941" y="2186"/>
                  <a:pt x="2000" y="2127"/>
                  <a:pt x="2000" y="2054"/>
                </a:cubicBezTo>
                <a:cubicBezTo>
                  <a:pt x="2000" y="1592"/>
                  <a:pt x="2000" y="1592"/>
                  <a:pt x="2000" y="1592"/>
                </a:cubicBezTo>
                <a:cubicBezTo>
                  <a:pt x="2000" y="1298"/>
                  <a:pt x="2000" y="1298"/>
                  <a:pt x="2000" y="1298"/>
                </a:cubicBezTo>
                <a:cubicBezTo>
                  <a:pt x="2000" y="1295"/>
                  <a:pt x="2000" y="1295"/>
                  <a:pt x="2000" y="1295"/>
                </a:cubicBezTo>
                <a:cubicBezTo>
                  <a:pt x="2000" y="1001"/>
                  <a:pt x="2000" y="1001"/>
                  <a:pt x="2000" y="1001"/>
                </a:cubicBezTo>
                <a:cubicBezTo>
                  <a:pt x="2000" y="538"/>
                  <a:pt x="2000" y="538"/>
                  <a:pt x="2000" y="538"/>
                </a:cubicBezTo>
                <a:cubicBezTo>
                  <a:pt x="2000" y="465"/>
                  <a:pt x="1941" y="406"/>
                  <a:pt x="1869" y="4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en-ID" dirty="0">
              <a:latin typeface="宋体" panose="02010600030101010101" pitchFamily="2" charset="-122"/>
            </a:endParaRPr>
          </a:p>
        </p:txBody>
      </p:sp>
      <p:sp>
        <p:nvSpPr>
          <p:cNvPr id="6" name="íṧľïḍê"/>
          <p:cNvSpPr/>
          <p:nvPr/>
        </p:nvSpPr>
        <p:spPr bwMode="auto">
          <a:xfrm>
            <a:off x="6235173" y="1827446"/>
            <a:ext cx="2501104" cy="3224648"/>
          </a:xfrm>
          <a:custGeom>
            <a:avLst/>
            <a:gdLst>
              <a:gd name="T0" fmla="*/ 1869 w 2000"/>
              <a:gd name="T1" fmla="*/ 406 h 2592"/>
              <a:gd name="T2" fmla="*/ 1767 w 2000"/>
              <a:gd name="T3" fmla="*/ 359 h 2592"/>
              <a:gd name="T4" fmla="*/ 1000 w 2000"/>
              <a:gd name="T5" fmla="*/ 0 h 2592"/>
              <a:gd name="T6" fmla="*/ 1000 w 2000"/>
              <a:gd name="T7" fmla="*/ 0 h 2592"/>
              <a:gd name="T8" fmla="*/ 233 w 2000"/>
              <a:gd name="T9" fmla="*/ 359 h 2592"/>
              <a:gd name="T10" fmla="*/ 132 w 2000"/>
              <a:gd name="T11" fmla="*/ 406 h 2592"/>
              <a:gd name="T12" fmla="*/ 132 w 2000"/>
              <a:gd name="T13" fmla="*/ 406 h 2592"/>
              <a:gd name="T14" fmla="*/ 0 w 2000"/>
              <a:gd name="T15" fmla="*/ 538 h 2592"/>
              <a:gd name="T16" fmla="*/ 0 w 2000"/>
              <a:gd name="T17" fmla="*/ 1001 h 2592"/>
              <a:gd name="T18" fmla="*/ 0 w 2000"/>
              <a:gd name="T19" fmla="*/ 1295 h 2592"/>
              <a:gd name="T20" fmla="*/ 0 w 2000"/>
              <a:gd name="T21" fmla="*/ 1298 h 2592"/>
              <a:gd name="T22" fmla="*/ 0 w 2000"/>
              <a:gd name="T23" fmla="*/ 1592 h 2592"/>
              <a:gd name="T24" fmla="*/ 0 w 2000"/>
              <a:gd name="T25" fmla="*/ 2054 h 2592"/>
              <a:gd name="T26" fmla="*/ 132 w 2000"/>
              <a:gd name="T27" fmla="*/ 2186 h 2592"/>
              <a:gd name="T28" fmla="*/ 132 w 2000"/>
              <a:gd name="T29" fmla="*/ 2186 h 2592"/>
              <a:gd name="T30" fmla="*/ 233 w 2000"/>
              <a:gd name="T31" fmla="*/ 2234 h 2592"/>
              <a:gd name="T32" fmla="*/ 1000 w 2000"/>
              <a:gd name="T33" fmla="*/ 2592 h 2592"/>
              <a:gd name="T34" fmla="*/ 1000 w 2000"/>
              <a:gd name="T35" fmla="*/ 2592 h 2592"/>
              <a:gd name="T36" fmla="*/ 1767 w 2000"/>
              <a:gd name="T37" fmla="*/ 2234 h 2592"/>
              <a:gd name="T38" fmla="*/ 1869 w 2000"/>
              <a:gd name="T39" fmla="*/ 2186 h 2592"/>
              <a:gd name="T40" fmla="*/ 1869 w 2000"/>
              <a:gd name="T41" fmla="*/ 2186 h 2592"/>
              <a:gd name="T42" fmla="*/ 2000 w 2000"/>
              <a:gd name="T43" fmla="*/ 2054 h 2592"/>
              <a:gd name="T44" fmla="*/ 2000 w 2000"/>
              <a:gd name="T45" fmla="*/ 1592 h 2592"/>
              <a:gd name="T46" fmla="*/ 2000 w 2000"/>
              <a:gd name="T47" fmla="*/ 1298 h 2592"/>
              <a:gd name="T48" fmla="*/ 2000 w 2000"/>
              <a:gd name="T49" fmla="*/ 1295 h 2592"/>
              <a:gd name="T50" fmla="*/ 2000 w 2000"/>
              <a:gd name="T51" fmla="*/ 1001 h 2592"/>
              <a:gd name="T52" fmla="*/ 2000 w 2000"/>
              <a:gd name="T53" fmla="*/ 538 h 2592"/>
              <a:gd name="T54" fmla="*/ 1869 w 2000"/>
              <a:gd name="T55" fmla="*/ 406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0" h="2592">
                <a:moveTo>
                  <a:pt x="1869" y="406"/>
                </a:moveTo>
                <a:cubicBezTo>
                  <a:pt x="1829" y="406"/>
                  <a:pt x="1792" y="389"/>
                  <a:pt x="1767" y="359"/>
                </a:cubicBezTo>
                <a:cubicBezTo>
                  <a:pt x="1584" y="140"/>
                  <a:pt x="1308" y="0"/>
                  <a:pt x="1000" y="0"/>
                </a:cubicBezTo>
                <a:cubicBezTo>
                  <a:pt x="1000" y="0"/>
                  <a:pt x="1000" y="0"/>
                  <a:pt x="1000" y="0"/>
                </a:cubicBezTo>
                <a:cubicBezTo>
                  <a:pt x="692" y="0"/>
                  <a:pt x="417" y="140"/>
                  <a:pt x="233" y="359"/>
                </a:cubicBezTo>
                <a:cubicBezTo>
                  <a:pt x="208" y="389"/>
                  <a:pt x="171" y="406"/>
                  <a:pt x="132" y="406"/>
                </a:cubicBezTo>
                <a:cubicBezTo>
                  <a:pt x="132" y="406"/>
                  <a:pt x="132" y="406"/>
                  <a:pt x="132" y="406"/>
                </a:cubicBezTo>
                <a:cubicBezTo>
                  <a:pt x="59" y="406"/>
                  <a:pt x="0" y="465"/>
                  <a:pt x="0" y="538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295"/>
                  <a:pt x="0" y="1295"/>
                  <a:pt x="0" y="1295"/>
                </a:cubicBezTo>
                <a:cubicBezTo>
                  <a:pt x="0" y="1298"/>
                  <a:pt x="0" y="1298"/>
                  <a:pt x="0" y="1298"/>
                </a:cubicBezTo>
                <a:cubicBezTo>
                  <a:pt x="0" y="1592"/>
                  <a:pt x="0" y="1592"/>
                  <a:pt x="0" y="1592"/>
                </a:cubicBezTo>
                <a:cubicBezTo>
                  <a:pt x="0" y="2054"/>
                  <a:pt x="0" y="2054"/>
                  <a:pt x="0" y="2054"/>
                </a:cubicBezTo>
                <a:cubicBezTo>
                  <a:pt x="0" y="2127"/>
                  <a:pt x="59" y="2186"/>
                  <a:pt x="132" y="2186"/>
                </a:cubicBezTo>
                <a:cubicBezTo>
                  <a:pt x="132" y="2186"/>
                  <a:pt x="132" y="2186"/>
                  <a:pt x="132" y="2186"/>
                </a:cubicBezTo>
                <a:cubicBezTo>
                  <a:pt x="171" y="2186"/>
                  <a:pt x="208" y="2204"/>
                  <a:pt x="233" y="2234"/>
                </a:cubicBezTo>
                <a:cubicBezTo>
                  <a:pt x="417" y="2453"/>
                  <a:pt x="692" y="2592"/>
                  <a:pt x="1000" y="2592"/>
                </a:cubicBezTo>
                <a:cubicBezTo>
                  <a:pt x="1000" y="2592"/>
                  <a:pt x="1000" y="2592"/>
                  <a:pt x="1000" y="2592"/>
                </a:cubicBezTo>
                <a:cubicBezTo>
                  <a:pt x="1308" y="2592"/>
                  <a:pt x="1584" y="2453"/>
                  <a:pt x="1767" y="2234"/>
                </a:cubicBezTo>
                <a:cubicBezTo>
                  <a:pt x="1792" y="2204"/>
                  <a:pt x="1829" y="2186"/>
                  <a:pt x="1869" y="2186"/>
                </a:cubicBezTo>
                <a:cubicBezTo>
                  <a:pt x="1869" y="2186"/>
                  <a:pt x="1869" y="2186"/>
                  <a:pt x="1869" y="2186"/>
                </a:cubicBezTo>
                <a:cubicBezTo>
                  <a:pt x="1941" y="2186"/>
                  <a:pt x="2000" y="2127"/>
                  <a:pt x="2000" y="2054"/>
                </a:cubicBezTo>
                <a:cubicBezTo>
                  <a:pt x="2000" y="1592"/>
                  <a:pt x="2000" y="1592"/>
                  <a:pt x="2000" y="1592"/>
                </a:cubicBezTo>
                <a:cubicBezTo>
                  <a:pt x="2000" y="1298"/>
                  <a:pt x="2000" y="1298"/>
                  <a:pt x="2000" y="1298"/>
                </a:cubicBezTo>
                <a:cubicBezTo>
                  <a:pt x="2000" y="1295"/>
                  <a:pt x="2000" y="1295"/>
                  <a:pt x="2000" y="1295"/>
                </a:cubicBezTo>
                <a:cubicBezTo>
                  <a:pt x="2000" y="1001"/>
                  <a:pt x="2000" y="1001"/>
                  <a:pt x="2000" y="1001"/>
                </a:cubicBezTo>
                <a:cubicBezTo>
                  <a:pt x="2000" y="538"/>
                  <a:pt x="2000" y="538"/>
                  <a:pt x="2000" y="538"/>
                </a:cubicBezTo>
                <a:cubicBezTo>
                  <a:pt x="2000" y="465"/>
                  <a:pt x="1941" y="406"/>
                  <a:pt x="1869" y="4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en-ID" dirty="0">
              <a:latin typeface="宋体" panose="02010600030101010101" pitchFamily="2" charset="-122"/>
            </a:endParaRPr>
          </a:p>
        </p:txBody>
      </p:sp>
      <p:sp>
        <p:nvSpPr>
          <p:cNvPr id="7" name="iṧḷidè"/>
          <p:cNvSpPr/>
          <p:nvPr/>
        </p:nvSpPr>
        <p:spPr bwMode="auto">
          <a:xfrm>
            <a:off x="9017796" y="1827446"/>
            <a:ext cx="2501104" cy="3224648"/>
          </a:xfrm>
          <a:custGeom>
            <a:avLst/>
            <a:gdLst>
              <a:gd name="T0" fmla="*/ 1869 w 2000"/>
              <a:gd name="T1" fmla="*/ 406 h 2592"/>
              <a:gd name="T2" fmla="*/ 1767 w 2000"/>
              <a:gd name="T3" fmla="*/ 359 h 2592"/>
              <a:gd name="T4" fmla="*/ 1000 w 2000"/>
              <a:gd name="T5" fmla="*/ 0 h 2592"/>
              <a:gd name="T6" fmla="*/ 1000 w 2000"/>
              <a:gd name="T7" fmla="*/ 0 h 2592"/>
              <a:gd name="T8" fmla="*/ 233 w 2000"/>
              <a:gd name="T9" fmla="*/ 359 h 2592"/>
              <a:gd name="T10" fmla="*/ 132 w 2000"/>
              <a:gd name="T11" fmla="*/ 406 h 2592"/>
              <a:gd name="T12" fmla="*/ 132 w 2000"/>
              <a:gd name="T13" fmla="*/ 406 h 2592"/>
              <a:gd name="T14" fmla="*/ 0 w 2000"/>
              <a:gd name="T15" fmla="*/ 538 h 2592"/>
              <a:gd name="T16" fmla="*/ 0 w 2000"/>
              <a:gd name="T17" fmla="*/ 1001 h 2592"/>
              <a:gd name="T18" fmla="*/ 0 w 2000"/>
              <a:gd name="T19" fmla="*/ 1295 h 2592"/>
              <a:gd name="T20" fmla="*/ 0 w 2000"/>
              <a:gd name="T21" fmla="*/ 1298 h 2592"/>
              <a:gd name="T22" fmla="*/ 0 w 2000"/>
              <a:gd name="T23" fmla="*/ 1592 h 2592"/>
              <a:gd name="T24" fmla="*/ 0 w 2000"/>
              <a:gd name="T25" fmla="*/ 2054 h 2592"/>
              <a:gd name="T26" fmla="*/ 132 w 2000"/>
              <a:gd name="T27" fmla="*/ 2186 h 2592"/>
              <a:gd name="T28" fmla="*/ 132 w 2000"/>
              <a:gd name="T29" fmla="*/ 2186 h 2592"/>
              <a:gd name="T30" fmla="*/ 233 w 2000"/>
              <a:gd name="T31" fmla="*/ 2234 h 2592"/>
              <a:gd name="T32" fmla="*/ 1000 w 2000"/>
              <a:gd name="T33" fmla="*/ 2592 h 2592"/>
              <a:gd name="T34" fmla="*/ 1000 w 2000"/>
              <a:gd name="T35" fmla="*/ 2592 h 2592"/>
              <a:gd name="T36" fmla="*/ 1767 w 2000"/>
              <a:gd name="T37" fmla="*/ 2234 h 2592"/>
              <a:gd name="T38" fmla="*/ 1869 w 2000"/>
              <a:gd name="T39" fmla="*/ 2186 h 2592"/>
              <a:gd name="T40" fmla="*/ 1869 w 2000"/>
              <a:gd name="T41" fmla="*/ 2186 h 2592"/>
              <a:gd name="T42" fmla="*/ 2000 w 2000"/>
              <a:gd name="T43" fmla="*/ 2054 h 2592"/>
              <a:gd name="T44" fmla="*/ 2000 w 2000"/>
              <a:gd name="T45" fmla="*/ 1592 h 2592"/>
              <a:gd name="T46" fmla="*/ 2000 w 2000"/>
              <a:gd name="T47" fmla="*/ 1298 h 2592"/>
              <a:gd name="T48" fmla="*/ 2000 w 2000"/>
              <a:gd name="T49" fmla="*/ 1295 h 2592"/>
              <a:gd name="T50" fmla="*/ 2000 w 2000"/>
              <a:gd name="T51" fmla="*/ 1001 h 2592"/>
              <a:gd name="T52" fmla="*/ 2000 w 2000"/>
              <a:gd name="T53" fmla="*/ 538 h 2592"/>
              <a:gd name="T54" fmla="*/ 1869 w 2000"/>
              <a:gd name="T55" fmla="*/ 406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00" h="2592">
                <a:moveTo>
                  <a:pt x="1869" y="406"/>
                </a:moveTo>
                <a:cubicBezTo>
                  <a:pt x="1829" y="406"/>
                  <a:pt x="1792" y="389"/>
                  <a:pt x="1767" y="359"/>
                </a:cubicBezTo>
                <a:cubicBezTo>
                  <a:pt x="1584" y="140"/>
                  <a:pt x="1308" y="0"/>
                  <a:pt x="1000" y="0"/>
                </a:cubicBezTo>
                <a:cubicBezTo>
                  <a:pt x="1000" y="0"/>
                  <a:pt x="1000" y="0"/>
                  <a:pt x="1000" y="0"/>
                </a:cubicBezTo>
                <a:cubicBezTo>
                  <a:pt x="692" y="0"/>
                  <a:pt x="417" y="140"/>
                  <a:pt x="233" y="359"/>
                </a:cubicBezTo>
                <a:cubicBezTo>
                  <a:pt x="208" y="389"/>
                  <a:pt x="171" y="406"/>
                  <a:pt x="132" y="406"/>
                </a:cubicBezTo>
                <a:cubicBezTo>
                  <a:pt x="132" y="406"/>
                  <a:pt x="132" y="406"/>
                  <a:pt x="132" y="406"/>
                </a:cubicBezTo>
                <a:cubicBezTo>
                  <a:pt x="59" y="406"/>
                  <a:pt x="0" y="465"/>
                  <a:pt x="0" y="538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295"/>
                  <a:pt x="0" y="1295"/>
                  <a:pt x="0" y="1295"/>
                </a:cubicBezTo>
                <a:cubicBezTo>
                  <a:pt x="0" y="1298"/>
                  <a:pt x="0" y="1298"/>
                  <a:pt x="0" y="1298"/>
                </a:cubicBezTo>
                <a:cubicBezTo>
                  <a:pt x="0" y="1592"/>
                  <a:pt x="0" y="1592"/>
                  <a:pt x="0" y="1592"/>
                </a:cubicBezTo>
                <a:cubicBezTo>
                  <a:pt x="0" y="2054"/>
                  <a:pt x="0" y="2054"/>
                  <a:pt x="0" y="2054"/>
                </a:cubicBezTo>
                <a:cubicBezTo>
                  <a:pt x="0" y="2127"/>
                  <a:pt x="59" y="2186"/>
                  <a:pt x="132" y="2186"/>
                </a:cubicBezTo>
                <a:cubicBezTo>
                  <a:pt x="132" y="2186"/>
                  <a:pt x="132" y="2186"/>
                  <a:pt x="132" y="2186"/>
                </a:cubicBezTo>
                <a:cubicBezTo>
                  <a:pt x="171" y="2186"/>
                  <a:pt x="208" y="2204"/>
                  <a:pt x="233" y="2234"/>
                </a:cubicBezTo>
                <a:cubicBezTo>
                  <a:pt x="417" y="2453"/>
                  <a:pt x="692" y="2592"/>
                  <a:pt x="1000" y="2592"/>
                </a:cubicBezTo>
                <a:cubicBezTo>
                  <a:pt x="1000" y="2592"/>
                  <a:pt x="1000" y="2592"/>
                  <a:pt x="1000" y="2592"/>
                </a:cubicBezTo>
                <a:cubicBezTo>
                  <a:pt x="1308" y="2592"/>
                  <a:pt x="1584" y="2453"/>
                  <a:pt x="1767" y="2234"/>
                </a:cubicBezTo>
                <a:cubicBezTo>
                  <a:pt x="1792" y="2204"/>
                  <a:pt x="1829" y="2186"/>
                  <a:pt x="1869" y="2186"/>
                </a:cubicBezTo>
                <a:cubicBezTo>
                  <a:pt x="1869" y="2186"/>
                  <a:pt x="1869" y="2186"/>
                  <a:pt x="1869" y="2186"/>
                </a:cubicBezTo>
                <a:cubicBezTo>
                  <a:pt x="1941" y="2186"/>
                  <a:pt x="2000" y="2127"/>
                  <a:pt x="2000" y="2054"/>
                </a:cubicBezTo>
                <a:cubicBezTo>
                  <a:pt x="2000" y="1592"/>
                  <a:pt x="2000" y="1592"/>
                  <a:pt x="2000" y="1592"/>
                </a:cubicBezTo>
                <a:cubicBezTo>
                  <a:pt x="2000" y="1298"/>
                  <a:pt x="2000" y="1298"/>
                  <a:pt x="2000" y="1298"/>
                </a:cubicBezTo>
                <a:cubicBezTo>
                  <a:pt x="2000" y="1295"/>
                  <a:pt x="2000" y="1295"/>
                  <a:pt x="2000" y="1295"/>
                </a:cubicBezTo>
                <a:cubicBezTo>
                  <a:pt x="2000" y="1001"/>
                  <a:pt x="2000" y="1001"/>
                  <a:pt x="2000" y="1001"/>
                </a:cubicBezTo>
                <a:cubicBezTo>
                  <a:pt x="2000" y="538"/>
                  <a:pt x="2000" y="538"/>
                  <a:pt x="2000" y="538"/>
                </a:cubicBezTo>
                <a:cubicBezTo>
                  <a:pt x="2000" y="465"/>
                  <a:pt x="1941" y="406"/>
                  <a:pt x="1869" y="4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en-ID" dirty="0">
              <a:latin typeface="宋体" panose="02010600030101010101" pitchFamily="2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22850" y="2257000"/>
            <a:ext cx="2395254" cy="2306015"/>
            <a:chOff x="722850" y="2257000"/>
            <a:chExt cx="2395254" cy="2306015"/>
          </a:xfrm>
        </p:grpSpPr>
        <p:grpSp>
          <p:nvGrpSpPr>
            <p:cNvPr id="27" name="ïṩḻîḓê"/>
            <p:cNvGrpSpPr/>
            <p:nvPr/>
          </p:nvGrpSpPr>
          <p:grpSpPr>
            <a:xfrm>
              <a:off x="1586811" y="2257000"/>
              <a:ext cx="667332" cy="667330"/>
              <a:chOff x="1753961" y="2890922"/>
              <a:chExt cx="667332" cy="667330"/>
            </a:xfrm>
          </p:grpSpPr>
          <p:sp>
            <p:nvSpPr>
              <p:cNvPr id="30" name="işľiḑé"/>
              <p:cNvSpPr/>
              <p:nvPr/>
            </p:nvSpPr>
            <p:spPr>
              <a:xfrm>
                <a:off x="1753961" y="2890922"/>
                <a:ext cx="667332" cy="667330"/>
              </a:xfrm>
              <a:prstGeom prst="ellipse">
                <a:avLst/>
              </a:prstGeom>
              <a:solidFill>
                <a:srgbClr val="FFD1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92500" lnSpcReduction="10000"/>
              </a:bodyPr>
              <a:lstStyle/>
              <a:p>
                <a:pPr algn="ctr"/>
                <a:endParaRPr lang="en-US" sz="2800" b="1" dirty="0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31" name="îś1idê"/>
              <p:cNvSpPr/>
              <p:nvPr/>
            </p:nvSpPr>
            <p:spPr bwMode="auto">
              <a:xfrm>
                <a:off x="1931546" y="3064741"/>
                <a:ext cx="312163" cy="319692"/>
              </a:xfrm>
              <a:custGeom>
                <a:avLst/>
                <a:gdLst>
                  <a:gd name="T0" fmla="*/ 1547 w 10400"/>
                  <a:gd name="T1" fmla="*/ 9330 h 10667"/>
                  <a:gd name="T2" fmla="*/ 3077 w 10400"/>
                  <a:gd name="T3" fmla="*/ 9013 h 10667"/>
                  <a:gd name="T4" fmla="*/ 6114 w 10400"/>
                  <a:gd name="T5" fmla="*/ 9700 h 10667"/>
                  <a:gd name="T6" fmla="*/ 6806 w 10400"/>
                  <a:gd name="T7" fmla="*/ 8539 h 10667"/>
                  <a:gd name="T8" fmla="*/ 4079 w 10400"/>
                  <a:gd name="T9" fmla="*/ 1127 h 10667"/>
                  <a:gd name="T10" fmla="*/ 5193 w 10400"/>
                  <a:gd name="T11" fmla="*/ 2254 h 10667"/>
                  <a:gd name="T12" fmla="*/ 6352 w 10400"/>
                  <a:gd name="T13" fmla="*/ 3340 h 10667"/>
                  <a:gd name="T14" fmla="*/ 6296 w 10400"/>
                  <a:gd name="T15" fmla="*/ 5841 h 10667"/>
                  <a:gd name="T16" fmla="*/ 5318 w 10400"/>
                  <a:gd name="T17" fmla="*/ 6578 h 10667"/>
                  <a:gd name="T18" fmla="*/ 4851 w 10400"/>
                  <a:gd name="T19" fmla="*/ 10126 h 10667"/>
                  <a:gd name="T20" fmla="*/ 4154 w 10400"/>
                  <a:gd name="T21" fmla="*/ 5500 h 10667"/>
                  <a:gd name="T22" fmla="*/ 993 w 10400"/>
                  <a:gd name="T23" fmla="*/ 1669 h 10667"/>
                  <a:gd name="T24" fmla="*/ 4493 w 10400"/>
                  <a:gd name="T25" fmla="*/ 2470 h 10667"/>
                  <a:gd name="T26" fmla="*/ 5203 w 10400"/>
                  <a:gd name="T27" fmla="*/ 5915 h 10667"/>
                  <a:gd name="T28" fmla="*/ 5890 w 10400"/>
                  <a:gd name="T29" fmla="*/ 2481 h 10667"/>
                  <a:gd name="T30" fmla="*/ 9353 w 10400"/>
                  <a:gd name="T31" fmla="*/ 1669 h 10667"/>
                  <a:gd name="T32" fmla="*/ 8900 w 10400"/>
                  <a:gd name="T33" fmla="*/ 5088 h 10667"/>
                  <a:gd name="T34" fmla="*/ 8763 w 10400"/>
                  <a:gd name="T35" fmla="*/ 4301 h 10667"/>
                  <a:gd name="T36" fmla="*/ 7729 w 10400"/>
                  <a:gd name="T37" fmla="*/ 3953 h 10667"/>
                  <a:gd name="T38" fmla="*/ 8505 w 10400"/>
                  <a:gd name="T39" fmla="*/ 5505 h 10667"/>
                  <a:gd name="T40" fmla="*/ 8530 w 10400"/>
                  <a:gd name="T41" fmla="*/ 6867 h 10667"/>
                  <a:gd name="T42" fmla="*/ 9012 w 10400"/>
                  <a:gd name="T43" fmla="*/ 6736 h 10667"/>
                  <a:gd name="T44" fmla="*/ 9315 w 10400"/>
                  <a:gd name="T45" fmla="*/ 6686 h 10667"/>
                  <a:gd name="T46" fmla="*/ 9046 w 10400"/>
                  <a:gd name="T47" fmla="*/ 4530 h 10667"/>
                  <a:gd name="T48" fmla="*/ 9997 w 10400"/>
                  <a:gd name="T49" fmla="*/ 3776 h 10667"/>
                  <a:gd name="T50" fmla="*/ 8844 w 10400"/>
                  <a:gd name="T51" fmla="*/ 4304 h 10667"/>
                  <a:gd name="T52" fmla="*/ 8790 w 10400"/>
                  <a:gd name="T53" fmla="*/ 3675 h 10667"/>
                  <a:gd name="T54" fmla="*/ 9514 w 10400"/>
                  <a:gd name="T55" fmla="*/ 6418 h 10667"/>
                  <a:gd name="T56" fmla="*/ 9245 w 10400"/>
                  <a:gd name="T57" fmla="*/ 6917 h 10667"/>
                  <a:gd name="T58" fmla="*/ 7957 w 10400"/>
                  <a:gd name="T59" fmla="*/ 6629 h 10667"/>
                  <a:gd name="T60" fmla="*/ 7308 w 10400"/>
                  <a:gd name="T61" fmla="*/ 6762 h 10667"/>
                  <a:gd name="T62" fmla="*/ 9494 w 10400"/>
                  <a:gd name="T63" fmla="*/ 6253 h 10667"/>
                  <a:gd name="T64" fmla="*/ 577 w 10400"/>
                  <a:gd name="T65" fmla="*/ 3770 h 10667"/>
                  <a:gd name="T66" fmla="*/ 1355 w 10400"/>
                  <a:gd name="T67" fmla="*/ 4518 h 10667"/>
                  <a:gd name="T68" fmla="*/ 1282 w 10400"/>
                  <a:gd name="T69" fmla="*/ 5462 h 10667"/>
                  <a:gd name="T70" fmla="*/ 1236 w 10400"/>
                  <a:gd name="T71" fmla="*/ 6867 h 10667"/>
                  <a:gd name="T72" fmla="*/ 1718 w 10400"/>
                  <a:gd name="T73" fmla="*/ 6728 h 10667"/>
                  <a:gd name="T74" fmla="*/ 2022 w 10400"/>
                  <a:gd name="T75" fmla="*/ 6694 h 10667"/>
                  <a:gd name="T76" fmla="*/ 1843 w 10400"/>
                  <a:gd name="T77" fmla="*/ 4519 h 10667"/>
                  <a:gd name="T78" fmla="*/ 2505 w 10400"/>
                  <a:gd name="T79" fmla="*/ 3770 h 10667"/>
                  <a:gd name="T80" fmla="*/ 1608 w 10400"/>
                  <a:gd name="T81" fmla="*/ 5217 h 10667"/>
                  <a:gd name="T82" fmla="*/ 1557 w 10400"/>
                  <a:gd name="T83" fmla="*/ 4304 h 10667"/>
                  <a:gd name="T84" fmla="*/ 1610 w 10400"/>
                  <a:gd name="T85" fmla="*/ 3675 h 10667"/>
                  <a:gd name="T86" fmla="*/ 1898 w 10400"/>
                  <a:gd name="T87" fmla="*/ 3969 h 10667"/>
                  <a:gd name="T88" fmla="*/ 1547 w 10400"/>
                  <a:gd name="T89" fmla="*/ 7324 h 10667"/>
                  <a:gd name="T90" fmla="*/ 2189 w 10400"/>
                  <a:gd name="T91" fmla="*/ 6405 h 10667"/>
                  <a:gd name="T92" fmla="*/ 1172 w 10400"/>
                  <a:gd name="T93" fmla="*/ 6918 h 10667"/>
                  <a:gd name="T94" fmla="*/ 669 w 10400"/>
                  <a:gd name="T95" fmla="*/ 6629 h 10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00" h="10667">
                    <a:moveTo>
                      <a:pt x="8838" y="9330"/>
                    </a:moveTo>
                    <a:cubicBezTo>
                      <a:pt x="8838" y="10067"/>
                      <a:pt x="7206" y="10667"/>
                      <a:pt x="5192" y="10667"/>
                    </a:cubicBezTo>
                    <a:cubicBezTo>
                      <a:pt x="3180" y="10667"/>
                      <a:pt x="1547" y="10067"/>
                      <a:pt x="1547" y="9330"/>
                    </a:cubicBezTo>
                    <a:cubicBezTo>
                      <a:pt x="1547" y="8797"/>
                      <a:pt x="2406" y="8341"/>
                      <a:pt x="3638" y="8128"/>
                    </a:cubicBezTo>
                    <a:lnTo>
                      <a:pt x="3638" y="8495"/>
                    </a:lnTo>
                    <a:cubicBezTo>
                      <a:pt x="3293" y="8632"/>
                      <a:pt x="3077" y="8813"/>
                      <a:pt x="3077" y="9013"/>
                    </a:cubicBezTo>
                    <a:cubicBezTo>
                      <a:pt x="3077" y="9437"/>
                      <a:pt x="4015" y="9781"/>
                      <a:pt x="5171" y="9781"/>
                    </a:cubicBezTo>
                    <a:cubicBezTo>
                      <a:pt x="5497" y="9781"/>
                      <a:pt x="5802" y="9751"/>
                      <a:pt x="6077" y="9703"/>
                    </a:cubicBezTo>
                    <a:cubicBezTo>
                      <a:pt x="6090" y="9702"/>
                      <a:pt x="6102" y="9702"/>
                      <a:pt x="6114" y="9700"/>
                    </a:cubicBezTo>
                    <a:cubicBezTo>
                      <a:pt x="6165" y="9694"/>
                      <a:pt x="6212" y="9682"/>
                      <a:pt x="6259" y="9666"/>
                    </a:cubicBezTo>
                    <a:cubicBezTo>
                      <a:pt x="6859" y="9531"/>
                      <a:pt x="7264" y="9290"/>
                      <a:pt x="7264" y="9013"/>
                    </a:cubicBezTo>
                    <a:cubicBezTo>
                      <a:pt x="7264" y="8834"/>
                      <a:pt x="7090" y="8669"/>
                      <a:pt x="6806" y="8539"/>
                    </a:cubicBezTo>
                    <a:lnTo>
                      <a:pt x="6806" y="8137"/>
                    </a:lnTo>
                    <a:cubicBezTo>
                      <a:pt x="8006" y="8356"/>
                      <a:pt x="8838" y="8805"/>
                      <a:pt x="8838" y="9330"/>
                    </a:cubicBezTo>
                    <a:close/>
                    <a:moveTo>
                      <a:pt x="4079" y="1127"/>
                    </a:moveTo>
                    <a:cubicBezTo>
                      <a:pt x="4079" y="504"/>
                      <a:pt x="4578" y="0"/>
                      <a:pt x="5193" y="0"/>
                    </a:cubicBezTo>
                    <a:cubicBezTo>
                      <a:pt x="5807" y="0"/>
                      <a:pt x="6305" y="504"/>
                      <a:pt x="6305" y="1127"/>
                    </a:cubicBezTo>
                    <a:cubicBezTo>
                      <a:pt x="6305" y="1750"/>
                      <a:pt x="5807" y="2254"/>
                      <a:pt x="5193" y="2254"/>
                    </a:cubicBezTo>
                    <a:cubicBezTo>
                      <a:pt x="4578" y="2254"/>
                      <a:pt x="4079" y="1750"/>
                      <a:pt x="4079" y="1127"/>
                    </a:cubicBezTo>
                    <a:close/>
                    <a:moveTo>
                      <a:pt x="9353" y="1669"/>
                    </a:moveTo>
                    <a:cubicBezTo>
                      <a:pt x="8800" y="2578"/>
                      <a:pt x="7557" y="3340"/>
                      <a:pt x="6352" y="3340"/>
                    </a:cubicBezTo>
                    <a:cubicBezTo>
                      <a:pt x="6274" y="3340"/>
                      <a:pt x="6196" y="3336"/>
                      <a:pt x="6118" y="3330"/>
                    </a:cubicBezTo>
                    <a:cubicBezTo>
                      <a:pt x="6142" y="3615"/>
                      <a:pt x="6252" y="4928"/>
                      <a:pt x="6282" y="5755"/>
                    </a:cubicBezTo>
                    <a:cubicBezTo>
                      <a:pt x="6288" y="5783"/>
                      <a:pt x="6294" y="5811"/>
                      <a:pt x="6296" y="5841"/>
                    </a:cubicBezTo>
                    <a:lnTo>
                      <a:pt x="6568" y="10087"/>
                    </a:lnTo>
                    <a:cubicBezTo>
                      <a:pt x="6586" y="10373"/>
                      <a:pt x="5564" y="10428"/>
                      <a:pt x="5546" y="10154"/>
                    </a:cubicBezTo>
                    <a:lnTo>
                      <a:pt x="5318" y="6578"/>
                    </a:lnTo>
                    <a:cubicBezTo>
                      <a:pt x="5280" y="6574"/>
                      <a:pt x="5244" y="6567"/>
                      <a:pt x="5206" y="6567"/>
                    </a:cubicBezTo>
                    <a:cubicBezTo>
                      <a:pt x="5174" y="6567"/>
                      <a:pt x="5136" y="6577"/>
                      <a:pt x="5099" y="6587"/>
                    </a:cubicBezTo>
                    <a:lnTo>
                      <a:pt x="4851" y="10126"/>
                    </a:lnTo>
                    <a:cubicBezTo>
                      <a:pt x="4832" y="10398"/>
                      <a:pt x="3810" y="10338"/>
                      <a:pt x="3830" y="10052"/>
                    </a:cubicBezTo>
                    <a:lnTo>
                      <a:pt x="4144" y="5559"/>
                    </a:lnTo>
                    <a:cubicBezTo>
                      <a:pt x="4146" y="5538"/>
                      <a:pt x="4150" y="5520"/>
                      <a:pt x="4154" y="5500"/>
                    </a:cubicBezTo>
                    <a:cubicBezTo>
                      <a:pt x="4199" y="4432"/>
                      <a:pt x="4252" y="3400"/>
                      <a:pt x="4257" y="3326"/>
                    </a:cubicBezTo>
                    <a:cubicBezTo>
                      <a:pt x="4169" y="3334"/>
                      <a:pt x="4081" y="3340"/>
                      <a:pt x="3994" y="3340"/>
                    </a:cubicBezTo>
                    <a:cubicBezTo>
                      <a:pt x="2788" y="3340"/>
                      <a:pt x="1546" y="2578"/>
                      <a:pt x="993" y="1669"/>
                    </a:cubicBezTo>
                    <a:cubicBezTo>
                      <a:pt x="879" y="1481"/>
                      <a:pt x="936" y="1235"/>
                      <a:pt x="1122" y="1120"/>
                    </a:cubicBezTo>
                    <a:cubicBezTo>
                      <a:pt x="1308" y="1003"/>
                      <a:pt x="1551" y="1062"/>
                      <a:pt x="1665" y="1250"/>
                    </a:cubicBezTo>
                    <a:cubicBezTo>
                      <a:pt x="2166" y="2073"/>
                      <a:pt x="3484" y="2756"/>
                      <a:pt x="4493" y="2470"/>
                    </a:cubicBezTo>
                    <a:cubicBezTo>
                      <a:pt x="4663" y="2411"/>
                      <a:pt x="4865" y="2374"/>
                      <a:pt x="5089" y="2365"/>
                    </a:cubicBezTo>
                    <a:lnTo>
                      <a:pt x="4729" y="5423"/>
                    </a:lnTo>
                    <a:lnTo>
                      <a:pt x="5203" y="5915"/>
                    </a:lnTo>
                    <a:lnTo>
                      <a:pt x="5617" y="5423"/>
                    </a:lnTo>
                    <a:lnTo>
                      <a:pt x="5330" y="2373"/>
                    </a:lnTo>
                    <a:cubicBezTo>
                      <a:pt x="5531" y="2387"/>
                      <a:pt x="5725" y="2423"/>
                      <a:pt x="5890" y="2481"/>
                    </a:cubicBezTo>
                    <a:cubicBezTo>
                      <a:pt x="6894" y="2741"/>
                      <a:pt x="8187" y="2063"/>
                      <a:pt x="8681" y="1250"/>
                    </a:cubicBezTo>
                    <a:cubicBezTo>
                      <a:pt x="8795" y="1062"/>
                      <a:pt x="9038" y="1003"/>
                      <a:pt x="9224" y="1119"/>
                    </a:cubicBezTo>
                    <a:cubicBezTo>
                      <a:pt x="9410" y="1235"/>
                      <a:pt x="9468" y="1481"/>
                      <a:pt x="9353" y="1669"/>
                    </a:cubicBezTo>
                    <a:close/>
                    <a:moveTo>
                      <a:pt x="8844" y="4304"/>
                    </a:moveTo>
                    <a:cubicBezTo>
                      <a:pt x="8839" y="4303"/>
                      <a:pt x="8833" y="4303"/>
                      <a:pt x="8827" y="4302"/>
                    </a:cubicBezTo>
                    <a:lnTo>
                      <a:pt x="8900" y="5088"/>
                    </a:lnTo>
                    <a:lnTo>
                      <a:pt x="8793" y="5217"/>
                    </a:lnTo>
                    <a:lnTo>
                      <a:pt x="8671" y="5088"/>
                    </a:lnTo>
                    <a:lnTo>
                      <a:pt x="8763" y="4301"/>
                    </a:lnTo>
                    <a:cubicBezTo>
                      <a:pt x="8543" y="4286"/>
                      <a:pt x="8343" y="4195"/>
                      <a:pt x="7895" y="3770"/>
                    </a:cubicBezTo>
                    <a:cubicBezTo>
                      <a:pt x="7846" y="3723"/>
                      <a:pt x="7769" y="3725"/>
                      <a:pt x="7722" y="3776"/>
                    </a:cubicBezTo>
                    <a:cubicBezTo>
                      <a:pt x="7676" y="3826"/>
                      <a:pt x="7679" y="3906"/>
                      <a:pt x="7729" y="3953"/>
                    </a:cubicBezTo>
                    <a:cubicBezTo>
                      <a:pt x="8086" y="4293"/>
                      <a:pt x="8319" y="4456"/>
                      <a:pt x="8558" y="4519"/>
                    </a:cubicBezTo>
                    <a:cubicBezTo>
                      <a:pt x="8558" y="4523"/>
                      <a:pt x="8556" y="4527"/>
                      <a:pt x="8556" y="4530"/>
                    </a:cubicBezTo>
                    <a:lnTo>
                      <a:pt x="8505" y="5505"/>
                    </a:lnTo>
                    <a:lnTo>
                      <a:pt x="8378" y="6694"/>
                    </a:lnTo>
                    <a:cubicBezTo>
                      <a:pt x="8369" y="6780"/>
                      <a:pt x="8430" y="6857"/>
                      <a:pt x="8514" y="6867"/>
                    </a:cubicBezTo>
                    <a:cubicBezTo>
                      <a:pt x="8520" y="6867"/>
                      <a:pt x="8525" y="6867"/>
                      <a:pt x="8530" y="6867"/>
                    </a:cubicBezTo>
                    <a:cubicBezTo>
                      <a:pt x="8608" y="6867"/>
                      <a:pt x="8674" y="6808"/>
                      <a:pt x="8683" y="6728"/>
                    </a:cubicBezTo>
                    <a:lnTo>
                      <a:pt x="8815" y="5498"/>
                    </a:lnTo>
                    <a:lnTo>
                      <a:pt x="9012" y="6736"/>
                    </a:lnTo>
                    <a:cubicBezTo>
                      <a:pt x="9025" y="6813"/>
                      <a:pt x="9090" y="6868"/>
                      <a:pt x="9164" y="6868"/>
                    </a:cubicBezTo>
                    <a:cubicBezTo>
                      <a:pt x="9172" y="6868"/>
                      <a:pt x="9180" y="6867"/>
                      <a:pt x="9188" y="6866"/>
                    </a:cubicBezTo>
                    <a:cubicBezTo>
                      <a:pt x="9272" y="6852"/>
                      <a:pt x="9328" y="6771"/>
                      <a:pt x="9315" y="6686"/>
                    </a:cubicBezTo>
                    <a:lnTo>
                      <a:pt x="9119" y="5462"/>
                    </a:lnTo>
                    <a:cubicBezTo>
                      <a:pt x="9119" y="5461"/>
                      <a:pt x="9120" y="5460"/>
                      <a:pt x="9120" y="5459"/>
                    </a:cubicBezTo>
                    <a:lnTo>
                      <a:pt x="9046" y="4530"/>
                    </a:lnTo>
                    <a:cubicBezTo>
                      <a:pt x="9046" y="4526"/>
                      <a:pt x="9046" y="4522"/>
                      <a:pt x="9045" y="4518"/>
                    </a:cubicBezTo>
                    <a:cubicBezTo>
                      <a:pt x="9279" y="4456"/>
                      <a:pt x="9631" y="4296"/>
                      <a:pt x="9990" y="3953"/>
                    </a:cubicBezTo>
                    <a:cubicBezTo>
                      <a:pt x="10040" y="3906"/>
                      <a:pt x="10043" y="3826"/>
                      <a:pt x="9997" y="3776"/>
                    </a:cubicBezTo>
                    <a:cubicBezTo>
                      <a:pt x="9950" y="3725"/>
                      <a:pt x="9873" y="3723"/>
                      <a:pt x="9823" y="3770"/>
                    </a:cubicBezTo>
                    <a:cubicBezTo>
                      <a:pt x="9407" y="4166"/>
                      <a:pt x="9010" y="4290"/>
                      <a:pt x="8857" y="4300"/>
                    </a:cubicBezTo>
                    <a:cubicBezTo>
                      <a:pt x="8852" y="4300"/>
                      <a:pt x="8849" y="4303"/>
                      <a:pt x="8844" y="4304"/>
                    </a:cubicBezTo>
                    <a:close/>
                    <a:moveTo>
                      <a:pt x="8790" y="4263"/>
                    </a:moveTo>
                    <a:cubicBezTo>
                      <a:pt x="8949" y="4263"/>
                      <a:pt x="9078" y="4131"/>
                      <a:pt x="9078" y="3969"/>
                    </a:cubicBezTo>
                    <a:cubicBezTo>
                      <a:pt x="9078" y="3807"/>
                      <a:pt x="8949" y="3675"/>
                      <a:pt x="8790" y="3675"/>
                    </a:cubicBezTo>
                    <a:cubicBezTo>
                      <a:pt x="8631" y="3675"/>
                      <a:pt x="8503" y="3807"/>
                      <a:pt x="8503" y="3969"/>
                    </a:cubicBezTo>
                    <a:cubicBezTo>
                      <a:pt x="8503" y="4131"/>
                      <a:pt x="8631" y="4263"/>
                      <a:pt x="8790" y="4263"/>
                    </a:cubicBezTo>
                    <a:close/>
                    <a:moveTo>
                      <a:pt x="9514" y="6418"/>
                    </a:moveTo>
                    <a:cubicBezTo>
                      <a:pt x="9649" y="6475"/>
                      <a:pt x="9732" y="6548"/>
                      <a:pt x="9732" y="6629"/>
                    </a:cubicBezTo>
                    <a:cubicBezTo>
                      <a:pt x="9732" y="6745"/>
                      <a:pt x="9561" y="6846"/>
                      <a:pt x="9306" y="6903"/>
                    </a:cubicBezTo>
                    <a:cubicBezTo>
                      <a:pt x="9287" y="6910"/>
                      <a:pt x="9267" y="6915"/>
                      <a:pt x="9245" y="6917"/>
                    </a:cubicBezTo>
                    <a:cubicBezTo>
                      <a:pt x="9240" y="6918"/>
                      <a:pt x="9235" y="6918"/>
                      <a:pt x="9229" y="6918"/>
                    </a:cubicBezTo>
                    <a:cubicBezTo>
                      <a:pt x="9112" y="6939"/>
                      <a:pt x="8983" y="6952"/>
                      <a:pt x="8845" y="6952"/>
                    </a:cubicBezTo>
                    <a:cubicBezTo>
                      <a:pt x="8355" y="6952"/>
                      <a:pt x="7957" y="6807"/>
                      <a:pt x="7957" y="6629"/>
                    </a:cubicBezTo>
                    <a:cubicBezTo>
                      <a:pt x="7957" y="6542"/>
                      <a:pt x="8055" y="6463"/>
                      <a:pt x="8211" y="6405"/>
                    </a:cubicBezTo>
                    <a:lnTo>
                      <a:pt x="8222" y="6252"/>
                    </a:lnTo>
                    <a:cubicBezTo>
                      <a:pt x="7685" y="6340"/>
                      <a:pt x="7308" y="6534"/>
                      <a:pt x="7308" y="6762"/>
                    </a:cubicBezTo>
                    <a:cubicBezTo>
                      <a:pt x="7308" y="7072"/>
                      <a:pt x="8000" y="7324"/>
                      <a:pt x="8854" y="7324"/>
                    </a:cubicBezTo>
                    <a:cubicBezTo>
                      <a:pt x="9708" y="7324"/>
                      <a:pt x="10400" y="7072"/>
                      <a:pt x="10400" y="6762"/>
                    </a:cubicBezTo>
                    <a:cubicBezTo>
                      <a:pt x="10400" y="6535"/>
                      <a:pt x="10027" y="6342"/>
                      <a:pt x="9494" y="6253"/>
                    </a:cubicBezTo>
                    <a:lnTo>
                      <a:pt x="9514" y="6418"/>
                    </a:lnTo>
                    <a:close/>
                    <a:moveTo>
                      <a:pt x="1543" y="4300"/>
                    </a:moveTo>
                    <a:cubicBezTo>
                      <a:pt x="1391" y="4290"/>
                      <a:pt x="994" y="4166"/>
                      <a:pt x="577" y="3770"/>
                    </a:cubicBezTo>
                    <a:cubicBezTo>
                      <a:pt x="528" y="3723"/>
                      <a:pt x="450" y="3725"/>
                      <a:pt x="404" y="3776"/>
                    </a:cubicBezTo>
                    <a:cubicBezTo>
                      <a:pt x="358" y="3826"/>
                      <a:pt x="361" y="3906"/>
                      <a:pt x="411" y="3953"/>
                    </a:cubicBezTo>
                    <a:cubicBezTo>
                      <a:pt x="770" y="4296"/>
                      <a:pt x="1122" y="4456"/>
                      <a:pt x="1355" y="4518"/>
                    </a:cubicBezTo>
                    <a:cubicBezTo>
                      <a:pt x="1355" y="4522"/>
                      <a:pt x="1355" y="4526"/>
                      <a:pt x="1355" y="4530"/>
                    </a:cubicBezTo>
                    <a:lnTo>
                      <a:pt x="1281" y="5459"/>
                    </a:lnTo>
                    <a:cubicBezTo>
                      <a:pt x="1281" y="5460"/>
                      <a:pt x="1282" y="5461"/>
                      <a:pt x="1282" y="5462"/>
                    </a:cubicBezTo>
                    <a:lnTo>
                      <a:pt x="1086" y="6686"/>
                    </a:lnTo>
                    <a:cubicBezTo>
                      <a:pt x="1072" y="6771"/>
                      <a:pt x="1129" y="6852"/>
                      <a:pt x="1212" y="6866"/>
                    </a:cubicBezTo>
                    <a:cubicBezTo>
                      <a:pt x="1221" y="6867"/>
                      <a:pt x="1229" y="6867"/>
                      <a:pt x="1236" y="6867"/>
                    </a:cubicBezTo>
                    <a:cubicBezTo>
                      <a:pt x="1311" y="6867"/>
                      <a:pt x="1376" y="6813"/>
                      <a:pt x="1388" y="6736"/>
                    </a:cubicBezTo>
                    <a:lnTo>
                      <a:pt x="1586" y="5498"/>
                    </a:lnTo>
                    <a:lnTo>
                      <a:pt x="1718" y="6728"/>
                    </a:lnTo>
                    <a:cubicBezTo>
                      <a:pt x="1726" y="6808"/>
                      <a:pt x="1792" y="6867"/>
                      <a:pt x="1870" y="6867"/>
                    </a:cubicBezTo>
                    <a:cubicBezTo>
                      <a:pt x="1875" y="6867"/>
                      <a:pt x="1881" y="6867"/>
                      <a:pt x="1887" y="6867"/>
                    </a:cubicBezTo>
                    <a:cubicBezTo>
                      <a:pt x="1971" y="6857"/>
                      <a:pt x="2032" y="6780"/>
                      <a:pt x="2022" y="6694"/>
                    </a:cubicBezTo>
                    <a:lnTo>
                      <a:pt x="1895" y="5505"/>
                    </a:lnTo>
                    <a:lnTo>
                      <a:pt x="1845" y="4530"/>
                    </a:lnTo>
                    <a:cubicBezTo>
                      <a:pt x="1845" y="4527"/>
                      <a:pt x="1843" y="4523"/>
                      <a:pt x="1843" y="4519"/>
                    </a:cubicBezTo>
                    <a:cubicBezTo>
                      <a:pt x="2082" y="4456"/>
                      <a:pt x="2314" y="4293"/>
                      <a:pt x="2672" y="3953"/>
                    </a:cubicBezTo>
                    <a:cubicBezTo>
                      <a:pt x="2722" y="3906"/>
                      <a:pt x="2725" y="3826"/>
                      <a:pt x="2678" y="3776"/>
                    </a:cubicBezTo>
                    <a:cubicBezTo>
                      <a:pt x="2632" y="3725"/>
                      <a:pt x="2555" y="3722"/>
                      <a:pt x="2505" y="3770"/>
                    </a:cubicBezTo>
                    <a:cubicBezTo>
                      <a:pt x="2058" y="4195"/>
                      <a:pt x="1857" y="4286"/>
                      <a:pt x="1637" y="4301"/>
                    </a:cubicBezTo>
                    <a:lnTo>
                      <a:pt x="1730" y="5088"/>
                    </a:lnTo>
                    <a:lnTo>
                      <a:pt x="1608" y="5217"/>
                    </a:lnTo>
                    <a:lnTo>
                      <a:pt x="1501" y="5088"/>
                    </a:lnTo>
                    <a:lnTo>
                      <a:pt x="1574" y="4302"/>
                    </a:lnTo>
                    <a:cubicBezTo>
                      <a:pt x="1568" y="4303"/>
                      <a:pt x="1562" y="4303"/>
                      <a:pt x="1557" y="4304"/>
                    </a:cubicBezTo>
                    <a:cubicBezTo>
                      <a:pt x="1552" y="4303"/>
                      <a:pt x="1548" y="4300"/>
                      <a:pt x="1543" y="4300"/>
                    </a:cubicBezTo>
                    <a:close/>
                    <a:moveTo>
                      <a:pt x="1898" y="3969"/>
                    </a:moveTo>
                    <a:cubicBezTo>
                      <a:pt x="1898" y="3807"/>
                      <a:pt x="1769" y="3675"/>
                      <a:pt x="1610" y="3675"/>
                    </a:cubicBezTo>
                    <a:cubicBezTo>
                      <a:pt x="1452" y="3675"/>
                      <a:pt x="1323" y="3807"/>
                      <a:pt x="1323" y="3969"/>
                    </a:cubicBezTo>
                    <a:cubicBezTo>
                      <a:pt x="1323" y="4131"/>
                      <a:pt x="1452" y="4263"/>
                      <a:pt x="1610" y="4263"/>
                    </a:cubicBezTo>
                    <a:cubicBezTo>
                      <a:pt x="1769" y="4263"/>
                      <a:pt x="1898" y="4131"/>
                      <a:pt x="1898" y="3969"/>
                    </a:cubicBezTo>
                    <a:close/>
                    <a:moveTo>
                      <a:pt x="906" y="6253"/>
                    </a:moveTo>
                    <a:cubicBezTo>
                      <a:pt x="373" y="6342"/>
                      <a:pt x="0" y="6535"/>
                      <a:pt x="0" y="6762"/>
                    </a:cubicBezTo>
                    <a:cubicBezTo>
                      <a:pt x="0" y="7072"/>
                      <a:pt x="693" y="7324"/>
                      <a:pt x="1547" y="7324"/>
                    </a:cubicBezTo>
                    <a:cubicBezTo>
                      <a:pt x="2401" y="7324"/>
                      <a:pt x="3093" y="7072"/>
                      <a:pt x="3093" y="6762"/>
                    </a:cubicBezTo>
                    <a:cubicBezTo>
                      <a:pt x="3093" y="6534"/>
                      <a:pt x="2716" y="6340"/>
                      <a:pt x="2178" y="6252"/>
                    </a:cubicBezTo>
                    <a:lnTo>
                      <a:pt x="2189" y="6405"/>
                    </a:lnTo>
                    <a:cubicBezTo>
                      <a:pt x="2346" y="6463"/>
                      <a:pt x="2444" y="6542"/>
                      <a:pt x="2444" y="6629"/>
                    </a:cubicBezTo>
                    <a:cubicBezTo>
                      <a:pt x="2444" y="6807"/>
                      <a:pt x="2046" y="6952"/>
                      <a:pt x="1556" y="6952"/>
                    </a:cubicBezTo>
                    <a:cubicBezTo>
                      <a:pt x="1418" y="6952"/>
                      <a:pt x="1289" y="6939"/>
                      <a:pt x="1172" y="6918"/>
                    </a:cubicBezTo>
                    <a:cubicBezTo>
                      <a:pt x="1166" y="6918"/>
                      <a:pt x="1161" y="6918"/>
                      <a:pt x="1155" y="6917"/>
                    </a:cubicBezTo>
                    <a:cubicBezTo>
                      <a:pt x="1134" y="6915"/>
                      <a:pt x="1114" y="6910"/>
                      <a:pt x="1095" y="6903"/>
                    </a:cubicBezTo>
                    <a:cubicBezTo>
                      <a:pt x="840" y="6846"/>
                      <a:pt x="669" y="6745"/>
                      <a:pt x="669" y="6629"/>
                    </a:cubicBezTo>
                    <a:cubicBezTo>
                      <a:pt x="669" y="6548"/>
                      <a:pt x="751" y="6475"/>
                      <a:pt x="887" y="6418"/>
                    </a:cubicBezTo>
                    <a:lnTo>
                      <a:pt x="906" y="6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8" name="iṩlïďè"/>
            <p:cNvSpPr txBox="1"/>
            <p:nvPr/>
          </p:nvSpPr>
          <p:spPr>
            <a:xfrm>
              <a:off x="722850" y="3079744"/>
              <a:ext cx="2395254" cy="52705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Text here</a:t>
              </a:r>
              <a:endParaRPr lang="vi-VN" sz="1600" b="1" dirty="0"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9" name="iš1iḑè"/>
            <p:cNvSpPr txBox="1"/>
            <p:nvPr/>
          </p:nvSpPr>
          <p:spPr>
            <a:xfrm>
              <a:off x="722850" y="3606801"/>
              <a:ext cx="2395254" cy="95621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</a:t>
              </a: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  <a:endParaRPr lang="en-US" altLang="zh-CN" sz="12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505474" y="2257000"/>
            <a:ext cx="2395254" cy="2306015"/>
            <a:chOff x="3505474" y="2257000"/>
            <a:chExt cx="2395254" cy="2306015"/>
          </a:xfrm>
        </p:grpSpPr>
        <p:grpSp>
          <p:nvGrpSpPr>
            <p:cNvPr id="9" name="ï$ľiḋe"/>
            <p:cNvGrpSpPr/>
            <p:nvPr/>
          </p:nvGrpSpPr>
          <p:grpSpPr>
            <a:xfrm>
              <a:off x="3505474" y="2257000"/>
              <a:ext cx="2395254" cy="2306015"/>
              <a:chOff x="722850" y="2329993"/>
              <a:chExt cx="2395254" cy="2306015"/>
            </a:xfrm>
          </p:grpSpPr>
          <p:sp>
            <p:nvSpPr>
              <p:cNvPr id="25" name="ïSľíḋè"/>
              <p:cNvSpPr/>
              <p:nvPr/>
            </p:nvSpPr>
            <p:spPr>
              <a:xfrm>
                <a:off x="1586811" y="2329993"/>
                <a:ext cx="667332" cy="66733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92500" lnSpcReduction="10000"/>
              </a:bodyPr>
              <a:lstStyle/>
              <a:p>
                <a:pPr algn="ctr"/>
                <a:endParaRPr lang="en-US" sz="2800" b="1" dirty="0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23" name="ïšļiḑê"/>
              <p:cNvSpPr txBox="1"/>
              <p:nvPr/>
            </p:nvSpPr>
            <p:spPr>
              <a:xfrm>
                <a:off x="722850" y="3152737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Text here</a:t>
                </a:r>
                <a:endParaRPr lang="vi-VN" sz="1600" b="1" dirty="0"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24" name="îśḷîḓê"/>
              <p:cNvSpPr txBox="1"/>
              <p:nvPr/>
            </p:nvSpPr>
            <p:spPr>
              <a:xfrm>
                <a:off x="722850" y="3679794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点击此处添加文本信息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标题数字等都可以通过点击和重新输入进行更改</a:t>
                </a: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6" name="protection-shield-with-a-check-mark_315"/>
            <p:cNvSpPr>
              <a:spLocks noChangeAspect="1"/>
            </p:cNvSpPr>
            <p:nvPr/>
          </p:nvSpPr>
          <p:spPr bwMode="auto">
            <a:xfrm>
              <a:off x="4557015" y="2376377"/>
              <a:ext cx="319785" cy="431343"/>
            </a:xfrm>
            <a:custGeom>
              <a:avLst/>
              <a:gdLst>
                <a:gd name="connsiteX0" fmla="*/ 363366 w 449447"/>
                <a:gd name="connsiteY0" fmla="*/ 179144 h 606236"/>
                <a:gd name="connsiteX1" fmla="*/ 377720 w 449447"/>
                <a:gd name="connsiteY1" fmla="*/ 197780 h 606236"/>
                <a:gd name="connsiteX2" fmla="*/ 376285 w 449447"/>
                <a:gd name="connsiteY2" fmla="*/ 202081 h 606236"/>
                <a:gd name="connsiteX3" fmla="*/ 215517 w 449447"/>
                <a:gd name="connsiteY3" fmla="*/ 424280 h 606236"/>
                <a:gd name="connsiteX4" fmla="*/ 212646 w 449447"/>
                <a:gd name="connsiteY4" fmla="*/ 427147 h 606236"/>
                <a:gd name="connsiteX5" fmla="*/ 211211 w 449447"/>
                <a:gd name="connsiteY5" fmla="*/ 427147 h 606236"/>
                <a:gd name="connsiteX6" fmla="*/ 208340 w 449447"/>
                <a:gd name="connsiteY6" fmla="*/ 425714 h 606236"/>
                <a:gd name="connsiteX7" fmla="*/ 90635 w 449447"/>
                <a:gd name="connsiteY7" fmla="*/ 306729 h 606236"/>
                <a:gd name="connsiteX8" fmla="*/ 126521 w 449447"/>
                <a:gd name="connsiteY8" fmla="*/ 276625 h 606236"/>
                <a:gd name="connsiteX9" fmla="*/ 191115 w 449447"/>
                <a:gd name="connsiteY9" fmla="*/ 326799 h 606236"/>
                <a:gd name="connsiteX10" fmla="*/ 363366 w 449447"/>
                <a:gd name="connsiteY10" fmla="*/ 179144 h 606236"/>
                <a:gd name="connsiteX11" fmla="*/ 224006 w 449447"/>
                <a:gd name="connsiteY11" fmla="*/ 65927 h 606236"/>
                <a:gd name="connsiteX12" fmla="*/ 218262 w 449447"/>
                <a:gd name="connsiteY12" fmla="*/ 70226 h 606236"/>
                <a:gd name="connsiteX13" fmla="*/ 56001 w 449447"/>
                <a:gd name="connsiteY13" fmla="*/ 123254 h 606236"/>
                <a:gd name="connsiteX14" fmla="*/ 48822 w 449447"/>
                <a:gd name="connsiteY14" fmla="*/ 130420 h 606236"/>
                <a:gd name="connsiteX15" fmla="*/ 48822 w 449447"/>
                <a:gd name="connsiteY15" fmla="*/ 365462 h 606236"/>
                <a:gd name="connsiteX16" fmla="*/ 221134 w 449447"/>
                <a:gd name="connsiteY16" fmla="*/ 538877 h 606236"/>
                <a:gd name="connsiteX17" fmla="*/ 224006 w 449447"/>
                <a:gd name="connsiteY17" fmla="*/ 540310 h 606236"/>
                <a:gd name="connsiteX18" fmla="*/ 226877 w 449447"/>
                <a:gd name="connsiteY18" fmla="*/ 538877 h 606236"/>
                <a:gd name="connsiteX19" fmla="*/ 400625 w 449447"/>
                <a:gd name="connsiteY19" fmla="*/ 365462 h 606236"/>
                <a:gd name="connsiteX20" fmla="*/ 400625 w 449447"/>
                <a:gd name="connsiteY20" fmla="*/ 130420 h 606236"/>
                <a:gd name="connsiteX21" fmla="*/ 393446 w 449447"/>
                <a:gd name="connsiteY21" fmla="*/ 123254 h 606236"/>
                <a:gd name="connsiteX22" fmla="*/ 231185 w 449447"/>
                <a:gd name="connsiteY22" fmla="*/ 70226 h 606236"/>
                <a:gd name="connsiteX23" fmla="*/ 224006 w 449447"/>
                <a:gd name="connsiteY23" fmla="*/ 65927 h 606236"/>
                <a:gd name="connsiteX24" fmla="*/ 224006 w 449447"/>
                <a:gd name="connsiteY24" fmla="*/ 0 h 606236"/>
                <a:gd name="connsiteX25" fmla="*/ 232621 w 449447"/>
                <a:gd name="connsiteY25" fmla="*/ 5733 h 606236"/>
                <a:gd name="connsiteX26" fmla="*/ 440831 w 449447"/>
                <a:gd name="connsiteY26" fmla="*/ 73093 h 606236"/>
                <a:gd name="connsiteX27" fmla="*/ 449447 w 449447"/>
                <a:gd name="connsiteY27" fmla="*/ 81692 h 606236"/>
                <a:gd name="connsiteX28" fmla="*/ 449447 w 449447"/>
                <a:gd name="connsiteY28" fmla="*/ 384093 h 606236"/>
                <a:gd name="connsiteX29" fmla="*/ 228313 w 449447"/>
                <a:gd name="connsiteY29" fmla="*/ 604803 h 606236"/>
                <a:gd name="connsiteX30" fmla="*/ 224006 w 449447"/>
                <a:gd name="connsiteY30" fmla="*/ 606236 h 606236"/>
                <a:gd name="connsiteX31" fmla="*/ 221134 w 449447"/>
                <a:gd name="connsiteY31" fmla="*/ 604803 h 606236"/>
                <a:gd name="connsiteX32" fmla="*/ 0 w 449447"/>
                <a:gd name="connsiteY32" fmla="*/ 384093 h 606236"/>
                <a:gd name="connsiteX33" fmla="*/ 0 w 449447"/>
                <a:gd name="connsiteY33" fmla="*/ 81692 h 606236"/>
                <a:gd name="connsiteX34" fmla="*/ 8616 w 449447"/>
                <a:gd name="connsiteY34" fmla="*/ 73093 h 606236"/>
                <a:gd name="connsiteX35" fmla="*/ 216826 w 449447"/>
                <a:gd name="connsiteY35" fmla="*/ 5733 h 606236"/>
                <a:gd name="connsiteX36" fmla="*/ 224006 w 449447"/>
                <a:gd name="connsiteY36" fmla="*/ 0 h 60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9447" h="606236">
                  <a:moveTo>
                    <a:pt x="363366" y="179144"/>
                  </a:moveTo>
                  <a:cubicBezTo>
                    <a:pt x="364801" y="177710"/>
                    <a:pt x="377720" y="197780"/>
                    <a:pt x="377720" y="197780"/>
                  </a:cubicBezTo>
                  <a:cubicBezTo>
                    <a:pt x="377720" y="199213"/>
                    <a:pt x="377720" y="200647"/>
                    <a:pt x="376285" y="202081"/>
                  </a:cubicBezTo>
                  <a:cubicBezTo>
                    <a:pt x="297336" y="275191"/>
                    <a:pt x="234178" y="376973"/>
                    <a:pt x="215517" y="424280"/>
                  </a:cubicBezTo>
                  <a:cubicBezTo>
                    <a:pt x="215517" y="425714"/>
                    <a:pt x="214082" y="427147"/>
                    <a:pt x="212646" y="427147"/>
                  </a:cubicBezTo>
                  <a:cubicBezTo>
                    <a:pt x="211211" y="427147"/>
                    <a:pt x="211211" y="427147"/>
                    <a:pt x="211211" y="427147"/>
                  </a:cubicBezTo>
                  <a:cubicBezTo>
                    <a:pt x="209776" y="427147"/>
                    <a:pt x="208340" y="427147"/>
                    <a:pt x="208340" y="425714"/>
                  </a:cubicBezTo>
                  <a:lnTo>
                    <a:pt x="90635" y="306729"/>
                  </a:lnTo>
                  <a:cubicBezTo>
                    <a:pt x="89200" y="306729"/>
                    <a:pt x="125086" y="275191"/>
                    <a:pt x="126521" y="276625"/>
                  </a:cubicBezTo>
                  <a:lnTo>
                    <a:pt x="191115" y="326799"/>
                  </a:lnTo>
                  <a:cubicBezTo>
                    <a:pt x="216953" y="296695"/>
                    <a:pt x="278676" y="230751"/>
                    <a:pt x="363366" y="179144"/>
                  </a:cubicBezTo>
                  <a:close/>
                  <a:moveTo>
                    <a:pt x="224006" y="65927"/>
                  </a:moveTo>
                  <a:cubicBezTo>
                    <a:pt x="221134" y="65927"/>
                    <a:pt x="219698" y="67360"/>
                    <a:pt x="218262" y="70226"/>
                  </a:cubicBezTo>
                  <a:cubicBezTo>
                    <a:pt x="218262" y="70226"/>
                    <a:pt x="193851" y="123254"/>
                    <a:pt x="56001" y="123254"/>
                  </a:cubicBezTo>
                  <a:cubicBezTo>
                    <a:pt x="51694" y="123254"/>
                    <a:pt x="48822" y="126120"/>
                    <a:pt x="48822" y="130420"/>
                  </a:cubicBezTo>
                  <a:lnTo>
                    <a:pt x="48822" y="365462"/>
                  </a:lnTo>
                  <a:cubicBezTo>
                    <a:pt x="48822" y="462918"/>
                    <a:pt x="213954" y="536010"/>
                    <a:pt x="221134" y="538877"/>
                  </a:cubicBezTo>
                  <a:cubicBezTo>
                    <a:pt x="222570" y="540310"/>
                    <a:pt x="224006" y="540310"/>
                    <a:pt x="224006" y="540310"/>
                  </a:cubicBezTo>
                  <a:cubicBezTo>
                    <a:pt x="225441" y="540310"/>
                    <a:pt x="226877" y="540310"/>
                    <a:pt x="226877" y="538877"/>
                  </a:cubicBezTo>
                  <a:cubicBezTo>
                    <a:pt x="234057" y="536010"/>
                    <a:pt x="400625" y="462918"/>
                    <a:pt x="400625" y="365462"/>
                  </a:cubicBezTo>
                  <a:lnTo>
                    <a:pt x="400625" y="130420"/>
                  </a:lnTo>
                  <a:cubicBezTo>
                    <a:pt x="400625" y="126120"/>
                    <a:pt x="397753" y="123254"/>
                    <a:pt x="393446" y="123254"/>
                  </a:cubicBezTo>
                  <a:cubicBezTo>
                    <a:pt x="254160" y="123254"/>
                    <a:pt x="231185" y="70226"/>
                    <a:pt x="231185" y="70226"/>
                  </a:cubicBezTo>
                  <a:cubicBezTo>
                    <a:pt x="229749" y="67360"/>
                    <a:pt x="226877" y="65927"/>
                    <a:pt x="224006" y="65927"/>
                  </a:cubicBezTo>
                  <a:close/>
                  <a:moveTo>
                    <a:pt x="224006" y="0"/>
                  </a:moveTo>
                  <a:cubicBezTo>
                    <a:pt x="228313" y="0"/>
                    <a:pt x="231185" y="2867"/>
                    <a:pt x="232621" y="5733"/>
                  </a:cubicBezTo>
                  <a:cubicBezTo>
                    <a:pt x="232621" y="5733"/>
                    <a:pt x="262776" y="73093"/>
                    <a:pt x="440831" y="73093"/>
                  </a:cubicBezTo>
                  <a:cubicBezTo>
                    <a:pt x="445139" y="73093"/>
                    <a:pt x="449447" y="77392"/>
                    <a:pt x="449447" y="81692"/>
                  </a:cubicBezTo>
                  <a:lnTo>
                    <a:pt x="449447" y="384093"/>
                  </a:lnTo>
                  <a:cubicBezTo>
                    <a:pt x="449447" y="507347"/>
                    <a:pt x="236929" y="600503"/>
                    <a:pt x="228313" y="604803"/>
                  </a:cubicBezTo>
                  <a:cubicBezTo>
                    <a:pt x="226877" y="604803"/>
                    <a:pt x="225441" y="606236"/>
                    <a:pt x="224006" y="606236"/>
                  </a:cubicBezTo>
                  <a:cubicBezTo>
                    <a:pt x="222570" y="606236"/>
                    <a:pt x="222570" y="604803"/>
                    <a:pt x="221134" y="604803"/>
                  </a:cubicBezTo>
                  <a:cubicBezTo>
                    <a:pt x="212518" y="600503"/>
                    <a:pt x="0" y="507347"/>
                    <a:pt x="0" y="384093"/>
                  </a:cubicBezTo>
                  <a:lnTo>
                    <a:pt x="0" y="81692"/>
                  </a:lnTo>
                  <a:cubicBezTo>
                    <a:pt x="0" y="77392"/>
                    <a:pt x="2872" y="73093"/>
                    <a:pt x="8616" y="73093"/>
                  </a:cubicBezTo>
                  <a:cubicBezTo>
                    <a:pt x="185235" y="73093"/>
                    <a:pt x="215390" y="5733"/>
                    <a:pt x="216826" y="5733"/>
                  </a:cubicBezTo>
                  <a:cubicBezTo>
                    <a:pt x="218262" y="2867"/>
                    <a:pt x="221134" y="0"/>
                    <a:pt x="2240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288098" y="2257000"/>
            <a:ext cx="2395254" cy="2306015"/>
            <a:chOff x="6288098" y="2257000"/>
            <a:chExt cx="2395254" cy="2306015"/>
          </a:xfrm>
        </p:grpSpPr>
        <p:grpSp>
          <p:nvGrpSpPr>
            <p:cNvPr id="52" name="组合 51"/>
            <p:cNvGrpSpPr/>
            <p:nvPr/>
          </p:nvGrpSpPr>
          <p:grpSpPr>
            <a:xfrm>
              <a:off x="6288098" y="2257000"/>
              <a:ext cx="2395254" cy="2306015"/>
              <a:chOff x="6288098" y="2257000"/>
              <a:chExt cx="2395254" cy="2306015"/>
            </a:xfrm>
          </p:grpSpPr>
          <p:sp>
            <p:nvSpPr>
              <p:cNvPr id="20" name="ísḻíďe"/>
              <p:cNvSpPr/>
              <p:nvPr/>
            </p:nvSpPr>
            <p:spPr>
              <a:xfrm>
                <a:off x="7152059" y="2257000"/>
                <a:ext cx="667332" cy="667330"/>
              </a:xfrm>
              <a:prstGeom prst="ellipse">
                <a:avLst/>
              </a:prstGeom>
              <a:solidFill>
                <a:srgbClr val="FFC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92500" lnSpcReduction="10000"/>
              </a:bodyPr>
              <a:lstStyle/>
              <a:p>
                <a:pPr algn="ctr"/>
                <a:endParaRPr lang="en-US" sz="2800" b="1" dirty="0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18" name="íṩḻîdé"/>
              <p:cNvSpPr txBox="1"/>
              <p:nvPr/>
            </p:nvSpPr>
            <p:spPr>
              <a:xfrm>
                <a:off x="6288098" y="3079744"/>
                <a:ext cx="2395254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600" b="1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Text here</a:t>
                </a:r>
                <a:endParaRPr lang="vi-VN" sz="1600" b="1" dirty="0"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9" name="ïṩ1iḋe"/>
              <p:cNvSpPr txBox="1"/>
              <p:nvPr/>
            </p:nvSpPr>
            <p:spPr>
              <a:xfrm>
                <a:off x="6288098" y="3606801"/>
                <a:ext cx="2395254" cy="9562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点击此处添加文本信息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标题数字等都可以通过点击和重新输入进行更改</a:t>
                </a: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9" name="link-interface-symbol-rotated-to-right_44493"/>
            <p:cNvSpPr>
              <a:spLocks noChangeAspect="1"/>
            </p:cNvSpPr>
            <p:nvPr/>
          </p:nvSpPr>
          <p:spPr bwMode="auto">
            <a:xfrm>
              <a:off x="7315158" y="2414954"/>
              <a:ext cx="345959" cy="345242"/>
            </a:xfrm>
            <a:custGeom>
              <a:avLst/>
              <a:gdLst>
                <a:gd name="connsiteX0" fmla="*/ 294871 w 608829"/>
                <a:gd name="connsiteY0" fmla="*/ 177400 h 607568"/>
                <a:gd name="connsiteX1" fmla="*/ 335683 w 608829"/>
                <a:gd name="connsiteY1" fmla="*/ 187426 h 607568"/>
                <a:gd name="connsiteX2" fmla="*/ 387100 w 608829"/>
                <a:gd name="connsiteY2" fmla="*/ 221138 h 607568"/>
                <a:gd name="connsiteX3" fmla="*/ 321745 w 608829"/>
                <a:gd name="connsiteY3" fmla="*/ 286295 h 607568"/>
                <a:gd name="connsiteX4" fmla="*/ 236256 w 608829"/>
                <a:gd name="connsiteY4" fmla="*/ 286295 h 607568"/>
                <a:gd name="connsiteX5" fmla="*/ 109882 w 608829"/>
                <a:gd name="connsiteY5" fmla="*/ 412484 h 607568"/>
                <a:gd name="connsiteX6" fmla="*/ 109882 w 608829"/>
                <a:gd name="connsiteY6" fmla="*/ 497848 h 607568"/>
                <a:gd name="connsiteX7" fmla="*/ 195370 w 608829"/>
                <a:gd name="connsiteY7" fmla="*/ 497848 h 607568"/>
                <a:gd name="connsiteX8" fmla="*/ 253498 w 608829"/>
                <a:gd name="connsiteY8" fmla="*/ 439805 h 607568"/>
                <a:gd name="connsiteX9" fmla="*/ 374814 w 608829"/>
                <a:gd name="connsiteY9" fmla="*/ 447846 h 607568"/>
                <a:gd name="connsiteX10" fmla="*/ 260726 w 608829"/>
                <a:gd name="connsiteY10" fmla="*/ 563108 h 607568"/>
                <a:gd name="connsiteX11" fmla="*/ 44526 w 608829"/>
                <a:gd name="connsiteY11" fmla="*/ 563108 h 607568"/>
                <a:gd name="connsiteX12" fmla="*/ 44526 w 608829"/>
                <a:gd name="connsiteY12" fmla="*/ 347328 h 607568"/>
                <a:gd name="connsiteX13" fmla="*/ 170901 w 608829"/>
                <a:gd name="connsiteY13" fmla="*/ 221138 h 607568"/>
                <a:gd name="connsiteX14" fmla="*/ 176889 w 608829"/>
                <a:gd name="connsiteY14" fmla="*/ 215674 h 607568"/>
                <a:gd name="connsiteX15" fmla="*/ 294871 w 608829"/>
                <a:gd name="connsiteY15" fmla="*/ 177400 h 607568"/>
                <a:gd name="connsiteX16" fmla="*/ 455930 w 608829"/>
                <a:gd name="connsiteY16" fmla="*/ 0 h 607568"/>
                <a:gd name="connsiteX17" fmla="*/ 563990 w 608829"/>
                <a:gd name="connsiteY17" fmla="*/ 44453 h 607568"/>
                <a:gd name="connsiteX18" fmla="*/ 563990 w 608829"/>
                <a:gd name="connsiteY18" fmla="*/ 260200 h 607568"/>
                <a:gd name="connsiteX19" fmla="*/ 516388 w 608829"/>
                <a:gd name="connsiteY19" fmla="*/ 307719 h 607568"/>
                <a:gd name="connsiteX20" fmla="*/ 437602 w 608829"/>
                <a:gd name="connsiteY20" fmla="*/ 386370 h 607568"/>
                <a:gd name="connsiteX21" fmla="*/ 425004 w 608829"/>
                <a:gd name="connsiteY21" fmla="*/ 397708 h 607568"/>
                <a:gd name="connsiteX22" fmla="*/ 272905 w 608829"/>
                <a:gd name="connsiteY22" fmla="*/ 419974 h 607568"/>
                <a:gd name="connsiteX23" fmla="*/ 221483 w 608829"/>
                <a:gd name="connsiteY23" fmla="*/ 386370 h 607568"/>
                <a:gd name="connsiteX24" fmla="*/ 286742 w 608829"/>
                <a:gd name="connsiteY24" fmla="*/ 321223 h 607568"/>
                <a:gd name="connsiteX25" fmla="*/ 372343 w 608829"/>
                <a:gd name="connsiteY25" fmla="*/ 321223 h 607568"/>
                <a:gd name="connsiteX26" fmla="*/ 422423 w 608829"/>
                <a:gd name="connsiteY26" fmla="*/ 271126 h 607568"/>
                <a:gd name="connsiteX27" fmla="*/ 498731 w 608829"/>
                <a:gd name="connsiteY27" fmla="*/ 195053 h 607568"/>
                <a:gd name="connsiteX28" fmla="*/ 498731 w 608829"/>
                <a:gd name="connsiteY28" fmla="*/ 109600 h 607568"/>
                <a:gd name="connsiteX29" fmla="*/ 413130 w 608829"/>
                <a:gd name="connsiteY29" fmla="*/ 109600 h 607568"/>
                <a:gd name="connsiteX30" fmla="*/ 352517 w 608829"/>
                <a:gd name="connsiteY30" fmla="*/ 170211 h 607568"/>
                <a:gd name="connsiteX31" fmla="*/ 231189 w 608829"/>
                <a:gd name="connsiteY31" fmla="*/ 160933 h 607568"/>
                <a:gd name="connsiteX32" fmla="*/ 347871 w 608829"/>
                <a:gd name="connsiteY32" fmla="*/ 44453 h 607568"/>
                <a:gd name="connsiteX33" fmla="*/ 455930 w 608829"/>
                <a:gd name="connsiteY33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08829" h="607568">
                  <a:moveTo>
                    <a:pt x="294871" y="177400"/>
                  </a:moveTo>
                  <a:cubicBezTo>
                    <a:pt x="308774" y="178830"/>
                    <a:pt x="322519" y="182168"/>
                    <a:pt x="335683" y="187426"/>
                  </a:cubicBezTo>
                  <a:cubicBezTo>
                    <a:pt x="354164" y="194642"/>
                    <a:pt x="371923" y="205983"/>
                    <a:pt x="387100" y="221138"/>
                  </a:cubicBezTo>
                  <a:lnTo>
                    <a:pt x="321745" y="286295"/>
                  </a:lnTo>
                  <a:cubicBezTo>
                    <a:pt x="298204" y="262789"/>
                    <a:pt x="259796" y="262789"/>
                    <a:pt x="236256" y="286295"/>
                  </a:cubicBezTo>
                  <a:lnTo>
                    <a:pt x="109882" y="412484"/>
                  </a:lnTo>
                  <a:cubicBezTo>
                    <a:pt x="86238" y="435990"/>
                    <a:pt x="86238" y="474342"/>
                    <a:pt x="109882" y="497848"/>
                  </a:cubicBezTo>
                  <a:cubicBezTo>
                    <a:pt x="133422" y="521457"/>
                    <a:pt x="171830" y="521457"/>
                    <a:pt x="195370" y="497848"/>
                  </a:cubicBezTo>
                  <a:lnTo>
                    <a:pt x="253498" y="439805"/>
                  </a:lnTo>
                  <a:cubicBezTo>
                    <a:pt x="303263" y="459599"/>
                    <a:pt x="316685" y="461249"/>
                    <a:pt x="374814" y="447846"/>
                  </a:cubicBezTo>
                  <a:lnTo>
                    <a:pt x="260726" y="563108"/>
                  </a:lnTo>
                  <a:cubicBezTo>
                    <a:pt x="201255" y="622388"/>
                    <a:pt x="103996" y="622388"/>
                    <a:pt x="44526" y="563108"/>
                  </a:cubicBezTo>
                  <a:cubicBezTo>
                    <a:pt x="-14841" y="503724"/>
                    <a:pt x="-14841" y="406608"/>
                    <a:pt x="44526" y="347328"/>
                  </a:cubicBezTo>
                  <a:lnTo>
                    <a:pt x="170901" y="221138"/>
                  </a:lnTo>
                  <a:cubicBezTo>
                    <a:pt x="172656" y="219385"/>
                    <a:pt x="174721" y="217323"/>
                    <a:pt x="176889" y="215674"/>
                  </a:cubicBezTo>
                  <a:cubicBezTo>
                    <a:pt x="210031" y="185982"/>
                    <a:pt x="253163" y="173108"/>
                    <a:pt x="294871" y="177400"/>
                  </a:cubicBezTo>
                  <a:close/>
                  <a:moveTo>
                    <a:pt x="455930" y="0"/>
                  </a:moveTo>
                  <a:cubicBezTo>
                    <a:pt x="495117" y="0"/>
                    <a:pt x="534303" y="14818"/>
                    <a:pt x="563990" y="44453"/>
                  </a:cubicBezTo>
                  <a:cubicBezTo>
                    <a:pt x="623776" y="104136"/>
                    <a:pt x="623776" y="200929"/>
                    <a:pt x="563990" y="260200"/>
                  </a:cubicBezTo>
                  <a:lnTo>
                    <a:pt x="516388" y="307719"/>
                  </a:lnTo>
                  <a:lnTo>
                    <a:pt x="437602" y="386370"/>
                  </a:lnTo>
                  <a:cubicBezTo>
                    <a:pt x="433781" y="390596"/>
                    <a:pt x="429135" y="394410"/>
                    <a:pt x="425004" y="397708"/>
                  </a:cubicBezTo>
                  <a:cubicBezTo>
                    <a:pt x="381120" y="432240"/>
                    <a:pt x="322986" y="439765"/>
                    <a:pt x="272905" y="419974"/>
                  </a:cubicBezTo>
                  <a:cubicBezTo>
                    <a:pt x="254319" y="412861"/>
                    <a:pt x="236662" y="401522"/>
                    <a:pt x="221483" y="386370"/>
                  </a:cubicBezTo>
                  <a:lnTo>
                    <a:pt x="286742" y="321223"/>
                  </a:lnTo>
                  <a:cubicBezTo>
                    <a:pt x="310388" y="344725"/>
                    <a:pt x="348697" y="344725"/>
                    <a:pt x="372343" y="321223"/>
                  </a:cubicBezTo>
                  <a:lnTo>
                    <a:pt x="422423" y="271126"/>
                  </a:lnTo>
                  <a:lnTo>
                    <a:pt x="498731" y="195053"/>
                  </a:lnTo>
                  <a:cubicBezTo>
                    <a:pt x="522273" y="171448"/>
                    <a:pt x="522273" y="133205"/>
                    <a:pt x="498731" y="109600"/>
                  </a:cubicBezTo>
                  <a:cubicBezTo>
                    <a:pt x="475085" y="86097"/>
                    <a:pt x="436776" y="86097"/>
                    <a:pt x="413130" y="109600"/>
                  </a:cubicBezTo>
                  <a:lnTo>
                    <a:pt x="352517" y="170211"/>
                  </a:lnTo>
                  <a:cubicBezTo>
                    <a:pt x="314622" y="152584"/>
                    <a:pt x="271150" y="149595"/>
                    <a:pt x="231189" y="160933"/>
                  </a:cubicBezTo>
                  <a:lnTo>
                    <a:pt x="347871" y="44453"/>
                  </a:lnTo>
                  <a:cubicBezTo>
                    <a:pt x="377557" y="14818"/>
                    <a:pt x="416744" y="0"/>
                    <a:pt x="4559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70722" y="2257000"/>
            <a:ext cx="2395254" cy="2306015"/>
            <a:chOff x="9070722" y="2257000"/>
            <a:chExt cx="2395254" cy="2306015"/>
          </a:xfrm>
        </p:grpSpPr>
        <p:sp>
          <p:nvSpPr>
            <p:cNvPr id="15" name="îsliḑè"/>
            <p:cNvSpPr/>
            <p:nvPr/>
          </p:nvSpPr>
          <p:spPr>
            <a:xfrm>
              <a:off x="9934683" y="2257000"/>
              <a:ext cx="667332" cy="66733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endParaRPr lang="en-US" sz="2800" b="1" dirty="0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" name="îṥľïḋè"/>
            <p:cNvSpPr txBox="1"/>
            <p:nvPr/>
          </p:nvSpPr>
          <p:spPr>
            <a:xfrm>
              <a:off x="9070722" y="3079744"/>
              <a:ext cx="2395254" cy="52705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Text here</a:t>
              </a:r>
              <a:endParaRPr lang="vi-VN" sz="1600" b="1" dirty="0"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4" name="ïṧļïḓe"/>
            <p:cNvSpPr txBox="1"/>
            <p:nvPr/>
          </p:nvSpPr>
          <p:spPr>
            <a:xfrm>
              <a:off x="9070722" y="3606801"/>
              <a:ext cx="2395254" cy="95621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</a:t>
              </a: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  <a:endParaRPr lang="en-US" altLang="zh-CN" sz="12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0" name="settings_13584"/>
            <p:cNvSpPr>
              <a:spLocks noChangeAspect="1"/>
            </p:cNvSpPr>
            <p:nvPr/>
          </p:nvSpPr>
          <p:spPr bwMode="auto">
            <a:xfrm>
              <a:off x="10086173" y="2391508"/>
              <a:ext cx="378235" cy="416212"/>
            </a:xfrm>
            <a:custGeom>
              <a:avLst/>
              <a:gdLst>
                <a:gd name="T0" fmla="*/ 462 w 473"/>
                <a:gd name="T1" fmla="*/ 99 h 521"/>
                <a:gd name="T2" fmla="*/ 442 w 473"/>
                <a:gd name="T3" fmla="*/ 82 h 521"/>
                <a:gd name="T4" fmla="*/ 345 w 473"/>
                <a:gd name="T5" fmla="*/ 130 h 521"/>
                <a:gd name="T6" fmla="*/ 379 w 473"/>
                <a:gd name="T7" fmla="*/ 27 h 521"/>
                <a:gd name="T8" fmla="*/ 359 w 473"/>
                <a:gd name="T9" fmla="*/ 10 h 521"/>
                <a:gd name="T10" fmla="*/ 290 w 473"/>
                <a:gd name="T11" fmla="*/ 49 h 521"/>
                <a:gd name="T12" fmla="*/ 242 w 473"/>
                <a:gd name="T13" fmla="*/ 105 h 521"/>
                <a:gd name="T14" fmla="*/ 249 w 473"/>
                <a:gd name="T15" fmla="*/ 209 h 521"/>
                <a:gd name="T16" fmla="*/ 234 w 473"/>
                <a:gd name="T17" fmla="*/ 225 h 521"/>
                <a:gd name="T18" fmla="*/ 132 w 473"/>
                <a:gd name="T19" fmla="*/ 91 h 521"/>
                <a:gd name="T20" fmla="*/ 138 w 473"/>
                <a:gd name="T21" fmla="*/ 58 h 521"/>
                <a:gd name="T22" fmla="*/ 73 w 473"/>
                <a:gd name="T23" fmla="*/ 31 h 521"/>
                <a:gd name="T24" fmla="*/ 50 w 473"/>
                <a:gd name="T25" fmla="*/ 51 h 521"/>
                <a:gd name="T26" fmla="*/ 57 w 473"/>
                <a:gd name="T27" fmla="*/ 115 h 521"/>
                <a:gd name="T28" fmla="*/ 96 w 473"/>
                <a:gd name="T29" fmla="*/ 120 h 521"/>
                <a:gd name="T30" fmla="*/ 194 w 473"/>
                <a:gd name="T31" fmla="*/ 249 h 521"/>
                <a:gd name="T32" fmla="*/ 153 w 473"/>
                <a:gd name="T33" fmla="*/ 262 h 521"/>
                <a:gd name="T34" fmla="*/ 0 w 473"/>
                <a:gd name="T35" fmla="*/ 440 h 521"/>
                <a:gd name="T36" fmla="*/ 58 w 473"/>
                <a:gd name="T37" fmla="*/ 490 h 521"/>
                <a:gd name="T38" fmla="*/ 117 w 473"/>
                <a:gd name="T39" fmla="*/ 486 h 521"/>
                <a:gd name="T40" fmla="*/ 253 w 473"/>
                <a:gd name="T41" fmla="*/ 327 h 521"/>
                <a:gd name="T42" fmla="*/ 287 w 473"/>
                <a:gd name="T43" fmla="*/ 372 h 521"/>
                <a:gd name="T44" fmla="*/ 288 w 473"/>
                <a:gd name="T45" fmla="*/ 423 h 521"/>
                <a:gd name="T46" fmla="*/ 362 w 473"/>
                <a:gd name="T47" fmla="*/ 521 h 521"/>
                <a:gd name="T48" fmla="*/ 417 w 473"/>
                <a:gd name="T49" fmla="*/ 480 h 521"/>
                <a:gd name="T50" fmla="*/ 416 w 473"/>
                <a:gd name="T51" fmla="*/ 429 h 521"/>
                <a:gd name="T52" fmla="*/ 342 w 473"/>
                <a:gd name="T53" fmla="*/ 330 h 521"/>
                <a:gd name="T54" fmla="*/ 324 w 473"/>
                <a:gd name="T55" fmla="*/ 343 h 521"/>
                <a:gd name="T56" fmla="*/ 261 w 473"/>
                <a:gd name="T57" fmla="*/ 261 h 521"/>
                <a:gd name="T58" fmla="*/ 281 w 473"/>
                <a:gd name="T59" fmla="*/ 237 h 521"/>
                <a:gd name="T60" fmla="*/ 385 w 473"/>
                <a:gd name="T61" fmla="*/ 229 h 521"/>
                <a:gd name="T62" fmla="*/ 434 w 473"/>
                <a:gd name="T63" fmla="*/ 172 h 521"/>
                <a:gd name="T64" fmla="*/ 462 w 473"/>
                <a:gd name="T65" fmla="*/ 99 h 521"/>
                <a:gd name="T66" fmla="*/ 109 w 473"/>
                <a:gd name="T67" fmla="*/ 443 h 521"/>
                <a:gd name="T68" fmla="*/ 73 w 473"/>
                <a:gd name="T69" fmla="*/ 446 h 521"/>
                <a:gd name="T70" fmla="*/ 70 w 473"/>
                <a:gd name="T71" fmla="*/ 410 h 521"/>
                <a:gd name="T72" fmla="*/ 106 w 473"/>
                <a:gd name="T73" fmla="*/ 407 h 521"/>
                <a:gd name="T74" fmla="*/ 109 w 473"/>
                <a:gd name="T75" fmla="*/ 443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3" h="521">
                  <a:moveTo>
                    <a:pt x="462" y="99"/>
                  </a:moveTo>
                  <a:lnTo>
                    <a:pt x="442" y="82"/>
                  </a:lnTo>
                  <a:cubicBezTo>
                    <a:pt x="400" y="121"/>
                    <a:pt x="382" y="162"/>
                    <a:pt x="345" y="130"/>
                  </a:cubicBezTo>
                  <a:cubicBezTo>
                    <a:pt x="308" y="98"/>
                    <a:pt x="346" y="75"/>
                    <a:pt x="379" y="27"/>
                  </a:cubicBezTo>
                  <a:cubicBezTo>
                    <a:pt x="379" y="27"/>
                    <a:pt x="370" y="19"/>
                    <a:pt x="359" y="10"/>
                  </a:cubicBezTo>
                  <a:cubicBezTo>
                    <a:pt x="348" y="0"/>
                    <a:pt x="317" y="18"/>
                    <a:pt x="290" y="49"/>
                  </a:cubicBezTo>
                  <a:lnTo>
                    <a:pt x="242" y="105"/>
                  </a:lnTo>
                  <a:cubicBezTo>
                    <a:pt x="215" y="136"/>
                    <a:pt x="218" y="182"/>
                    <a:pt x="249" y="209"/>
                  </a:cubicBezTo>
                  <a:lnTo>
                    <a:pt x="234" y="225"/>
                  </a:lnTo>
                  <a:lnTo>
                    <a:pt x="132" y="91"/>
                  </a:lnTo>
                  <a:cubicBezTo>
                    <a:pt x="137" y="79"/>
                    <a:pt x="150" y="67"/>
                    <a:pt x="138" y="58"/>
                  </a:cubicBezTo>
                  <a:lnTo>
                    <a:pt x="73" y="31"/>
                  </a:lnTo>
                  <a:lnTo>
                    <a:pt x="50" y="51"/>
                  </a:lnTo>
                  <a:cubicBezTo>
                    <a:pt x="50" y="51"/>
                    <a:pt x="57" y="115"/>
                    <a:pt x="57" y="115"/>
                  </a:cubicBezTo>
                  <a:cubicBezTo>
                    <a:pt x="63" y="131"/>
                    <a:pt x="82" y="125"/>
                    <a:pt x="96" y="120"/>
                  </a:cubicBezTo>
                  <a:lnTo>
                    <a:pt x="194" y="249"/>
                  </a:lnTo>
                  <a:cubicBezTo>
                    <a:pt x="179" y="246"/>
                    <a:pt x="164" y="250"/>
                    <a:pt x="153" y="262"/>
                  </a:cubicBezTo>
                  <a:lnTo>
                    <a:pt x="0" y="440"/>
                  </a:lnTo>
                  <a:lnTo>
                    <a:pt x="58" y="490"/>
                  </a:lnTo>
                  <a:cubicBezTo>
                    <a:pt x="75" y="505"/>
                    <a:pt x="102" y="503"/>
                    <a:pt x="117" y="486"/>
                  </a:cubicBezTo>
                  <a:lnTo>
                    <a:pt x="253" y="327"/>
                  </a:lnTo>
                  <a:lnTo>
                    <a:pt x="287" y="372"/>
                  </a:lnTo>
                  <a:cubicBezTo>
                    <a:pt x="271" y="386"/>
                    <a:pt x="274" y="405"/>
                    <a:pt x="288" y="423"/>
                  </a:cubicBezTo>
                  <a:lnTo>
                    <a:pt x="362" y="521"/>
                  </a:lnTo>
                  <a:lnTo>
                    <a:pt x="417" y="480"/>
                  </a:lnTo>
                  <a:cubicBezTo>
                    <a:pt x="435" y="466"/>
                    <a:pt x="430" y="447"/>
                    <a:pt x="416" y="429"/>
                  </a:cubicBezTo>
                  <a:lnTo>
                    <a:pt x="342" y="330"/>
                  </a:lnTo>
                  <a:lnTo>
                    <a:pt x="324" y="343"/>
                  </a:lnTo>
                  <a:lnTo>
                    <a:pt x="261" y="261"/>
                  </a:lnTo>
                  <a:lnTo>
                    <a:pt x="281" y="237"/>
                  </a:lnTo>
                  <a:cubicBezTo>
                    <a:pt x="313" y="263"/>
                    <a:pt x="359" y="259"/>
                    <a:pt x="385" y="229"/>
                  </a:cubicBezTo>
                  <a:lnTo>
                    <a:pt x="434" y="172"/>
                  </a:lnTo>
                  <a:cubicBezTo>
                    <a:pt x="461" y="141"/>
                    <a:pt x="473" y="108"/>
                    <a:pt x="462" y="99"/>
                  </a:cubicBezTo>
                  <a:close/>
                  <a:moveTo>
                    <a:pt x="109" y="443"/>
                  </a:moveTo>
                  <a:cubicBezTo>
                    <a:pt x="100" y="454"/>
                    <a:pt x="84" y="455"/>
                    <a:pt x="73" y="446"/>
                  </a:cubicBezTo>
                  <a:cubicBezTo>
                    <a:pt x="62" y="437"/>
                    <a:pt x="61" y="420"/>
                    <a:pt x="70" y="410"/>
                  </a:cubicBezTo>
                  <a:cubicBezTo>
                    <a:pt x="80" y="399"/>
                    <a:pt x="96" y="398"/>
                    <a:pt x="106" y="407"/>
                  </a:cubicBezTo>
                  <a:cubicBezTo>
                    <a:pt x="117" y="416"/>
                    <a:pt x="118" y="432"/>
                    <a:pt x="109" y="4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" name="矩形: 圆角 42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矩形: 圆角 43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椭圆 44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43" grpId="0" animBg="1"/>
      <p:bldP spid="44" grpId="0" animBg="1"/>
      <p:bldP spid="45" grpId="0" animBg="1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4175" y="-4741005"/>
            <a:ext cx="2261692" cy="6516389"/>
            <a:chOff x="354175" y="-4741005"/>
            <a:chExt cx="2261692" cy="6516389"/>
          </a:xfrm>
        </p:grpSpPr>
        <p:sp>
          <p:nvSpPr>
            <p:cNvPr id="43" name="矩形: 圆角 42"/>
            <p:cNvSpPr/>
            <p:nvPr/>
          </p:nvSpPr>
          <p:spPr>
            <a:xfrm rot="18791120">
              <a:off x="-644327" y="-1214989"/>
              <a:ext cx="5837870" cy="142875"/>
            </a:xfrm>
            <a:prstGeom prst="roundRect">
              <a:avLst>
                <a:gd name="adj" fmla="val 50000"/>
              </a:avLst>
            </a:prstGeom>
            <a:solidFill>
              <a:srgbClr val="FFD1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4" name="矩形: 圆角 43"/>
            <p:cNvSpPr/>
            <p:nvPr/>
          </p:nvSpPr>
          <p:spPr>
            <a:xfrm rot="18791120">
              <a:off x="-374505" y="-1893508"/>
              <a:ext cx="5837870" cy="142875"/>
            </a:xfrm>
            <a:prstGeom prst="roundRect">
              <a:avLst>
                <a:gd name="adj" fmla="val 50000"/>
              </a:avLst>
            </a:prstGeom>
            <a:solidFill>
              <a:srgbClr val="FFD1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 rot="16200000">
              <a:off x="354175" y="343022"/>
              <a:ext cx="143435" cy="143435"/>
            </a:xfrm>
            <a:prstGeom prst="ellipse">
              <a:avLst/>
            </a:prstGeom>
            <a:solidFill>
              <a:srgbClr val="FFD1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3" name="空心弧 32"/>
          <p:cNvSpPr/>
          <p:nvPr/>
        </p:nvSpPr>
        <p:spPr>
          <a:xfrm rot="16200000" flipV="1">
            <a:off x="1079590" y="1715363"/>
            <a:ext cx="2116209" cy="2116209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空心弧 33"/>
          <p:cNvSpPr/>
          <p:nvPr/>
        </p:nvSpPr>
        <p:spPr>
          <a:xfrm rot="16200000" flipV="1">
            <a:off x="1079590" y="1715363"/>
            <a:ext cx="2116209" cy="2116209"/>
          </a:xfrm>
          <a:prstGeom prst="blockArc">
            <a:avLst>
              <a:gd name="adj1" fmla="val 1785573"/>
              <a:gd name="adj2" fmla="val 13411"/>
              <a:gd name="adj3" fmla="val 4880"/>
            </a:avLst>
          </a:prstGeom>
          <a:solidFill>
            <a:srgbClr val="FFD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538032" y="2291439"/>
            <a:ext cx="1244925" cy="943618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kumimoji="1" lang="en-US" altLang="zh-CN" sz="533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87</a:t>
            </a:r>
            <a:r>
              <a:rPr kumimoji="1" lang="en-US" altLang="zh-CN" sz="1865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rgbClr val="2A2A2A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Segoe UI Light" panose="020B0502040204020203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79586" y="4018121"/>
            <a:ext cx="2116212" cy="369262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点击此处添加标题</a:t>
            </a:r>
          </a:p>
        </p:txBody>
      </p:sp>
      <p:sp>
        <p:nvSpPr>
          <p:cNvPr id="38" name="空心弧 37"/>
          <p:cNvSpPr/>
          <p:nvPr/>
        </p:nvSpPr>
        <p:spPr>
          <a:xfrm rot="16200000" flipV="1">
            <a:off x="3718462" y="1715363"/>
            <a:ext cx="2116209" cy="2116209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" name="空心弧 38"/>
          <p:cNvSpPr/>
          <p:nvPr/>
        </p:nvSpPr>
        <p:spPr>
          <a:xfrm rot="16200000" flipV="1">
            <a:off x="3715353" y="1715363"/>
            <a:ext cx="2116209" cy="2116209"/>
          </a:xfrm>
          <a:prstGeom prst="blockArc">
            <a:avLst>
              <a:gd name="adj1" fmla="val 1535086"/>
              <a:gd name="adj2" fmla="val 13411"/>
              <a:gd name="adj3" fmla="val 4880"/>
            </a:avLst>
          </a:prstGeom>
          <a:solidFill>
            <a:srgbClr val="FFD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176904" y="2291439"/>
            <a:ext cx="1289618" cy="943618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kumimoji="1" lang="en-US" altLang="zh-CN" sz="533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90</a:t>
            </a:r>
            <a:r>
              <a:rPr kumimoji="1" lang="en-US" altLang="zh-CN" sz="1865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rgbClr val="2A2A2A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Segoe UI Light" panose="020B0502040204020203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721569" y="4018121"/>
            <a:ext cx="2109994" cy="369262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点击此处添加标题</a:t>
            </a:r>
          </a:p>
        </p:txBody>
      </p:sp>
      <p:sp>
        <p:nvSpPr>
          <p:cNvPr id="42" name="空心弧 41"/>
          <p:cNvSpPr/>
          <p:nvPr/>
        </p:nvSpPr>
        <p:spPr>
          <a:xfrm rot="16200000" flipV="1">
            <a:off x="6357335" y="1715363"/>
            <a:ext cx="2116209" cy="2116209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空心弧 47"/>
          <p:cNvSpPr/>
          <p:nvPr/>
        </p:nvSpPr>
        <p:spPr>
          <a:xfrm rot="16200000" flipV="1">
            <a:off x="6357335" y="1715363"/>
            <a:ext cx="2116209" cy="2116209"/>
          </a:xfrm>
          <a:prstGeom prst="blockArc">
            <a:avLst>
              <a:gd name="adj1" fmla="val 5385050"/>
              <a:gd name="adj2" fmla="val 13411"/>
              <a:gd name="adj3" fmla="val 4880"/>
            </a:avLst>
          </a:prstGeom>
          <a:solidFill>
            <a:srgbClr val="FFD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815777" y="2291439"/>
            <a:ext cx="1234919" cy="943618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kumimoji="1" lang="en-US" altLang="zh-CN" sz="533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75</a:t>
            </a:r>
            <a:r>
              <a:rPr kumimoji="1" lang="en-US" altLang="zh-CN" sz="1865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rgbClr val="2A2A2A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Segoe UI Light" panose="020B0502040204020203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360441" y="4018121"/>
            <a:ext cx="2109994" cy="369262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点击此处添加标题</a:t>
            </a:r>
          </a:p>
        </p:txBody>
      </p:sp>
      <p:sp>
        <p:nvSpPr>
          <p:cNvPr id="57" name="空心弧 56"/>
          <p:cNvSpPr/>
          <p:nvPr/>
        </p:nvSpPr>
        <p:spPr>
          <a:xfrm rot="16200000" flipV="1">
            <a:off x="8996207" y="1715363"/>
            <a:ext cx="2116209" cy="2116209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8" name="空心弧 57"/>
          <p:cNvSpPr/>
          <p:nvPr/>
        </p:nvSpPr>
        <p:spPr>
          <a:xfrm rot="16200000" flipV="1">
            <a:off x="8996207" y="1715363"/>
            <a:ext cx="2116209" cy="2116209"/>
          </a:xfrm>
          <a:prstGeom prst="blockArc">
            <a:avLst>
              <a:gd name="adj1" fmla="val 234846"/>
              <a:gd name="adj2" fmla="val 13411"/>
              <a:gd name="adj3" fmla="val 4880"/>
            </a:avLst>
          </a:prstGeom>
          <a:solidFill>
            <a:srgbClr val="FFD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/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454648" y="2291439"/>
            <a:ext cx="1210039" cy="943618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kumimoji="1" lang="en-US" altLang="zh-CN" sz="5330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99</a:t>
            </a:r>
            <a:r>
              <a:rPr kumimoji="1" lang="en-US" altLang="zh-CN" sz="1865" dirty="0">
                <a:solidFill>
                  <a:srgbClr val="2A2A2A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rgbClr val="2A2A2A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Segoe UI Light" panose="020B0502040204020203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999313" y="4018121"/>
            <a:ext cx="2109994" cy="369262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点击此处添加标题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079586" y="4412670"/>
            <a:ext cx="2116212" cy="1063907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715350" y="4412670"/>
            <a:ext cx="2116212" cy="1063586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solidFill>
                  <a:srgbClr val="1F1F1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rgbClr val="1F1F1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10</a:t>
            </a:r>
            <a:r>
              <a:rPr lang="zh-CN" altLang="en-US" sz="1200" dirty="0">
                <a:solidFill>
                  <a:srgbClr val="1F1F1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号字，</a:t>
            </a:r>
            <a:r>
              <a:rPr lang="en-US" altLang="zh-CN" sz="1200" dirty="0">
                <a:solidFill>
                  <a:srgbClr val="1F1F1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1.3</a:t>
            </a:r>
            <a:r>
              <a:rPr lang="zh-CN" altLang="en-US" sz="1200" dirty="0">
                <a:solidFill>
                  <a:srgbClr val="1F1F1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倍字间距。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357331" y="4412670"/>
            <a:ext cx="2116212" cy="1063907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9001422" y="4412670"/>
            <a:ext cx="2116212" cy="1063907"/>
          </a:xfrm>
          <a:prstGeom prst="rect">
            <a:avLst/>
          </a:prstGeom>
          <a:noFill/>
        </p:spPr>
        <p:txBody>
          <a:bodyPr wrap="square" lIns="121883" tIns="60941" rIns="121883" bIns="60941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solidFill>
                  <a:srgbClr val="1F1F1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8" grpId="0" animBg="1"/>
      <p:bldP spid="58" grpId="0" animBg="1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/>
          <p:cNvSpPr/>
          <p:nvPr/>
        </p:nvSpPr>
        <p:spPr>
          <a:xfrm rot="2591120">
            <a:off x="7563433" y="3914915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: 圆角 6"/>
          <p:cNvSpPr/>
          <p:nvPr/>
        </p:nvSpPr>
        <p:spPr>
          <a:xfrm rot="2591120">
            <a:off x="3958246" y="2482138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: 圆角 7"/>
          <p:cNvSpPr/>
          <p:nvPr/>
        </p:nvSpPr>
        <p:spPr>
          <a:xfrm rot="2591120">
            <a:off x="2454708" y="2915422"/>
            <a:ext cx="6264761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: 圆角 8"/>
          <p:cNvSpPr/>
          <p:nvPr/>
        </p:nvSpPr>
        <p:spPr>
          <a:xfrm rot="2591120">
            <a:off x="3544992" y="3269548"/>
            <a:ext cx="6192299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6074347" y="2271411"/>
            <a:ext cx="1988699" cy="19886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57569" y="998623"/>
            <a:ext cx="179914" cy="179914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4729083" y="1606192"/>
            <a:ext cx="2734733" cy="273473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84685" y="1724903"/>
            <a:ext cx="2022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  <a:endParaRPr lang="zh-CN" altLang="en-US" sz="6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9505" y="2782944"/>
            <a:ext cx="22532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点击此处添加文本信息。</a:t>
            </a: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4603224" y="3474639"/>
            <a:ext cx="1356526" cy="13565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  <p:bldP spid="4" grpId="0" animBg="1"/>
      <p:bldP spid="10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îṧļídè"/>
          <p:cNvSpPr/>
          <p:nvPr/>
        </p:nvSpPr>
        <p:spPr>
          <a:xfrm rot="5400000">
            <a:off x="4437079" y="2551862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17" name="iS1îḑè"/>
          <p:cNvSpPr/>
          <p:nvPr/>
        </p:nvSpPr>
        <p:spPr>
          <a:xfrm rot="5400000">
            <a:off x="5315746" y="4051165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18" name="îSľídê"/>
          <p:cNvSpPr/>
          <p:nvPr/>
        </p:nvSpPr>
        <p:spPr>
          <a:xfrm rot="5400000">
            <a:off x="6194415" y="2551862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19" name="ïṣlîďê"/>
          <p:cNvSpPr/>
          <p:nvPr/>
        </p:nvSpPr>
        <p:spPr>
          <a:xfrm rot="5400000">
            <a:off x="7073084" y="1049343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0" name="í$ḻídé"/>
          <p:cNvSpPr/>
          <p:nvPr/>
        </p:nvSpPr>
        <p:spPr>
          <a:xfrm rot="5400000">
            <a:off x="7951752" y="2551862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1" name="işḷîḓe"/>
          <p:cNvSpPr/>
          <p:nvPr/>
        </p:nvSpPr>
        <p:spPr>
          <a:xfrm rot="5400000">
            <a:off x="8830421" y="4051165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2" name="ïṣḻídé"/>
          <p:cNvSpPr/>
          <p:nvPr/>
        </p:nvSpPr>
        <p:spPr>
          <a:xfrm rot="5400000">
            <a:off x="9709090" y="2551862"/>
            <a:ext cx="1927659" cy="1676477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1440" tIns="45720" rIns="91440" bIns="45720" anchor="ctr" anchorCtr="0">
            <a:normAutofit/>
          </a:bodyPr>
          <a:lstStyle/>
          <a:p>
            <a:pPr algn="ctr" defTabSz="889000">
              <a:spcBef>
                <a:spcPct val="0"/>
              </a:spcBef>
            </a:pPr>
            <a:r>
              <a:rPr lang="en-US" altLang="zh-CN" sz="14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photo</a:t>
            </a:r>
            <a:endParaRPr lang="zh-CN" altLang="en-US" sz="14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73100" y="1289858"/>
            <a:ext cx="3335683" cy="4720829"/>
            <a:chOff x="673100" y="1289858"/>
            <a:chExt cx="3335683" cy="4720829"/>
          </a:xfrm>
        </p:grpSpPr>
        <p:grpSp>
          <p:nvGrpSpPr>
            <p:cNvPr id="5" name="íṧ1idé"/>
            <p:cNvGrpSpPr/>
            <p:nvPr/>
          </p:nvGrpSpPr>
          <p:grpSpPr>
            <a:xfrm>
              <a:off x="673100" y="1289858"/>
              <a:ext cx="3335683" cy="1207106"/>
              <a:chOff x="1140852" y="1742589"/>
              <a:chExt cx="3029672" cy="1207106"/>
            </a:xfrm>
          </p:grpSpPr>
          <p:sp>
            <p:nvSpPr>
              <p:cNvPr id="14" name="ïṡļiḋè"/>
              <p:cNvSpPr/>
              <p:nvPr/>
            </p:nvSpPr>
            <p:spPr bwMode="auto">
              <a:xfrm>
                <a:off x="1140852" y="2184394"/>
                <a:ext cx="3029672" cy="765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点击此处添加文本信息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标题数字等都可以通过点击和重新输入进行更改</a:t>
                </a: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iṡlíďé"/>
              <p:cNvSpPr txBox="1"/>
              <p:nvPr/>
            </p:nvSpPr>
            <p:spPr bwMode="auto">
              <a:xfrm>
                <a:off x="1140852" y="1742589"/>
                <a:ext cx="302967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1600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添加文本</a:t>
                </a:r>
                <a:endParaRPr lang="en-US" altLang="zh-CN" sz="16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grpSp>
          <p:nvGrpSpPr>
            <p:cNvPr id="6" name="iSļidè"/>
            <p:cNvGrpSpPr/>
            <p:nvPr/>
          </p:nvGrpSpPr>
          <p:grpSpPr>
            <a:xfrm>
              <a:off x="673100" y="3046719"/>
              <a:ext cx="3335683" cy="1207106"/>
              <a:chOff x="1140852" y="1742589"/>
              <a:chExt cx="3029672" cy="1207106"/>
            </a:xfrm>
          </p:grpSpPr>
          <p:sp>
            <p:nvSpPr>
              <p:cNvPr id="12" name="îsḻîdê"/>
              <p:cNvSpPr/>
              <p:nvPr/>
            </p:nvSpPr>
            <p:spPr bwMode="auto">
              <a:xfrm>
                <a:off x="1140852" y="2184394"/>
                <a:ext cx="3029672" cy="765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点击此处添加文本信息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标题数字等都可以通过点击和重新输入进行更改</a:t>
                </a:r>
              </a:p>
            </p:txBody>
          </p:sp>
          <p:sp>
            <p:nvSpPr>
              <p:cNvPr id="13" name="íṣḻíḍé"/>
              <p:cNvSpPr txBox="1"/>
              <p:nvPr/>
            </p:nvSpPr>
            <p:spPr bwMode="auto">
              <a:xfrm>
                <a:off x="1140852" y="1742589"/>
                <a:ext cx="302967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添加文本</a:t>
                </a:r>
                <a:endParaRPr lang="en-US" altLang="zh-CN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grpSp>
          <p:nvGrpSpPr>
            <p:cNvPr id="7" name="îṡḻïḑè"/>
            <p:cNvGrpSpPr/>
            <p:nvPr/>
          </p:nvGrpSpPr>
          <p:grpSpPr>
            <a:xfrm>
              <a:off x="673100" y="4803581"/>
              <a:ext cx="3335683" cy="1207106"/>
              <a:chOff x="1140852" y="1742589"/>
              <a:chExt cx="3029672" cy="1207106"/>
            </a:xfrm>
          </p:grpSpPr>
          <p:sp>
            <p:nvSpPr>
              <p:cNvPr id="10" name="îšlíḑè"/>
              <p:cNvSpPr/>
              <p:nvPr/>
            </p:nvSpPr>
            <p:spPr bwMode="auto">
              <a:xfrm>
                <a:off x="1140852" y="2184394"/>
                <a:ext cx="3029672" cy="765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点击此处添加文本信息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latin typeface="思源黑体 CN Normal" panose="020B0400000000000000" pitchFamily="34" charset="-122"/>
                    <a:ea typeface="思源黑体 CN Normal" panose="020B0400000000000000" pitchFamily="34" charset="-122"/>
                  </a:rPr>
                  <a:t>标题数字等都可以通过点击和重新输入进行更改</a:t>
                </a: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iṩļîḓé"/>
              <p:cNvSpPr txBox="1"/>
              <p:nvPr/>
            </p:nvSpPr>
            <p:spPr bwMode="auto">
              <a:xfrm>
                <a:off x="1140852" y="1742589"/>
                <a:ext cx="302967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添加文本</a:t>
                </a:r>
                <a:endParaRPr lang="en-US" altLang="zh-CN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>
              <a:off x="673100" y="2478767"/>
              <a:ext cx="333568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673100" y="4235629"/>
              <a:ext cx="333568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矩形: 圆角 32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矩形: 圆角 33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椭圆 34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3" grpId="0" animBg="1"/>
      <p:bldP spid="34" grpId="0" animBg="1"/>
      <p:bldP spid="35" grpId="0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śḷïḑè"/>
          <p:cNvSpPr/>
          <p:nvPr/>
        </p:nvSpPr>
        <p:spPr bwMode="auto">
          <a:xfrm>
            <a:off x="660401" y="2575858"/>
            <a:ext cx="10858499" cy="2112682"/>
          </a:xfrm>
          <a:custGeom>
            <a:avLst/>
            <a:gdLst>
              <a:gd name="connsiteX0" fmla="*/ 1046871 w 10858499"/>
              <a:gd name="connsiteY0" fmla="*/ 0 h 2112682"/>
              <a:gd name="connsiteX1" fmla="*/ 2085811 w 10858499"/>
              <a:gd name="connsiteY1" fmla="*/ 1056341 h 2112682"/>
              <a:gd name="connsiteX2" fmla="*/ 2079702 w 10858499"/>
              <a:gd name="connsiteY2" fmla="*/ 1056341 h 2112682"/>
              <a:gd name="connsiteX3" fmla="*/ 2793477 w 10858499"/>
              <a:gd name="connsiteY3" fmla="*/ 1784576 h 2112682"/>
              <a:gd name="connsiteX4" fmla="*/ 3515184 w 10858499"/>
              <a:gd name="connsiteY4" fmla="*/ 1056341 h 2112682"/>
              <a:gd name="connsiteX5" fmla="*/ 3514157 w 10858499"/>
              <a:gd name="connsiteY5" fmla="*/ 1056341 h 2112682"/>
              <a:gd name="connsiteX6" fmla="*/ 3509076 w 10858499"/>
              <a:gd name="connsiteY6" fmla="*/ 1056341 h 2112682"/>
              <a:gd name="connsiteX7" fmla="*/ 4555946 w 10858499"/>
              <a:gd name="connsiteY7" fmla="*/ 0 h 2112682"/>
              <a:gd name="connsiteX8" fmla="*/ 5594886 w 10858499"/>
              <a:gd name="connsiteY8" fmla="*/ 1056341 h 2112682"/>
              <a:gd name="connsiteX9" fmla="*/ 5588778 w 10858499"/>
              <a:gd name="connsiteY9" fmla="*/ 1056341 h 2112682"/>
              <a:gd name="connsiteX10" fmla="*/ 6302553 w 10858499"/>
              <a:gd name="connsiteY10" fmla="*/ 1784576 h 2112682"/>
              <a:gd name="connsiteX11" fmla="*/ 7024260 w 10858499"/>
              <a:gd name="connsiteY11" fmla="*/ 1056341 h 2112682"/>
              <a:gd name="connsiteX12" fmla="*/ 7023232 w 10858499"/>
              <a:gd name="connsiteY12" fmla="*/ 1056341 h 2112682"/>
              <a:gd name="connsiteX13" fmla="*/ 7018151 w 10858499"/>
              <a:gd name="connsiteY13" fmla="*/ 1056341 h 2112682"/>
              <a:gd name="connsiteX14" fmla="*/ 8065022 w 10858499"/>
              <a:gd name="connsiteY14" fmla="*/ 0 h 2112682"/>
              <a:gd name="connsiteX15" fmla="*/ 9103962 w 10858499"/>
              <a:gd name="connsiteY15" fmla="*/ 1056341 h 2112682"/>
              <a:gd name="connsiteX16" fmla="*/ 9097852 w 10858499"/>
              <a:gd name="connsiteY16" fmla="*/ 1056341 h 2112682"/>
              <a:gd name="connsiteX17" fmla="*/ 9811628 w 10858499"/>
              <a:gd name="connsiteY17" fmla="*/ 1784576 h 2112682"/>
              <a:gd name="connsiteX18" fmla="*/ 10533335 w 10858499"/>
              <a:gd name="connsiteY18" fmla="*/ 1056341 h 2112682"/>
              <a:gd name="connsiteX19" fmla="*/ 10858499 w 10858499"/>
              <a:gd name="connsiteY19" fmla="*/ 1056341 h 2112682"/>
              <a:gd name="connsiteX20" fmla="*/ 9811628 w 10858499"/>
              <a:gd name="connsiteY20" fmla="*/ 2112682 h 2112682"/>
              <a:gd name="connsiteX21" fmla="*/ 8772688 w 10858499"/>
              <a:gd name="connsiteY21" fmla="*/ 1056341 h 2112682"/>
              <a:gd name="connsiteX22" fmla="*/ 8777769 w 10858499"/>
              <a:gd name="connsiteY22" fmla="*/ 1056341 h 2112682"/>
              <a:gd name="connsiteX23" fmla="*/ 8778797 w 10858499"/>
              <a:gd name="connsiteY23" fmla="*/ 1056341 h 2112682"/>
              <a:gd name="connsiteX24" fmla="*/ 8065022 w 10858499"/>
              <a:gd name="connsiteY24" fmla="*/ 330611 h 2112682"/>
              <a:gd name="connsiteX25" fmla="*/ 7343316 w 10858499"/>
              <a:gd name="connsiteY25" fmla="*/ 1056341 h 2112682"/>
              <a:gd name="connsiteX26" fmla="*/ 7349424 w 10858499"/>
              <a:gd name="connsiteY26" fmla="*/ 1056341 h 2112682"/>
              <a:gd name="connsiteX27" fmla="*/ 6302553 w 10858499"/>
              <a:gd name="connsiteY27" fmla="*/ 2112682 h 2112682"/>
              <a:gd name="connsiteX28" fmla="*/ 5263613 w 10858499"/>
              <a:gd name="connsiteY28" fmla="*/ 1056341 h 2112682"/>
              <a:gd name="connsiteX29" fmla="*/ 5268694 w 10858499"/>
              <a:gd name="connsiteY29" fmla="*/ 1056341 h 2112682"/>
              <a:gd name="connsiteX30" fmla="*/ 5269722 w 10858499"/>
              <a:gd name="connsiteY30" fmla="*/ 1056341 h 2112682"/>
              <a:gd name="connsiteX31" fmla="*/ 4555946 w 10858499"/>
              <a:gd name="connsiteY31" fmla="*/ 330611 h 2112682"/>
              <a:gd name="connsiteX32" fmla="*/ 3834240 w 10858499"/>
              <a:gd name="connsiteY32" fmla="*/ 1056341 h 2112682"/>
              <a:gd name="connsiteX33" fmla="*/ 3840348 w 10858499"/>
              <a:gd name="connsiteY33" fmla="*/ 1056341 h 2112682"/>
              <a:gd name="connsiteX34" fmla="*/ 2793477 w 10858499"/>
              <a:gd name="connsiteY34" fmla="*/ 2112682 h 2112682"/>
              <a:gd name="connsiteX35" fmla="*/ 1754538 w 10858499"/>
              <a:gd name="connsiteY35" fmla="*/ 1056341 h 2112682"/>
              <a:gd name="connsiteX36" fmla="*/ 1759618 w 10858499"/>
              <a:gd name="connsiteY36" fmla="*/ 1056341 h 2112682"/>
              <a:gd name="connsiteX37" fmla="*/ 1760646 w 10858499"/>
              <a:gd name="connsiteY37" fmla="*/ 1056341 h 2112682"/>
              <a:gd name="connsiteX38" fmla="*/ 1046871 w 10858499"/>
              <a:gd name="connsiteY38" fmla="*/ 330611 h 2112682"/>
              <a:gd name="connsiteX39" fmla="*/ 325164 w 10858499"/>
              <a:gd name="connsiteY39" fmla="*/ 1056341 h 2112682"/>
              <a:gd name="connsiteX40" fmla="*/ 0 w 10858499"/>
              <a:gd name="connsiteY40" fmla="*/ 1056341 h 2112682"/>
              <a:gd name="connsiteX41" fmla="*/ 1046871 w 10858499"/>
              <a:gd name="connsiteY41" fmla="*/ 0 h 21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58499" h="2112682">
                <a:moveTo>
                  <a:pt x="1046871" y="0"/>
                </a:moveTo>
                <a:cubicBezTo>
                  <a:pt x="1617891" y="0"/>
                  <a:pt x="2085811" y="475757"/>
                  <a:pt x="2085811" y="1056341"/>
                </a:cubicBezTo>
                <a:lnTo>
                  <a:pt x="2079702" y="1056341"/>
                </a:lnTo>
                <a:cubicBezTo>
                  <a:pt x="2079702" y="1456470"/>
                  <a:pt x="2396936" y="1784576"/>
                  <a:pt x="2793477" y="1784576"/>
                </a:cubicBezTo>
                <a:cubicBezTo>
                  <a:pt x="3190019" y="1784576"/>
                  <a:pt x="3515184" y="1456470"/>
                  <a:pt x="3515184" y="1056341"/>
                </a:cubicBezTo>
                <a:lnTo>
                  <a:pt x="3514157" y="1056341"/>
                </a:lnTo>
                <a:cubicBezTo>
                  <a:pt x="3509076" y="1056341"/>
                  <a:pt x="3509076" y="1056341"/>
                  <a:pt x="3509076" y="1056341"/>
                </a:cubicBezTo>
                <a:cubicBezTo>
                  <a:pt x="3509076" y="475757"/>
                  <a:pt x="3976995" y="0"/>
                  <a:pt x="4555946" y="0"/>
                </a:cubicBezTo>
                <a:cubicBezTo>
                  <a:pt x="5126967" y="0"/>
                  <a:pt x="5594886" y="475757"/>
                  <a:pt x="5594886" y="1056341"/>
                </a:cubicBezTo>
                <a:lnTo>
                  <a:pt x="5588778" y="1056341"/>
                </a:lnTo>
                <a:cubicBezTo>
                  <a:pt x="5588778" y="1456470"/>
                  <a:pt x="5906011" y="1784576"/>
                  <a:pt x="6302553" y="1784576"/>
                </a:cubicBezTo>
                <a:cubicBezTo>
                  <a:pt x="6699095" y="1784576"/>
                  <a:pt x="7024260" y="1456470"/>
                  <a:pt x="7024260" y="1056341"/>
                </a:cubicBezTo>
                <a:lnTo>
                  <a:pt x="7023232" y="1056341"/>
                </a:lnTo>
                <a:cubicBezTo>
                  <a:pt x="7018151" y="1056341"/>
                  <a:pt x="7018151" y="1056341"/>
                  <a:pt x="7018151" y="1056341"/>
                </a:cubicBezTo>
                <a:cubicBezTo>
                  <a:pt x="7018151" y="475757"/>
                  <a:pt x="7486071" y="0"/>
                  <a:pt x="8065022" y="0"/>
                </a:cubicBezTo>
                <a:cubicBezTo>
                  <a:pt x="8636042" y="0"/>
                  <a:pt x="9103962" y="475757"/>
                  <a:pt x="9103962" y="1056341"/>
                </a:cubicBezTo>
                <a:lnTo>
                  <a:pt x="9097852" y="1056341"/>
                </a:lnTo>
                <a:cubicBezTo>
                  <a:pt x="9097852" y="1456470"/>
                  <a:pt x="9415086" y="1784576"/>
                  <a:pt x="9811628" y="1784576"/>
                </a:cubicBezTo>
                <a:cubicBezTo>
                  <a:pt x="10208170" y="1784576"/>
                  <a:pt x="10533335" y="1456470"/>
                  <a:pt x="10533335" y="1056341"/>
                </a:cubicBezTo>
                <a:cubicBezTo>
                  <a:pt x="10533335" y="1056341"/>
                  <a:pt x="10533335" y="1056341"/>
                  <a:pt x="10858499" y="1056341"/>
                </a:cubicBezTo>
                <a:cubicBezTo>
                  <a:pt x="10858499" y="1640530"/>
                  <a:pt x="10390579" y="2112682"/>
                  <a:pt x="9811628" y="2112682"/>
                </a:cubicBezTo>
                <a:cubicBezTo>
                  <a:pt x="9240608" y="2112682"/>
                  <a:pt x="8772688" y="1640530"/>
                  <a:pt x="8772688" y="1056341"/>
                </a:cubicBezTo>
                <a:cubicBezTo>
                  <a:pt x="8772688" y="1056341"/>
                  <a:pt x="8772688" y="1056341"/>
                  <a:pt x="8777769" y="1056341"/>
                </a:cubicBezTo>
                <a:lnTo>
                  <a:pt x="8778797" y="1056341"/>
                </a:lnTo>
                <a:cubicBezTo>
                  <a:pt x="8778797" y="653158"/>
                  <a:pt x="8461564" y="330611"/>
                  <a:pt x="8065022" y="330611"/>
                </a:cubicBezTo>
                <a:cubicBezTo>
                  <a:pt x="7660549" y="330611"/>
                  <a:pt x="7343316" y="653158"/>
                  <a:pt x="7343316" y="1056341"/>
                </a:cubicBezTo>
                <a:lnTo>
                  <a:pt x="7349424" y="1056341"/>
                </a:lnTo>
                <a:cubicBezTo>
                  <a:pt x="7349424" y="1640530"/>
                  <a:pt x="6881505" y="2112682"/>
                  <a:pt x="6302553" y="2112682"/>
                </a:cubicBezTo>
                <a:cubicBezTo>
                  <a:pt x="5731533" y="2112682"/>
                  <a:pt x="5263613" y="1640530"/>
                  <a:pt x="5263613" y="1056341"/>
                </a:cubicBezTo>
                <a:cubicBezTo>
                  <a:pt x="5263613" y="1056341"/>
                  <a:pt x="5263613" y="1056341"/>
                  <a:pt x="5268694" y="1056341"/>
                </a:cubicBezTo>
                <a:lnTo>
                  <a:pt x="5269722" y="1056341"/>
                </a:lnTo>
                <a:cubicBezTo>
                  <a:pt x="5269722" y="653158"/>
                  <a:pt x="4952488" y="330611"/>
                  <a:pt x="4555946" y="330611"/>
                </a:cubicBezTo>
                <a:cubicBezTo>
                  <a:pt x="4151473" y="330611"/>
                  <a:pt x="3834240" y="653158"/>
                  <a:pt x="3834240" y="1056341"/>
                </a:cubicBezTo>
                <a:lnTo>
                  <a:pt x="3840348" y="1056341"/>
                </a:lnTo>
                <a:cubicBezTo>
                  <a:pt x="3840348" y="1640530"/>
                  <a:pt x="3372429" y="2112682"/>
                  <a:pt x="2793477" y="2112682"/>
                </a:cubicBezTo>
                <a:cubicBezTo>
                  <a:pt x="2222457" y="2112682"/>
                  <a:pt x="1754538" y="1640530"/>
                  <a:pt x="1754538" y="1056341"/>
                </a:cubicBezTo>
                <a:cubicBezTo>
                  <a:pt x="1754538" y="1056341"/>
                  <a:pt x="1754538" y="1056341"/>
                  <a:pt x="1759618" y="1056341"/>
                </a:cubicBezTo>
                <a:lnTo>
                  <a:pt x="1760646" y="1056341"/>
                </a:lnTo>
                <a:cubicBezTo>
                  <a:pt x="1760646" y="653158"/>
                  <a:pt x="1443412" y="330611"/>
                  <a:pt x="1046871" y="330611"/>
                </a:cubicBezTo>
                <a:cubicBezTo>
                  <a:pt x="642398" y="330611"/>
                  <a:pt x="325164" y="653158"/>
                  <a:pt x="325164" y="1056341"/>
                </a:cubicBezTo>
                <a:cubicBezTo>
                  <a:pt x="0" y="1056341"/>
                  <a:pt x="0" y="1056341"/>
                  <a:pt x="0" y="1056341"/>
                </a:cubicBezTo>
                <a:cubicBezTo>
                  <a:pt x="0" y="475757"/>
                  <a:pt x="467919" y="0"/>
                  <a:pt x="1046871" y="0"/>
                </a:cubicBezTo>
                <a:close/>
              </a:path>
            </a:pathLst>
          </a:custGeom>
          <a:pattFill prst="pct70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dirty="0">
              <a:latin typeface="宋体" panose="02010600030101010101" pitchFamily="2" charset="-122"/>
            </a:endParaRPr>
          </a:p>
        </p:txBody>
      </p:sp>
      <p:sp>
        <p:nvSpPr>
          <p:cNvPr id="5" name="íSļiḑè"/>
          <p:cNvSpPr/>
          <p:nvPr/>
        </p:nvSpPr>
        <p:spPr>
          <a:xfrm>
            <a:off x="3135124" y="4205194"/>
            <a:ext cx="645438" cy="64543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" name="ísľïḍê"/>
          <p:cNvSpPr/>
          <p:nvPr/>
        </p:nvSpPr>
        <p:spPr>
          <a:xfrm>
            <a:off x="6644200" y="4205194"/>
            <a:ext cx="645438" cy="64543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7" name="iṡ1íďè"/>
          <p:cNvSpPr/>
          <p:nvPr/>
        </p:nvSpPr>
        <p:spPr>
          <a:xfrm>
            <a:off x="10153275" y="4205194"/>
            <a:ext cx="645438" cy="64543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06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" name="iš1ídè"/>
          <p:cNvSpPr/>
          <p:nvPr/>
        </p:nvSpPr>
        <p:spPr>
          <a:xfrm>
            <a:off x="1380586" y="2413768"/>
            <a:ext cx="645438" cy="645438"/>
          </a:xfrm>
          <a:prstGeom prst="ellipse">
            <a:avLst/>
          </a:prstGeom>
          <a:solidFill>
            <a:srgbClr val="FFD100"/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9" name="ïSḻîḍê"/>
          <p:cNvSpPr/>
          <p:nvPr/>
        </p:nvSpPr>
        <p:spPr>
          <a:xfrm>
            <a:off x="4889662" y="2413768"/>
            <a:ext cx="645438" cy="645438"/>
          </a:xfrm>
          <a:prstGeom prst="ellipse">
            <a:avLst/>
          </a:prstGeom>
          <a:solidFill>
            <a:srgbClr val="FFD100"/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0" name="íS1ïdé"/>
          <p:cNvSpPr/>
          <p:nvPr/>
        </p:nvSpPr>
        <p:spPr>
          <a:xfrm>
            <a:off x="8398738" y="2413768"/>
            <a:ext cx="645438" cy="645438"/>
          </a:xfrm>
          <a:prstGeom prst="ellipse">
            <a:avLst/>
          </a:prstGeom>
          <a:solidFill>
            <a:srgbClr val="FFD100"/>
          </a:solidFill>
          <a:ln w="19050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/>
          <a:p>
            <a:pPr algn="ctr" defTabSz="914400"/>
            <a:r>
              <a:rPr lang="en-US" altLang="zh-CN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05</a:t>
            </a:r>
            <a:endParaRPr lang="zh-CN" altLang="en-US" sz="200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1" name="í$ľíḑê"/>
          <p:cNvGrpSpPr/>
          <p:nvPr/>
        </p:nvGrpSpPr>
        <p:grpSpPr>
          <a:xfrm>
            <a:off x="826037" y="3592325"/>
            <a:ext cx="1754537" cy="1717577"/>
            <a:chOff x="660400" y="4027305"/>
            <a:chExt cx="1754537" cy="1717577"/>
          </a:xfrm>
        </p:grpSpPr>
        <p:sp>
          <p:nvSpPr>
            <p:cNvPr id="27" name="îṩḷíḍê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8" name="ïṩḻîḍè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  <a:endParaRPr lang="en-US" altLang="zh-CN" sz="12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12" name="išḻíḓê"/>
          <p:cNvGrpSpPr/>
          <p:nvPr/>
        </p:nvGrpSpPr>
        <p:grpSpPr>
          <a:xfrm>
            <a:off x="4335113" y="3592325"/>
            <a:ext cx="1754537" cy="1717577"/>
            <a:chOff x="660400" y="4027305"/>
            <a:chExt cx="1754537" cy="1717577"/>
          </a:xfrm>
        </p:grpSpPr>
        <p:sp>
          <p:nvSpPr>
            <p:cNvPr id="25" name="iSľiḓê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íşḻidé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13" name="iṣḻide"/>
          <p:cNvGrpSpPr/>
          <p:nvPr/>
        </p:nvGrpSpPr>
        <p:grpSpPr>
          <a:xfrm>
            <a:off x="7844189" y="3592325"/>
            <a:ext cx="1754537" cy="1717577"/>
            <a:chOff x="660400" y="4027305"/>
            <a:chExt cx="1754537" cy="1717577"/>
          </a:xfrm>
        </p:grpSpPr>
        <p:sp>
          <p:nvSpPr>
            <p:cNvPr id="23" name="íṣḷíḋè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ïṡlîḓè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14" name="iṡļîďe"/>
          <p:cNvGrpSpPr/>
          <p:nvPr/>
        </p:nvGrpSpPr>
        <p:grpSpPr>
          <a:xfrm>
            <a:off x="2580575" y="1954498"/>
            <a:ext cx="1754537" cy="1717577"/>
            <a:chOff x="660400" y="4027305"/>
            <a:chExt cx="1754537" cy="1717577"/>
          </a:xfrm>
        </p:grpSpPr>
        <p:sp>
          <p:nvSpPr>
            <p:cNvPr id="21" name="îŝľiḑé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2" name="îśļîḓè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15" name="íşļíḑe"/>
          <p:cNvGrpSpPr/>
          <p:nvPr/>
        </p:nvGrpSpPr>
        <p:grpSpPr>
          <a:xfrm>
            <a:off x="6089651" y="1954498"/>
            <a:ext cx="1754537" cy="1717577"/>
            <a:chOff x="660400" y="4027305"/>
            <a:chExt cx="1754537" cy="1717577"/>
          </a:xfrm>
        </p:grpSpPr>
        <p:sp>
          <p:nvSpPr>
            <p:cNvPr id="19" name="îśliḍe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0" name="îṣľídé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16" name="iṥḷiďe"/>
          <p:cNvGrpSpPr/>
          <p:nvPr/>
        </p:nvGrpSpPr>
        <p:grpSpPr>
          <a:xfrm>
            <a:off x="9598726" y="1954498"/>
            <a:ext cx="1754537" cy="1717577"/>
            <a:chOff x="660400" y="4027305"/>
            <a:chExt cx="1754537" cy="1717577"/>
          </a:xfrm>
        </p:grpSpPr>
        <p:sp>
          <p:nvSpPr>
            <p:cNvPr id="17" name="íṥlîḓe"/>
            <p:cNvSpPr txBox="1"/>
            <p:nvPr/>
          </p:nvSpPr>
          <p:spPr>
            <a:xfrm>
              <a:off x="660400" y="4027305"/>
              <a:ext cx="1754537" cy="4466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添加文本</a:t>
              </a:r>
              <a:endParaRPr lang="id-ID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8" name="ïṩliḑe"/>
            <p:cNvSpPr/>
            <p:nvPr/>
          </p:nvSpPr>
          <p:spPr bwMode="auto">
            <a:xfrm>
              <a:off x="660400" y="4474003"/>
              <a:ext cx="1754537" cy="127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标题数字等都可以通过点击和重新输入进行更改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  <p:sp>
        <p:nvSpPr>
          <p:cNvPr id="34" name="矩形: 圆角 33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: 圆角 34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3" grpId="0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: 圆角 19"/>
          <p:cNvSpPr/>
          <p:nvPr/>
        </p:nvSpPr>
        <p:spPr>
          <a:xfrm rot="2591120">
            <a:off x="1625091" y="1924275"/>
            <a:ext cx="783956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 rot="2591120">
            <a:off x="394494" y="2554075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 rot="2591120">
            <a:off x="1320439" y="2802380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930847" y="68356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矩形: 圆角 21"/>
          <p:cNvSpPr/>
          <p:nvPr/>
        </p:nvSpPr>
        <p:spPr>
          <a:xfrm rot="2591120">
            <a:off x="6516990" y="5269636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 rot="2591120">
            <a:off x="6245385" y="552793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062163" y="1166813"/>
            <a:ext cx="8203477" cy="4645057"/>
            <a:chOff x="2062163" y="1166813"/>
            <a:chExt cx="8203477" cy="4645057"/>
          </a:xfrm>
        </p:grpSpPr>
        <p:sp>
          <p:nvSpPr>
            <p:cNvPr id="13" name="矩形 12"/>
            <p:cNvSpPr/>
            <p:nvPr/>
          </p:nvSpPr>
          <p:spPr>
            <a:xfrm>
              <a:off x="2062163" y="1166813"/>
              <a:ext cx="8067675" cy="452437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197966" y="1287495"/>
              <a:ext cx="8067674" cy="45243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等腰三角形 47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等腰三角形 48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0" name="等腰三角形 49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" name="等腰三角形 50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等腰三角形 51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等腰三角形 52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445127" y="1995712"/>
            <a:ext cx="7301745" cy="3325502"/>
            <a:chOff x="2445127" y="1995712"/>
            <a:chExt cx="7301745" cy="3325502"/>
          </a:xfrm>
        </p:grpSpPr>
        <p:sp>
          <p:nvSpPr>
            <p:cNvPr id="25" name="文本框 24"/>
            <p:cNvSpPr txBox="1"/>
            <p:nvPr/>
          </p:nvSpPr>
          <p:spPr>
            <a:xfrm>
              <a:off x="2445127" y="2390622"/>
              <a:ext cx="7301745" cy="76944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626166" y="1995712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THANK</a:t>
              </a:r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105552" y="3477118"/>
              <a:ext cx="4006225" cy="846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Company 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ProspectCompany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</a:t>
              </a:r>
            </a:p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ProspectCompany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Summary and </a:t>
              </a:r>
            </a:p>
            <a:p>
              <a:pPr algn="ctr"/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Company Summary and Future </a:t>
              </a:r>
              <a:r>
                <a:rPr lang="en-US" altLang="zh-CN" sz="1050" dirty="0" err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ProspectFuture</a:t>
              </a:r>
              <a:r>
                <a:rPr lang="en-US" altLang="zh-CN" sz="105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Prospect</a:t>
              </a:r>
              <a:endParaRPr lang="zh-CN" altLang="en-US" sz="105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4062109" y="4922263"/>
              <a:ext cx="4924384" cy="398951"/>
              <a:chOff x="4242406" y="4921085"/>
              <a:chExt cx="4924384" cy="398951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4242406" y="4921085"/>
                <a:ext cx="1651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汇报人：</a:t>
                </a:r>
                <a:r>
                  <a:rPr lang="en-US" altLang="zh-CN" sz="1600" b="1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xiazaii</a:t>
                </a:r>
                <a:endParaRPr lang="zh-CN" altLang="en-US" sz="2000" b="1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6112026" y="4982851"/>
                <a:ext cx="3054764" cy="337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汇报时间：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202X 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年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 * 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月 </a:t>
                </a:r>
                <a:r>
                  <a:rPr lang="en-US" altLang="zh-CN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* </a:t>
                </a:r>
                <a:r>
                  <a:rPr lang="zh-CN" altLang="en-US" sz="1600" b="1" dirty="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日</a:t>
                </a: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3680909" y="3160063"/>
              <a:ext cx="4830183" cy="28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7" grpId="0" animBg="1"/>
      <p:bldP spid="19" grpId="0" animBg="1"/>
      <p:bldP spid="22" grpId="0" animBg="1"/>
      <p:bldP spid="23" grpId="0" animBg="1"/>
      <p:bldP spid="47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: 圆角 19"/>
          <p:cNvSpPr/>
          <p:nvPr/>
        </p:nvSpPr>
        <p:spPr>
          <a:xfrm rot="2591120">
            <a:off x="1625091" y="1924275"/>
            <a:ext cx="783956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 rot="2591120">
            <a:off x="394494" y="2554075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 rot="2591120">
            <a:off x="1320439" y="2802380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930847" y="68356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矩形: 圆角 21"/>
          <p:cNvSpPr/>
          <p:nvPr/>
        </p:nvSpPr>
        <p:spPr>
          <a:xfrm rot="2591120">
            <a:off x="6516990" y="5269636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 rot="2591120">
            <a:off x="6245385" y="552793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062163" y="1166813"/>
            <a:ext cx="8203477" cy="4645057"/>
            <a:chOff x="2062163" y="1166813"/>
            <a:chExt cx="8203477" cy="4645057"/>
          </a:xfrm>
        </p:grpSpPr>
        <p:sp>
          <p:nvSpPr>
            <p:cNvPr id="13" name="矩形 12"/>
            <p:cNvSpPr/>
            <p:nvPr/>
          </p:nvSpPr>
          <p:spPr>
            <a:xfrm>
              <a:off x="2062163" y="1166813"/>
              <a:ext cx="8067675" cy="452437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197966" y="1287495"/>
              <a:ext cx="8067674" cy="45243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等腰三角形 47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等腰三角形 48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0" name="等腰三角形 49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" name="等腰三角形 50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等腰三角形 51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等腰三角形 52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68539" y="2841796"/>
            <a:ext cx="1699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目录</a:t>
            </a:r>
            <a:endParaRPr lang="en-US" altLang="zh-CN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/>
            <a:r>
              <a:rPr lang="en-US" altLang="zh-CN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content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325929" y="2170367"/>
            <a:ext cx="3222915" cy="423257"/>
            <a:chOff x="5325929" y="2170367"/>
            <a:chExt cx="3222915" cy="423257"/>
          </a:xfrm>
        </p:grpSpPr>
        <p:sp>
          <p:nvSpPr>
            <p:cNvPr id="40" name="矩形 39"/>
            <p:cNvSpPr/>
            <p:nvPr/>
          </p:nvSpPr>
          <p:spPr>
            <a:xfrm rot="2700000">
              <a:off x="5362397" y="2201119"/>
              <a:ext cx="361754" cy="361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5325929" y="2187260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5825020" y="2170367"/>
              <a:ext cx="2723824" cy="423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315171" y="2778578"/>
            <a:ext cx="3233673" cy="450872"/>
            <a:chOff x="5315171" y="2778578"/>
            <a:chExt cx="3233673" cy="450872"/>
          </a:xfrm>
        </p:grpSpPr>
        <p:sp>
          <p:nvSpPr>
            <p:cNvPr id="54" name="矩形 53"/>
            <p:cNvSpPr/>
            <p:nvPr/>
          </p:nvSpPr>
          <p:spPr>
            <a:xfrm rot="2700000">
              <a:off x="5362397" y="2845976"/>
              <a:ext cx="361754" cy="361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5315171" y="2860118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5825020" y="2778578"/>
              <a:ext cx="2723824" cy="423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点击此处添加文本信息。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315171" y="3444128"/>
            <a:ext cx="3233672" cy="423257"/>
            <a:chOff x="5315171" y="3444128"/>
            <a:chExt cx="3233672" cy="423257"/>
          </a:xfrm>
        </p:grpSpPr>
        <p:sp>
          <p:nvSpPr>
            <p:cNvPr id="41" name="矩形 40"/>
            <p:cNvSpPr/>
            <p:nvPr/>
          </p:nvSpPr>
          <p:spPr>
            <a:xfrm rot="2700000">
              <a:off x="5362397" y="3490833"/>
              <a:ext cx="361754" cy="361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315171" y="3495681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5825020" y="3444128"/>
              <a:ext cx="2723823" cy="423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315171" y="4052748"/>
            <a:ext cx="3233672" cy="445118"/>
            <a:chOff x="5315171" y="4052748"/>
            <a:chExt cx="3233672" cy="445118"/>
          </a:xfrm>
        </p:grpSpPr>
        <p:sp>
          <p:nvSpPr>
            <p:cNvPr id="55" name="矩形 54"/>
            <p:cNvSpPr/>
            <p:nvPr/>
          </p:nvSpPr>
          <p:spPr>
            <a:xfrm rot="2700000">
              <a:off x="5362397" y="4135689"/>
              <a:ext cx="361754" cy="361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5315171" y="4128534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04</a:t>
              </a:r>
              <a:endPara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5825020" y="4052748"/>
              <a:ext cx="2723823" cy="423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点击此处添加文本信息。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7" grpId="0" animBg="1"/>
      <p:bldP spid="19" grpId="0" animBg="1"/>
      <p:bldP spid="22" grpId="0" animBg="1"/>
      <p:bldP spid="23" grpId="0" animBg="1"/>
      <p:bldP spid="47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/>
          <p:cNvSpPr/>
          <p:nvPr/>
        </p:nvSpPr>
        <p:spPr>
          <a:xfrm rot="2591120">
            <a:off x="7563433" y="3914915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: 圆角 6"/>
          <p:cNvSpPr/>
          <p:nvPr/>
        </p:nvSpPr>
        <p:spPr>
          <a:xfrm rot="2591120">
            <a:off x="3958246" y="2482138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: 圆角 7"/>
          <p:cNvSpPr/>
          <p:nvPr/>
        </p:nvSpPr>
        <p:spPr>
          <a:xfrm rot="2591120">
            <a:off x="2454708" y="2915422"/>
            <a:ext cx="6264761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: 圆角 8"/>
          <p:cNvSpPr/>
          <p:nvPr/>
        </p:nvSpPr>
        <p:spPr>
          <a:xfrm rot="2591120">
            <a:off x="3544992" y="3269548"/>
            <a:ext cx="6192299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6074347" y="2271411"/>
            <a:ext cx="1988699" cy="19886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57569" y="998623"/>
            <a:ext cx="179914" cy="179914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4729083" y="1606192"/>
            <a:ext cx="2734733" cy="273473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84685" y="1724903"/>
            <a:ext cx="2022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  <a:endParaRPr lang="zh-CN" altLang="en-US" sz="6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9505" y="2782944"/>
            <a:ext cx="22532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点击此处添加文本信息。</a:t>
            </a: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4603224" y="3474639"/>
            <a:ext cx="1356526" cy="13565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  <p:bldP spid="4" grpId="0" animBg="1"/>
      <p:bldP spid="10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: 圆角 2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任意多边形 9"/>
          <p:cNvSpPr/>
          <p:nvPr/>
        </p:nvSpPr>
        <p:spPr>
          <a:xfrm rot="16200000">
            <a:off x="4284684" y="233592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01</a:t>
            </a:r>
            <a:endParaRPr lang="zh-CN" altLang="en-US" sz="5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任意多边形 10"/>
          <p:cNvSpPr/>
          <p:nvPr/>
        </p:nvSpPr>
        <p:spPr>
          <a:xfrm rot="16200000">
            <a:off x="6098241" y="2335927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02</a:t>
            </a:r>
            <a:endParaRPr lang="zh-CN" altLang="en-US" sz="5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任意多边形 11"/>
          <p:cNvSpPr/>
          <p:nvPr/>
        </p:nvSpPr>
        <p:spPr>
          <a:xfrm rot="16200000">
            <a:off x="4265633" y="4050428"/>
            <a:ext cx="1409700" cy="1179189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03</a:t>
            </a:r>
            <a:endParaRPr lang="zh-CN" altLang="en-US" sz="5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任意多边形 12"/>
          <p:cNvSpPr/>
          <p:nvPr/>
        </p:nvSpPr>
        <p:spPr>
          <a:xfrm rot="16200000">
            <a:off x="6079190" y="4050427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04</a:t>
            </a:r>
            <a:endParaRPr lang="zh-CN" altLang="en-US" sz="5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86887" y="2220669"/>
            <a:ext cx="3319761" cy="117268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13" name="矩形 12"/>
          <p:cNvSpPr/>
          <p:nvPr/>
        </p:nvSpPr>
        <p:spPr>
          <a:xfrm>
            <a:off x="7586887" y="3931649"/>
            <a:ext cx="3319761" cy="117268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895623" y="2220669"/>
            <a:ext cx="3319761" cy="117268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15" name="矩形 14"/>
          <p:cNvSpPr/>
          <p:nvPr/>
        </p:nvSpPr>
        <p:spPr>
          <a:xfrm>
            <a:off x="895623" y="3931649"/>
            <a:ext cx="3319761" cy="117268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>
              <a:lnSpc>
                <a:spcPct val="130000"/>
              </a:lnSpc>
              <a:spcBef>
                <a:spcPts val="800"/>
              </a:spcBef>
            </a:pP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顶部“开始”面板中可以对字体、字号、颜色、行距等进行修改。建议正文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10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号字，</a:t>
            </a:r>
            <a:r>
              <a:rPr lang="en-US" altLang="zh-CN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1.3</a:t>
            </a:r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倍字间距。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"/>
          <p:cNvSpPr/>
          <p:nvPr/>
        </p:nvSpPr>
        <p:spPr>
          <a:xfrm>
            <a:off x="0" y="172936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2"/>
          <p:cNvSpPr/>
          <p:nvPr/>
        </p:nvSpPr>
        <p:spPr>
          <a:xfrm>
            <a:off x="0" y="3853133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2"/>
          <p:cNvSpPr/>
          <p:nvPr/>
        </p:nvSpPr>
        <p:spPr>
          <a:xfrm flipH="1" flipV="1">
            <a:off x="5314950" y="2791249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矩形 2"/>
          <p:cNvSpPr/>
          <p:nvPr/>
        </p:nvSpPr>
        <p:spPr>
          <a:xfrm flipH="1" flipV="1">
            <a:off x="5314950" y="4915017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45590" y="1767799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latin typeface="宋体" panose="02010600030101010101" pitchFamily="2" charset="-122"/>
                <a:ea typeface="宋体" panose="02010600030101010101" pitchFamily="2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5590" y="3878061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latin typeface="宋体" panose="02010600030101010101" pitchFamily="2" charset="-122"/>
                <a:ea typeface="宋体" panose="02010600030101010101" pitchFamily="2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68325" y="2831745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在此添加关键字</a:t>
            </a:r>
          </a:p>
          <a:p>
            <a:r>
              <a:rPr lang="zh-CN" altLang="en-US" sz="1200" dirty="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68325" y="4953451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在此添加关键字</a:t>
            </a:r>
          </a:p>
          <a:p>
            <a:r>
              <a:rPr lang="zh-CN" altLang="en-US" sz="1200" dirty="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069263" y="1824099"/>
            <a:ext cx="608013" cy="676275"/>
            <a:chOff x="6735763" y="10544176"/>
            <a:chExt cx="608013" cy="6762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17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18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19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0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1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2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3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4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38455" y="2958992"/>
            <a:ext cx="646112" cy="449263"/>
            <a:chOff x="7767638" y="10672763"/>
            <a:chExt cx="646112" cy="449263"/>
          </a:xfrm>
          <a:solidFill>
            <a:srgbClr val="FFD100"/>
          </a:solidFill>
        </p:grpSpPr>
        <p:sp>
          <p:nvSpPr>
            <p:cNvPr id="26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7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8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29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30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sp>
        <p:nvSpPr>
          <p:cNvPr id="31" name="Freeform 898"/>
          <p:cNvSpPr>
            <a:spLocks noEditPoints="1"/>
          </p:cNvSpPr>
          <p:nvPr/>
        </p:nvSpPr>
        <p:spPr bwMode="auto">
          <a:xfrm>
            <a:off x="6972426" y="4044605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宋体" panose="02010600030101010101" pitchFamily="2" charset="-122"/>
            </a:endParaRPr>
          </a:p>
        </p:txBody>
      </p:sp>
      <p:sp>
        <p:nvSpPr>
          <p:cNvPr id="32" name="Freeform 1512"/>
          <p:cNvSpPr>
            <a:spLocks noEditPoints="1"/>
          </p:cNvSpPr>
          <p:nvPr/>
        </p:nvSpPr>
        <p:spPr bwMode="auto">
          <a:xfrm>
            <a:off x="4555565" y="4979042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宋体" panose="02010600030101010101" pitchFamily="2" charset="-122"/>
            </a:endParaRPr>
          </a:p>
        </p:txBody>
      </p:sp>
      <p:sp>
        <p:nvSpPr>
          <p:cNvPr id="34" name="矩形: 圆角 33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矩形: 圆角 34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31" grpId="0" animBg="1"/>
      <p:bldP spid="32" grpId="0" animBg="1"/>
      <p:bldP spid="34" grpId="0" animBg="1"/>
      <p:bldP spid="35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办公资</a:t>
            </a: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单击此处添加标题文本内容</a:t>
            </a:r>
            <a:endParaRPr lang="en-US" sz="2400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9" name="六边形 16"/>
          <p:cNvSpPr/>
          <p:nvPr/>
        </p:nvSpPr>
        <p:spPr>
          <a:xfrm>
            <a:off x="5468057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500" kern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六边形 14"/>
          <p:cNvSpPr/>
          <p:nvPr/>
        </p:nvSpPr>
        <p:spPr>
          <a:xfrm>
            <a:off x="5104154" y="4072634"/>
            <a:ext cx="666394" cy="765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六边形 18"/>
          <p:cNvSpPr/>
          <p:nvPr/>
        </p:nvSpPr>
        <p:spPr>
          <a:xfrm>
            <a:off x="6901665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296432" y="2740564"/>
            <a:ext cx="1327414" cy="1525763"/>
            <a:chOff x="5296432" y="2740564"/>
            <a:chExt cx="1327414" cy="1525763"/>
          </a:xfrm>
        </p:grpSpPr>
        <p:sp>
          <p:nvSpPr>
            <p:cNvPr id="32" name="六边形 31"/>
            <p:cNvSpPr/>
            <p:nvPr/>
          </p:nvSpPr>
          <p:spPr>
            <a:xfrm rot="5400000">
              <a:off x="5197257" y="2839739"/>
              <a:ext cx="1525763" cy="132741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902"/>
            <p:cNvSpPr>
              <a:spLocks noEditPoints="1"/>
            </p:cNvSpPr>
            <p:nvPr/>
          </p:nvSpPr>
          <p:spPr bwMode="auto">
            <a:xfrm>
              <a:off x="5625969" y="3245062"/>
              <a:ext cx="668338" cy="517525"/>
            </a:xfrm>
            <a:custGeom>
              <a:avLst/>
              <a:gdLst>
                <a:gd name="T0" fmla="*/ 51 w 178"/>
                <a:gd name="T1" fmla="*/ 100 h 138"/>
                <a:gd name="T2" fmla="*/ 63 w 178"/>
                <a:gd name="T3" fmla="*/ 112 h 138"/>
                <a:gd name="T4" fmla="*/ 89 w 178"/>
                <a:gd name="T5" fmla="*/ 101 h 138"/>
                <a:gd name="T6" fmla="*/ 115 w 178"/>
                <a:gd name="T7" fmla="*/ 112 h 138"/>
                <a:gd name="T8" fmla="*/ 127 w 178"/>
                <a:gd name="T9" fmla="*/ 100 h 138"/>
                <a:gd name="T10" fmla="*/ 89 w 178"/>
                <a:gd name="T11" fmla="*/ 84 h 138"/>
                <a:gd name="T12" fmla="*/ 51 w 178"/>
                <a:gd name="T13" fmla="*/ 100 h 138"/>
                <a:gd name="T14" fmla="*/ 89 w 178"/>
                <a:gd name="T15" fmla="*/ 120 h 138"/>
                <a:gd name="T16" fmla="*/ 76 w 178"/>
                <a:gd name="T17" fmla="*/ 125 h 138"/>
                <a:gd name="T18" fmla="*/ 89 w 178"/>
                <a:gd name="T19" fmla="*/ 138 h 138"/>
                <a:gd name="T20" fmla="*/ 102 w 178"/>
                <a:gd name="T21" fmla="*/ 125 h 138"/>
                <a:gd name="T22" fmla="*/ 89 w 178"/>
                <a:gd name="T23" fmla="*/ 120 h 138"/>
                <a:gd name="T24" fmla="*/ 177 w 178"/>
                <a:gd name="T25" fmla="*/ 49 h 138"/>
                <a:gd name="T26" fmla="*/ 1 w 178"/>
                <a:gd name="T27" fmla="*/ 49 h 138"/>
                <a:gd name="T28" fmla="*/ 0 w 178"/>
                <a:gd name="T29" fmla="*/ 49 h 138"/>
                <a:gd name="T30" fmla="*/ 13 w 178"/>
                <a:gd name="T31" fmla="*/ 62 h 138"/>
                <a:gd name="T32" fmla="*/ 89 w 178"/>
                <a:gd name="T33" fmla="*/ 29 h 138"/>
                <a:gd name="T34" fmla="*/ 165 w 178"/>
                <a:gd name="T35" fmla="*/ 62 h 138"/>
                <a:gd name="T36" fmla="*/ 178 w 178"/>
                <a:gd name="T37" fmla="*/ 49 h 138"/>
                <a:gd name="T38" fmla="*/ 177 w 178"/>
                <a:gd name="T39" fmla="*/ 49 h 138"/>
                <a:gd name="T40" fmla="*/ 89 w 178"/>
                <a:gd name="T41" fmla="*/ 48 h 138"/>
                <a:gd name="T42" fmla="*/ 26 w 178"/>
                <a:gd name="T43" fmla="*/ 74 h 138"/>
                <a:gd name="T44" fmla="*/ 26 w 178"/>
                <a:gd name="T45" fmla="*/ 75 h 138"/>
                <a:gd name="T46" fmla="*/ 38 w 178"/>
                <a:gd name="T47" fmla="*/ 87 h 138"/>
                <a:gd name="T48" fmla="*/ 89 w 178"/>
                <a:gd name="T49" fmla="*/ 66 h 138"/>
                <a:gd name="T50" fmla="*/ 140 w 178"/>
                <a:gd name="T51" fmla="*/ 87 h 138"/>
                <a:gd name="T52" fmla="*/ 152 w 178"/>
                <a:gd name="T53" fmla="*/ 75 h 138"/>
                <a:gd name="T54" fmla="*/ 152 w 178"/>
                <a:gd name="T55" fmla="*/ 74 h 138"/>
                <a:gd name="T56" fmla="*/ 89 w 178"/>
                <a:gd name="T57" fmla="*/ 4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138">
                  <a:moveTo>
                    <a:pt x="51" y="100"/>
                  </a:moveTo>
                  <a:cubicBezTo>
                    <a:pt x="63" y="112"/>
                    <a:pt x="63" y="112"/>
                    <a:pt x="63" y="112"/>
                  </a:cubicBezTo>
                  <a:cubicBezTo>
                    <a:pt x="70" y="106"/>
                    <a:pt x="79" y="101"/>
                    <a:pt x="89" y="101"/>
                  </a:cubicBezTo>
                  <a:cubicBezTo>
                    <a:pt x="99" y="101"/>
                    <a:pt x="108" y="106"/>
                    <a:pt x="115" y="112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17" y="90"/>
                    <a:pt x="104" y="84"/>
                    <a:pt x="89" y="84"/>
                  </a:cubicBezTo>
                  <a:cubicBezTo>
                    <a:pt x="74" y="84"/>
                    <a:pt x="61" y="90"/>
                    <a:pt x="51" y="100"/>
                  </a:cubicBezTo>
                  <a:close/>
                  <a:moveTo>
                    <a:pt x="89" y="120"/>
                  </a:moveTo>
                  <a:cubicBezTo>
                    <a:pt x="84" y="120"/>
                    <a:pt x="79" y="122"/>
                    <a:pt x="76" y="125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99" y="122"/>
                    <a:pt x="94" y="120"/>
                    <a:pt x="89" y="120"/>
                  </a:cubicBezTo>
                  <a:close/>
                  <a:moveTo>
                    <a:pt x="177" y="49"/>
                  </a:moveTo>
                  <a:cubicBezTo>
                    <a:pt x="128" y="0"/>
                    <a:pt x="50" y="0"/>
                    <a:pt x="1" y="49"/>
                  </a:cubicBezTo>
                  <a:cubicBezTo>
                    <a:pt x="1" y="49"/>
                    <a:pt x="1" y="49"/>
                    <a:pt x="0" y="49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32" y="42"/>
                    <a:pt x="59" y="29"/>
                    <a:pt x="89" y="29"/>
                  </a:cubicBezTo>
                  <a:cubicBezTo>
                    <a:pt x="119" y="29"/>
                    <a:pt x="146" y="42"/>
                    <a:pt x="165" y="62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7" y="49"/>
                    <a:pt x="177" y="49"/>
                    <a:pt x="177" y="49"/>
                  </a:cubicBezTo>
                  <a:close/>
                  <a:moveTo>
                    <a:pt x="89" y="48"/>
                  </a:moveTo>
                  <a:cubicBezTo>
                    <a:pt x="65" y="48"/>
                    <a:pt x="43" y="57"/>
                    <a:pt x="26" y="74"/>
                  </a:cubicBezTo>
                  <a:cubicBezTo>
                    <a:pt x="26" y="74"/>
                    <a:pt x="26" y="74"/>
                    <a:pt x="26" y="75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51" y="74"/>
                    <a:pt x="69" y="66"/>
                    <a:pt x="89" y="66"/>
                  </a:cubicBezTo>
                  <a:cubicBezTo>
                    <a:pt x="109" y="66"/>
                    <a:pt x="127" y="74"/>
                    <a:pt x="140" y="87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35" y="57"/>
                    <a:pt x="113" y="48"/>
                    <a:pt x="8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174065" y="2949529"/>
            <a:ext cx="968126" cy="1112792"/>
            <a:chOff x="4174065" y="2949529"/>
            <a:chExt cx="968126" cy="1112792"/>
          </a:xfrm>
        </p:grpSpPr>
        <p:sp>
          <p:nvSpPr>
            <p:cNvPr id="16" name="六边形 15"/>
            <p:cNvSpPr/>
            <p:nvPr/>
          </p:nvSpPr>
          <p:spPr>
            <a:xfrm rot="5400000">
              <a:off x="4101732" y="3021862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Freeform 97"/>
            <p:cNvSpPr>
              <a:spLocks noEditPoints="1"/>
            </p:cNvSpPr>
            <p:nvPr/>
          </p:nvSpPr>
          <p:spPr bwMode="auto">
            <a:xfrm>
              <a:off x="4515259" y="3338346"/>
              <a:ext cx="330200" cy="330200"/>
            </a:xfrm>
            <a:custGeom>
              <a:avLst/>
              <a:gdLst>
                <a:gd name="T0" fmla="*/ 44 w 88"/>
                <a:gd name="T1" fmla="*/ 0 h 88"/>
                <a:gd name="T2" fmla="*/ 0 w 88"/>
                <a:gd name="T3" fmla="*/ 44 h 88"/>
                <a:gd name="T4" fmla="*/ 44 w 88"/>
                <a:gd name="T5" fmla="*/ 88 h 88"/>
                <a:gd name="T6" fmla="*/ 88 w 88"/>
                <a:gd name="T7" fmla="*/ 44 h 88"/>
                <a:gd name="T8" fmla="*/ 44 w 88"/>
                <a:gd name="T9" fmla="*/ 0 h 88"/>
                <a:gd name="T10" fmla="*/ 61 w 88"/>
                <a:gd name="T11" fmla="*/ 52 h 88"/>
                <a:gd name="T12" fmla="*/ 52 w 88"/>
                <a:gd name="T13" fmla="*/ 52 h 88"/>
                <a:gd name="T14" fmla="*/ 52 w 88"/>
                <a:gd name="T15" fmla="*/ 61 h 88"/>
                <a:gd name="T16" fmla="*/ 44 w 88"/>
                <a:gd name="T17" fmla="*/ 69 h 88"/>
                <a:gd name="T18" fmla="*/ 36 w 88"/>
                <a:gd name="T19" fmla="*/ 61 h 88"/>
                <a:gd name="T20" fmla="*/ 36 w 88"/>
                <a:gd name="T21" fmla="*/ 52 h 88"/>
                <a:gd name="T22" fmla="*/ 28 w 88"/>
                <a:gd name="T23" fmla="*/ 52 h 88"/>
                <a:gd name="T24" fmla="*/ 20 w 88"/>
                <a:gd name="T25" fmla="*/ 44 h 88"/>
                <a:gd name="T26" fmla="*/ 28 w 88"/>
                <a:gd name="T27" fmla="*/ 36 h 88"/>
                <a:gd name="T28" fmla="*/ 36 w 88"/>
                <a:gd name="T29" fmla="*/ 36 h 88"/>
                <a:gd name="T30" fmla="*/ 36 w 88"/>
                <a:gd name="T31" fmla="*/ 28 h 88"/>
                <a:gd name="T32" fmla="*/ 44 w 88"/>
                <a:gd name="T33" fmla="*/ 20 h 88"/>
                <a:gd name="T34" fmla="*/ 52 w 88"/>
                <a:gd name="T35" fmla="*/ 28 h 88"/>
                <a:gd name="T36" fmla="*/ 52 w 88"/>
                <a:gd name="T37" fmla="*/ 36 h 88"/>
                <a:gd name="T38" fmla="*/ 61 w 88"/>
                <a:gd name="T39" fmla="*/ 36 h 88"/>
                <a:gd name="T40" fmla="*/ 69 w 88"/>
                <a:gd name="T41" fmla="*/ 44 h 88"/>
                <a:gd name="T42" fmla="*/ 61 w 88"/>
                <a:gd name="T43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9"/>
                    <a:pt x="20" y="88"/>
                    <a:pt x="44" y="88"/>
                  </a:cubicBezTo>
                  <a:cubicBezTo>
                    <a:pt x="69" y="88"/>
                    <a:pt x="88" y="69"/>
                    <a:pt x="88" y="44"/>
                  </a:cubicBezTo>
                  <a:cubicBezTo>
                    <a:pt x="88" y="20"/>
                    <a:pt x="69" y="0"/>
                    <a:pt x="44" y="0"/>
                  </a:cubicBezTo>
                  <a:close/>
                  <a:moveTo>
                    <a:pt x="61" y="52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5"/>
                    <a:pt x="49" y="69"/>
                    <a:pt x="44" y="69"/>
                  </a:cubicBezTo>
                  <a:cubicBezTo>
                    <a:pt x="40" y="69"/>
                    <a:pt x="36" y="65"/>
                    <a:pt x="36" y="61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3" y="52"/>
                    <a:pt x="20" y="49"/>
                    <a:pt x="20" y="44"/>
                  </a:cubicBezTo>
                  <a:cubicBezTo>
                    <a:pt x="20" y="40"/>
                    <a:pt x="23" y="36"/>
                    <a:pt x="28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3"/>
                    <a:pt x="40" y="20"/>
                    <a:pt x="44" y="20"/>
                  </a:cubicBezTo>
                  <a:cubicBezTo>
                    <a:pt x="49" y="20"/>
                    <a:pt x="52" y="23"/>
                    <a:pt x="52" y="28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5" y="36"/>
                    <a:pt x="69" y="40"/>
                    <a:pt x="69" y="44"/>
                  </a:cubicBezTo>
                  <a:cubicBezTo>
                    <a:pt x="69" y="49"/>
                    <a:pt x="65" y="52"/>
                    <a:pt x="61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44004" y="4058878"/>
            <a:ext cx="968126" cy="1112792"/>
            <a:chOff x="6144004" y="4058878"/>
            <a:chExt cx="968126" cy="1112792"/>
          </a:xfrm>
        </p:grpSpPr>
        <p:sp>
          <p:nvSpPr>
            <p:cNvPr id="22" name="六边形 21"/>
            <p:cNvSpPr/>
            <p:nvPr/>
          </p:nvSpPr>
          <p:spPr>
            <a:xfrm rot="5400000">
              <a:off x="6071671" y="4131211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Freeform 98"/>
            <p:cNvSpPr>
              <a:spLocks noEditPoints="1"/>
            </p:cNvSpPr>
            <p:nvPr/>
          </p:nvSpPr>
          <p:spPr bwMode="auto">
            <a:xfrm>
              <a:off x="6441283" y="4454886"/>
              <a:ext cx="365125" cy="363538"/>
            </a:xfrm>
            <a:custGeom>
              <a:avLst/>
              <a:gdLst>
                <a:gd name="T0" fmla="*/ 17 w 97"/>
                <a:gd name="T1" fmla="*/ 17 h 97"/>
                <a:gd name="T2" fmla="*/ 17 w 97"/>
                <a:gd name="T3" fmla="*/ 79 h 97"/>
                <a:gd name="T4" fmla="*/ 80 w 97"/>
                <a:gd name="T5" fmla="*/ 79 h 97"/>
                <a:gd name="T6" fmla="*/ 80 w 97"/>
                <a:gd name="T7" fmla="*/ 17 h 97"/>
                <a:gd name="T8" fmla="*/ 17 w 97"/>
                <a:gd name="T9" fmla="*/ 17 h 97"/>
                <a:gd name="T10" fmla="*/ 66 w 97"/>
                <a:gd name="T11" fmla="*/ 42 h 97"/>
                <a:gd name="T12" fmla="*/ 60 w 97"/>
                <a:gd name="T13" fmla="*/ 48 h 97"/>
                <a:gd name="T14" fmla="*/ 66 w 97"/>
                <a:gd name="T15" fmla="*/ 54 h 97"/>
                <a:gd name="T16" fmla="*/ 66 w 97"/>
                <a:gd name="T17" fmla="*/ 66 h 97"/>
                <a:gd name="T18" fmla="*/ 55 w 97"/>
                <a:gd name="T19" fmla="*/ 66 h 97"/>
                <a:gd name="T20" fmla="*/ 49 w 97"/>
                <a:gd name="T21" fmla="*/ 59 h 97"/>
                <a:gd name="T22" fmla="*/ 42 w 97"/>
                <a:gd name="T23" fmla="*/ 66 h 97"/>
                <a:gd name="T24" fmla="*/ 31 w 97"/>
                <a:gd name="T25" fmla="*/ 66 h 97"/>
                <a:gd name="T26" fmla="*/ 31 w 97"/>
                <a:gd name="T27" fmla="*/ 54 h 97"/>
                <a:gd name="T28" fmla="*/ 37 w 97"/>
                <a:gd name="T29" fmla="*/ 48 h 97"/>
                <a:gd name="T30" fmla="*/ 31 w 97"/>
                <a:gd name="T31" fmla="*/ 42 h 97"/>
                <a:gd name="T32" fmla="*/ 31 w 97"/>
                <a:gd name="T33" fmla="*/ 31 h 97"/>
                <a:gd name="T34" fmla="*/ 42 w 97"/>
                <a:gd name="T35" fmla="*/ 31 h 97"/>
                <a:gd name="T36" fmla="*/ 49 w 97"/>
                <a:gd name="T37" fmla="*/ 37 h 97"/>
                <a:gd name="T38" fmla="*/ 55 w 97"/>
                <a:gd name="T39" fmla="*/ 31 h 97"/>
                <a:gd name="T40" fmla="*/ 66 w 97"/>
                <a:gd name="T41" fmla="*/ 31 h 97"/>
                <a:gd name="T42" fmla="*/ 66 w 97"/>
                <a:gd name="T43" fmla="*/ 4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97">
                  <a:moveTo>
                    <a:pt x="17" y="17"/>
                  </a:moveTo>
                  <a:cubicBezTo>
                    <a:pt x="0" y="34"/>
                    <a:pt x="0" y="62"/>
                    <a:pt x="17" y="79"/>
                  </a:cubicBezTo>
                  <a:cubicBezTo>
                    <a:pt x="35" y="97"/>
                    <a:pt x="62" y="97"/>
                    <a:pt x="80" y="79"/>
                  </a:cubicBezTo>
                  <a:cubicBezTo>
                    <a:pt x="97" y="62"/>
                    <a:pt x="97" y="34"/>
                    <a:pt x="80" y="17"/>
                  </a:cubicBezTo>
                  <a:cubicBezTo>
                    <a:pt x="62" y="0"/>
                    <a:pt x="35" y="0"/>
                    <a:pt x="17" y="17"/>
                  </a:cubicBezTo>
                  <a:close/>
                  <a:moveTo>
                    <a:pt x="66" y="42"/>
                  </a:moveTo>
                  <a:cubicBezTo>
                    <a:pt x="60" y="48"/>
                    <a:pt x="60" y="48"/>
                    <a:pt x="60" y="48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9" y="58"/>
                    <a:pt x="69" y="63"/>
                    <a:pt x="66" y="66"/>
                  </a:cubicBezTo>
                  <a:cubicBezTo>
                    <a:pt x="63" y="69"/>
                    <a:pt x="58" y="69"/>
                    <a:pt x="55" y="66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2" y="66"/>
                    <a:pt x="42" y="66"/>
                    <a:pt x="42" y="66"/>
                  </a:cubicBezTo>
                  <a:cubicBezTo>
                    <a:pt x="39" y="69"/>
                    <a:pt x="34" y="69"/>
                    <a:pt x="31" y="66"/>
                  </a:cubicBezTo>
                  <a:cubicBezTo>
                    <a:pt x="28" y="63"/>
                    <a:pt x="28" y="58"/>
                    <a:pt x="31" y="5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28" y="39"/>
                    <a:pt x="28" y="34"/>
                    <a:pt x="31" y="31"/>
                  </a:cubicBezTo>
                  <a:cubicBezTo>
                    <a:pt x="34" y="28"/>
                    <a:pt x="39" y="28"/>
                    <a:pt x="42" y="31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8" y="28"/>
                    <a:pt x="63" y="28"/>
                    <a:pt x="66" y="31"/>
                  </a:cubicBezTo>
                  <a:cubicBezTo>
                    <a:pt x="69" y="34"/>
                    <a:pt x="69" y="39"/>
                    <a:pt x="66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79120" y="4029850"/>
            <a:ext cx="968126" cy="1112792"/>
            <a:chOff x="4779120" y="4029850"/>
            <a:chExt cx="968126" cy="1112792"/>
          </a:xfrm>
        </p:grpSpPr>
        <p:sp>
          <p:nvSpPr>
            <p:cNvPr id="20" name="六边形 19"/>
            <p:cNvSpPr/>
            <p:nvPr/>
          </p:nvSpPr>
          <p:spPr>
            <a:xfrm rot="5400000">
              <a:off x="4706787" y="4102183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100"/>
            <p:cNvSpPr>
              <a:spLocks noEditPoints="1"/>
            </p:cNvSpPr>
            <p:nvPr/>
          </p:nvSpPr>
          <p:spPr bwMode="auto">
            <a:xfrm>
              <a:off x="5062764" y="4417214"/>
              <a:ext cx="363538" cy="363538"/>
            </a:xfrm>
            <a:custGeom>
              <a:avLst/>
              <a:gdLst>
                <a:gd name="T0" fmla="*/ 80 w 97"/>
                <a:gd name="T1" fmla="*/ 17 h 97"/>
                <a:gd name="T2" fmla="*/ 17 w 97"/>
                <a:gd name="T3" fmla="*/ 17 h 97"/>
                <a:gd name="T4" fmla="*/ 17 w 97"/>
                <a:gd name="T5" fmla="*/ 79 h 97"/>
                <a:gd name="T6" fmla="*/ 80 w 97"/>
                <a:gd name="T7" fmla="*/ 79 h 97"/>
                <a:gd name="T8" fmla="*/ 80 w 97"/>
                <a:gd name="T9" fmla="*/ 17 h 97"/>
                <a:gd name="T10" fmla="*/ 79 w 97"/>
                <a:gd name="T11" fmla="*/ 43 h 97"/>
                <a:gd name="T12" fmla="*/ 50 w 97"/>
                <a:gd name="T13" fmla="*/ 72 h 97"/>
                <a:gd name="T14" fmla="*/ 50 w 97"/>
                <a:gd name="T15" fmla="*/ 72 h 97"/>
                <a:gd name="T16" fmla="*/ 44 w 97"/>
                <a:gd name="T17" fmla="*/ 75 h 97"/>
                <a:gd name="T18" fmla="*/ 38 w 97"/>
                <a:gd name="T19" fmla="*/ 72 h 97"/>
                <a:gd name="T20" fmla="*/ 38 w 97"/>
                <a:gd name="T21" fmla="*/ 72 h 97"/>
                <a:gd name="T22" fmla="*/ 21 w 97"/>
                <a:gd name="T23" fmla="*/ 55 h 97"/>
                <a:gd name="T24" fmla="*/ 21 w 97"/>
                <a:gd name="T25" fmla="*/ 44 h 97"/>
                <a:gd name="T26" fmla="*/ 32 w 97"/>
                <a:gd name="T27" fmla="*/ 44 h 97"/>
                <a:gd name="T28" fmla="*/ 44 w 97"/>
                <a:gd name="T29" fmla="*/ 55 h 97"/>
                <a:gd name="T30" fmla="*/ 68 w 97"/>
                <a:gd name="T31" fmla="*/ 32 h 97"/>
                <a:gd name="T32" fmla="*/ 79 w 97"/>
                <a:gd name="T33" fmla="*/ 32 h 97"/>
                <a:gd name="T34" fmla="*/ 79 w 97"/>
                <a:gd name="T35" fmla="*/ 4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97">
                  <a:moveTo>
                    <a:pt x="80" y="17"/>
                  </a:moveTo>
                  <a:cubicBezTo>
                    <a:pt x="62" y="0"/>
                    <a:pt x="34" y="0"/>
                    <a:pt x="17" y="17"/>
                  </a:cubicBezTo>
                  <a:cubicBezTo>
                    <a:pt x="0" y="34"/>
                    <a:pt x="0" y="62"/>
                    <a:pt x="17" y="79"/>
                  </a:cubicBezTo>
                  <a:cubicBezTo>
                    <a:pt x="34" y="97"/>
                    <a:pt x="62" y="97"/>
                    <a:pt x="80" y="79"/>
                  </a:cubicBezTo>
                  <a:cubicBezTo>
                    <a:pt x="97" y="62"/>
                    <a:pt x="97" y="34"/>
                    <a:pt x="80" y="17"/>
                  </a:cubicBezTo>
                  <a:close/>
                  <a:moveTo>
                    <a:pt x="79" y="43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48" y="74"/>
                    <a:pt x="46" y="75"/>
                    <a:pt x="44" y="75"/>
                  </a:cubicBezTo>
                  <a:cubicBezTo>
                    <a:pt x="42" y="75"/>
                    <a:pt x="40" y="74"/>
                    <a:pt x="38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8" y="52"/>
                    <a:pt x="18" y="47"/>
                    <a:pt x="21" y="44"/>
                  </a:cubicBezTo>
                  <a:cubicBezTo>
                    <a:pt x="24" y="41"/>
                    <a:pt x="29" y="41"/>
                    <a:pt x="32" y="44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71" y="29"/>
                    <a:pt x="76" y="29"/>
                    <a:pt x="79" y="32"/>
                  </a:cubicBezTo>
                  <a:cubicBezTo>
                    <a:pt x="82" y="35"/>
                    <a:pt x="82" y="40"/>
                    <a:pt x="79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44004" y="1835979"/>
            <a:ext cx="968126" cy="1112792"/>
            <a:chOff x="6144004" y="1835979"/>
            <a:chExt cx="968126" cy="1112792"/>
          </a:xfrm>
        </p:grpSpPr>
        <p:sp>
          <p:nvSpPr>
            <p:cNvPr id="30" name="六边形 29"/>
            <p:cNvSpPr/>
            <p:nvPr/>
          </p:nvSpPr>
          <p:spPr>
            <a:xfrm rot="5400000">
              <a:off x="6071671" y="1908312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8" name="Freeform 148"/>
            <p:cNvSpPr>
              <a:spLocks noEditPoints="1"/>
            </p:cNvSpPr>
            <p:nvPr/>
          </p:nvSpPr>
          <p:spPr bwMode="auto">
            <a:xfrm>
              <a:off x="6460026" y="2192300"/>
              <a:ext cx="365125" cy="363538"/>
            </a:xfrm>
            <a:custGeom>
              <a:avLst/>
              <a:gdLst>
                <a:gd name="T0" fmla="*/ 79 w 97"/>
                <a:gd name="T1" fmla="*/ 17 h 97"/>
                <a:gd name="T2" fmla="*/ 17 w 97"/>
                <a:gd name="T3" fmla="*/ 17 h 97"/>
                <a:gd name="T4" fmla="*/ 17 w 97"/>
                <a:gd name="T5" fmla="*/ 80 h 97"/>
                <a:gd name="T6" fmla="*/ 79 w 97"/>
                <a:gd name="T7" fmla="*/ 80 h 97"/>
                <a:gd name="T8" fmla="*/ 79 w 97"/>
                <a:gd name="T9" fmla="*/ 17 h 97"/>
                <a:gd name="T10" fmla="*/ 75 w 97"/>
                <a:gd name="T11" fmla="*/ 53 h 97"/>
                <a:gd name="T12" fmla="*/ 59 w 97"/>
                <a:gd name="T13" fmla="*/ 66 h 97"/>
                <a:gd name="T14" fmla="*/ 54 w 97"/>
                <a:gd name="T15" fmla="*/ 63 h 97"/>
                <a:gd name="T16" fmla="*/ 53 w 97"/>
                <a:gd name="T17" fmla="*/ 58 h 97"/>
                <a:gd name="T18" fmla="*/ 48 w 97"/>
                <a:gd name="T19" fmla="*/ 57 h 97"/>
                <a:gd name="T20" fmla="*/ 27 w 97"/>
                <a:gd name="T21" fmla="*/ 57 h 97"/>
                <a:gd name="T22" fmla="*/ 18 w 97"/>
                <a:gd name="T23" fmla="*/ 48 h 97"/>
                <a:gd name="T24" fmla="*/ 27 w 97"/>
                <a:gd name="T25" fmla="*/ 39 h 97"/>
                <a:gd name="T26" fmla="*/ 49 w 97"/>
                <a:gd name="T27" fmla="*/ 39 h 97"/>
                <a:gd name="T28" fmla="*/ 53 w 97"/>
                <a:gd name="T29" fmla="*/ 39 h 97"/>
                <a:gd name="T30" fmla="*/ 54 w 97"/>
                <a:gd name="T31" fmla="*/ 34 h 97"/>
                <a:gd name="T32" fmla="*/ 59 w 97"/>
                <a:gd name="T33" fmla="*/ 31 h 97"/>
                <a:gd name="T34" fmla="*/ 75 w 97"/>
                <a:gd name="T35" fmla="*/ 44 h 97"/>
                <a:gd name="T36" fmla="*/ 75 w 97"/>
                <a:gd name="T37" fmla="*/ 5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" h="97">
                  <a:moveTo>
                    <a:pt x="79" y="17"/>
                  </a:moveTo>
                  <a:cubicBezTo>
                    <a:pt x="62" y="0"/>
                    <a:pt x="34" y="0"/>
                    <a:pt x="17" y="17"/>
                  </a:cubicBezTo>
                  <a:cubicBezTo>
                    <a:pt x="0" y="34"/>
                    <a:pt x="0" y="62"/>
                    <a:pt x="17" y="80"/>
                  </a:cubicBezTo>
                  <a:cubicBezTo>
                    <a:pt x="34" y="97"/>
                    <a:pt x="62" y="97"/>
                    <a:pt x="79" y="80"/>
                  </a:cubicBezTo>
                  <a:cubicBezTo>
                    <a:pt x="97" y="62"/>
                    <a:pt x="97" y="34"/>
                    <a:pt x="79" y="17"/>
                  </a:cubicBezTo>
                  <a:close/>
                  <a:moveTo>
                    <a:pt x="75" y="53"/>
                  </a:moveTo>
                  <a:cubicBezTo>
                    <a:pt x="59" y="66"/>
                    <a:pt x="59" y="66"/>
                    <a:pt x="59" y="66"/>
                  </a:cubicBezTo>
                  <a:cubicBezTo>
                    <a:pt x="56" y="68"/>
                    <a:pt x="54" y="67"/>
                    <a:pt x="54" y="63"/>
                  </a:cubicBezTo>
                  <a:cubicBezTo>
                    <a:pt x="54" y="63"/>
                    <a:pt x="54" y="59"/>
                    <a:pt x="53" y="58"/>
                  </a:cubicBezTo>
                  <a:cubicBezTo>
                    <a:pt x="52" y="57"/>
                    <a:pt x="48" y="57"/>
                    <a:pt x="48" y="57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2" y="57"/>
                    <a:pt x="18" y="53"/>
                    <a:pt x="18" y="48"/>
                  </a:cubicBezTo>
                  <a:cubicBezTo>
                    <a:pt x="18" y="43"/>
                    <a:pt x="22" y="39"/>
                    <a:pt x="27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52" y="40"/>
                    <a:pt x="53" y="39"/>
                  </a:cubicBezTo>
                  <a:cubicBezTo>
                    <a:pt x="54" y="38"/>
                    <a:pt x="54" y="34"/>
                    <a:pt x="54" y="34"/>
                  </a:cubicBezTo>
                  <a:cubicBezTo>
                    <a:pt x="54" y="30"/>
                    <a:pt x="56" y="29"/>
                    <a:pt x="59" y="31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9" y="46"/>
                    <a:pt x="79" y="50"/>
                    <a:pt x="75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722845" y="2954686"/>
            <a:ext cx="968126" cy="1112792"/>
            <a:chOff x="6722845" y="2954686"/>
            <a:chExt cx="968126" cy="1112792"/>
          </a:xfrm>
        </p:grpSpPr>
        <p:sp>
          <p:nvSpPr>
            <p:cNvPr id="24" name="六边形 23"/>
            <p:cNvSpPr/>
            <p:nvPr/>
          </p:nvSpPr>
          <p:spPr>
            <a:xfrm rot="5400000">
              <a:off x="6650512" y="3027019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49"/>
            <p:cNvSpPr>
              <a:spLocks noEditPoints="1"/>
            </p:cNvSpPr>
            <p:nvPr/>
          </p:nvSpPr>
          <p:spPr bwMode="auto">
            <a:xfrm>
              <a:off x="6993978" y="3321677"/>
              <a:ext cx="360363" cy="363538"/>
            </a:xfrm>
            <a:custGeom>
              <a:avLst/>
              <a:gdLst>
                <a:gd name="T0" fmla="*/ 79 w 96"/>
                <a:gd name="T1" fmla="*/ 17 h 97"/>
                <a:gd name="T2" fmla="*/ 17 w 96"/>
                <a:gd name="T3" fmla="*/ 17 h 97"/>
                <a:gd name="T4" fmla="*/ 17 w 96"/>
                <a:gd name="T5" fmla="*/ 80 h 97"/>
                <a:gd name="T6" fmla="*/ 79 w 96"/>
                <a:gd name="T7" fmla="*/ 80 h 97"/>
                <a:gd name="T8" fmla="*/ 79 w 96"/>
                <a:gd name="T9" fmla="*/ 17 h 97"/>
                <a:gd name="T10" fmla="*/ 69 w 96"/>
                <a:gd name="T11" fmla="*/ 57 h 97"/>
                <a:gd name="T12" fmla="*/ 47 w 96"/>
                <a:gd name="T13" fmla="*/ 57 h 97"/>
                <a:gd name="T14" fmla="*/ 43 w 96"/>
                <a:gd name="T15" fmla="*/ 58 h 97"/>
                <a:gd name="T16" fmla="*/ 42 w 96"/>
                <a:gd name="T17" fmla="*/ 63 h 97"/>
                <a:gd name="T18" fmla="*/ 37 w 96"/>
                <a:gd name="T19" fmla="*/ 66 h 97"/>
                <a:gd name="T20" fmla="*/ 21 w 96"/>
                <a:gd name="T21" fmla="*/ 53 h 97"/>
                <a:gd name="T22" fmla="*/ 21 w 96"/>
                <a:gd name="T23" fmla="*/ 44 h 97"/>
                <a:gd name="T24" fmla="*/ 37 w 96"/>
                <a:gd name="T25" fmla="*/ 31 h 97"/>
                <a:gd name="T26" fmla="*/ 42 w 96"/>
                <a:gd name="T27" fmla="*/ 34 h 97"/>
                <a:gd name="T28" fmla="*/ 43 w 96"/>
                <a:gd name="T29" fmla="*/ 39 h 97"/>
                <a:gd name="T30" fmla="*/ 48 w 96"/>
                <a:gd name="T31" fmla="*/ 39 h 97"/>
                <a:gd name="T32" fmla="*/ 69 w 96"/>
                <a:gd name="T33" fmla="*/ 39 h 97"/>
                <a:gd name="T34" fmla="*/ 78 w 96"/>
                <a:gd name="T35" fmla="*/ 48 h 97"/>
                <a:gd name="T36" fmla="*/ 69 w 96"/>
                <a:gd name="T37" fmla="*/ 5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" h="97">
                  <a:moveTo>
                    <a:pt x="79" y="17"/>
                  </a:moveTo>
                  <a:cubicBezTo>
                    <a:pt x="62" y="0"/>
                    <a:pt x="34" y="0"/>
                    <a:pt x="17" y="17"/>
                  </a:cubicBezTo>
                  <a:cubicBezTo>
                    <a:pt x="0" y="34"/>
                    <a:pt x="0" y="62"/>
                    <a:pt x="17" y="80"/>
                  </a:cubicBezTo>
                  <a:cubicBezTo>
                    <a:pt x="34" y="97"/>
                    <a:pt x="62" y="97"/>
                    <a:pt x="79" y="80"/>
                  </a:cubicBezTo>
                  <a:cubicBezTo>
                    <a:pt x="96" y="62"/>
                    <a:pt x="96" y="34"/>
                    <a:pt x="79" y="17"/>
                  </a:cubicBezTo>
                  <a:close/>
                  <a:moveTo>
                    <a:pt x="69" y="57"/>
                  </a:moveTo>
                  <a:cubicBezTo>
                    <a:pt x="47" y="57"/>
                    <a:pt x="47" y="57"/>
                    <a:pt x="47" y="57"/>
                  </a:cubicBezTo>
                  <a:cubicBezTo>
                    <a:pt x="47" y="57"/>
                    <a:pt x="44" y="57"/>
                    <a:pt x="43" y="58"/>
                  </a:cubicBezTo>
                  <a:cubicBezTo>
                    <a:pt x="42" y="59"/>
                    <a:pt x="42" y="63"/>
                    <a:pt x="42" y="63"/>
                  </a:cubicBezTo>
                  <a:cubicBezTo>
                    <a:pt x="42" y="67"/>
                    <a:pt x="40" y="68"/>
                    <a:pt x="37" y="66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0"/>
                    <a:pt x="18" y="46"/>
                    <a:pt x="21" y="44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40" y="29"/>
                    <a:pt x="42" y="30"/>
                    <a:pt x="42" y="34"/>
                  </a:cubicBezTo>
                  <a:cubicBezTo>
                    <a:pt x="42" y="34"/>
                    <a:pt x="42" y="37"/>
                    <a:pt x="43" y="39"/>
                  </a:cubicBezTo>
                  <a:cubicBezTo>
                    <a:pt x="44" y="40"/>
                    <a:pt x="48" y="39"/>
                    <a:pt x="48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4" y="39"/>
                    <a:pt x="78" y="43"/>
                    <a:pt x="78" y="48"/>
                  </a:cubicBezTo>
                  <a:cubicBezTo>
                    <a:pt x="78" y="53"/>
                    <a:pt x="74" y="57"/>
                    <a:pt x="69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08148" y="1835979"/>
            <a:ext cx="968126" cy="1112792"/>
            <a:chOff x="4808148" y="1835979"/>
            <a:chExt cx="968126" cy="1112792"/>
          </a:xfrm>
        </p:grpSpPr>
        <p:sp>
          <p:nvSpPr>
            <p:cNvPr id="28" name="六边形 27"/>
            <p:cNvSpPr/>
            <p:nvPr/>
          </p:nvSpPr>
          <p:spPr>
            <a:xfrm rot="5400000">
              <a:off x="4735815" y="1908312"/>
              <a:ext cx="1112792" cy="9681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99"/>
            <p:cNvSpPr>
              <a:spLocks noEditPoints="1"/>
            </p:cNvSpPr>
            <p:nvPr/>
          </p:nvSpPr>
          <p:spPr bwMode="auto">
            <a:xfrm>
              <a:off x="5125131" y="2186191"/>
              <a:ext cx="330200" cy="330200"/>
            </a:xfrm>
            <a:custGeom>
              <a:avLst/>
              <a:gdLst>
                <a:gd name="T0" fmla="*/ 44 w 88"/>
                <a:gd name="T1" fmla="*/ 0 h 88"/>
                <a:gd name="T2" fmla="*/ 0 w 88"/>
                <a:gd name="T3" fmla="*/ 44 h 88"/>
                <a:gd name="T4" fmla="*/ 44 w 88"/>
                <a:gd name="T5" fmla="*/ 88 h 88"/>
                <a:gd name="T6" fmla="*/ 88 w 88"/>
                <a:gd name="T7" fmla="*/ 44 h 88"/>
                <a:gd name="T8" fmla="*/ 44 w 88"/>
                <a:gd name="T9" fmla="*/ 0 h 88"/>
                <a:gd name="T10" fmla="*/ 61 w 88"/>
                <a:gd name="T11" fmla="*/ 52 h 88"/>
                <a:gd name="T12" fmla="*/ 27 w 88"/>
                <a:gd name="T13" fmla="*/ 52 h 88"/>
                <a:gd name="T14" fmla="*/ 19 w 88"/>
                <a:gd name="T15" fmla="*/ 44 h 88"/>
                <a:gd name="T16" fmla="*/ 27 w 88"/>
                <a:gd name="T17" fmla="*/ 36 h 88"/>
                <a:gd name="T18" fmla="*/ 61 w 88"/>
                <a:gd name="T19" fmla="*/ 36 h 88"/>
                <a:gd name="T20" fmla="*/ 68 w 88"/>
                <a:gd name="T21" fmla="*/ 44 h 88"/>
                <a:gd name="T22" fmla="*/ 61 w 88"/>
                <a:gd name="T23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68" y="88"/>
                    <a:pt x="88" y="68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61" y="52"/>
                  </a:moveTo>
                  <a:cubicBezTo>
                    <a:pt x="27" y="52"/>
                    <a:pt x="27" y="52"/>
                    <a:pt x="27" y="52"/>
                  </a:cubicBezTo>
                  <a:cubicBezTo>
                    <a:pt x="23" y="52"/>
                    <a:pt x="19" y="48"/>
                    <a:pt x="19" y="44"/>
                  </a:cubicBezTo>
                  <a:cubicBezTo>
                    <a:pt x="19" y="39"/>
                    <a:pt x="23" y="36"/>
                    <a:pt x="27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5" y="36"/>
                    <a:pt x="68" y="39"/>
                    <a:pt x="68" y="44"/>
                  </a:cubicBezTo>
                  <a:cubicBezTo>
                    <a:pt x="68" y="48"/>
                    <a:pt x="65" y="52"/>
                    <a:pt x="61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1185658" y="1943418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45037" y="3149505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022408" y="4246204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789970" y="3157141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206908" y="2038434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221496" y="4274912"/>
            <a:ext cx="359346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矩形: 圆角 32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" name="矩形: 圆角 46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椭圆 47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33" grpId="0" animBg="1"/>
      <p:bldP spid="47" grpId="0" animBg="1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/>
          <p:cNvSpPr/>
          <p:nvPr/>
        </p:nvSpPr>
        <p:spPr>
          <a:xfrm rot="2591120">
            <a:off x="7563433" y="3914915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: 圆角 6"/>
          <p:cNvSpPr/>
          <p:nvPr/>
        </p:nvSpPr>
        <p:spPr>
          <a:xfrm rot="2591120">
            <a:off x="3958246" y="2482138"/>
            <a:ext cx="983334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: 圆角 7"/>
          <p:cNvSpPr/>
          <p:nvPr/>
        </p:nvSpPr>
        <p:spPr>
          <a:xfrm rot="2591120">
            <a:off x="2454708" y="2915422"/>
            <a:ext cx="6264761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: 圆角 8"/>
          <p:cNvSpPr/>
          <p:nvPr/>
        </p:nvSpPr>
        <p:spPr>
          <a:xfrm rot="2591120">
            <a:off x="3544992" y="3269548"/>
            <a:ext cx="6192299" cy="179211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6074347" y="2271411"/>
            <a:ext cx="1988699" cy="19886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57569" y="998623"/>
            <a:ext cx="179914" cy="179914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2700000">
            <a:off x="4729083" y="1606192"/>
            <a:ext cx="2734733" cy="273473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-345003" y="4061748"/>
            <a:ext cx="1388279" cy="1388279"/>
          </a:xfrm>
          <a:prstGeom prst="rect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 rot="2700000">
            <a:off x="-507263" y="4061749"/>
            <a:ext cx="1388279" cy="13882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0575792" y="288189"/>
            <a:ext cx="1769890" cy="1215509"/>
          </a:xfrm>
          <a:prstGeom prst="triangle">
            <a:avLst/>
          </a:prstGeom>
          <a:solidFill>
            <a:srgbClr val="FF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10728192" y="440589"/>
            <a:ext cx="1769890" cy="121550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10800000">
            <a:off x="2197966" y="-827075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等腰三角形 17"/>
          <p:cNvSpPr/>
          <p:nvPr/>
        </p:nvSpPr>
        <p:spPr>
          <a:xfrm rot="10800000">
            <a:off x="2407627" y="-887994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7975445" y="6383016"/>
            <a:ext cx="1769890" cy="1215509"/>
          </a:xfrm>
          <a:prstGeom prst="triangle">
            <a:avLst/>
          </a:prstGeom>
          <a:solidFill>
            <a:srgbClr val="FFD1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>
            <a:off x="8185106" y="6322097"/>
            <a:ext cx="1769890" cy="1215509"/>
          </a:xfrm>
          <a:prstGeom prst="triangle">
            <a:avLst/>
          </a:prstGeom>
          <a:solidFill>
            <a:srgbClr val="FFD1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84685" y="1724903"/>
            <a:ext cx="2022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  <a:endParaRPr lang="zh-CN" altLang="en-US" sz="6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9505" y="2782944"/>
            <a:ext cx="22532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点击此处添加文本信息。</a:t>
            </a: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4603224" y="3474639"/>
            <a:ext cx="1356526" cy="13565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  <p:bldP spid="4" grpId="0" animBg="1"/>
      <p:bldP spid="10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900000">
            <a:off x="3052287" y="2289251"/>
            <a:ext cx="580453" cy="5804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 rot="18900000">
            <a:off x="5772236" y="2289251"/>
            <a:ext cx="580453" cy="5804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 rot="18900000">
            <a:off x="8492185" y="2289251"/>
            <a:ext cx="580453" cy="5804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926558" y="3985909"/>
            <a:ext cx="2111960" cy="1474174"/>
            <a:chOff x="926558" y="3985909"/>
            <a:chExt cx="2111960" cy="1474174"/>
          </a:xfrm>
        </p:grpSpPr>
        <p:sp>
          <p:nvSpPr>
            <p:cNvPr id="32" name="矩形 31"/>
            <p:cNvSpPr/>
            <p:nvPr/>
          </p:nvSpPr>
          <p:spPr>
            <a:xfrm>
              <a:off x="926558" y="4426915"/>
              <a:ext cx="2111960" cy="103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800"/>
                </a:spcBef>
              </a:pP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顶部“开始”面板中可以对字体、字号、颜色、行距等进行修改。建议正文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号字，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倍字间距。</a:t>
              </a:r>
            </a:p>
          </p:txBody>
        </p:sp>
        <p:sp>
          <p:nvSpPr>
            <p:cNvPr id="33" name="TextBox 46"/>
            <p:cNvSpPr txBox="1"/>
            <p:nvPr/>
          </p:nvSpPr>
          <p:spPr>
            <a:xfrm>
              <a:off x="926558" y="3985909"/>
              <a:ext cx="2111960" cy="3385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800">
                  <a:solidFill>
                    <a:schemeClr val="bg1"/>
                  </a:solidFill>
                  <a:effectLst>
                    <a:outerShdw blurRad="114300" dist="63500" dir="2700000" algn="tl">
                      <a:srgbClr val="000000">
                        <a:alpha val="20000"/>
                      </a:srgbClr>
                    </a:outerShdw>
                  </a:effectLst>
                  <a:latin typeface="+mj-lt"/>
                  <a:ea typeface="方正粗宋简体" panose="03000509000000000000" pitchFamily="65" charset="-122"/>
                </a:defRPr>
              </a:lvl1pPr>
            </a:lstStyle>
            <a:p>
              <a:r>
                <a:rPr lang="zh-CN" altLang="en-US" sz="1600" b="1" dirty="0">
                  <a:solidFill>
                    <a:srgbClr val="1F1F1F"/>
                  </a:solidFill>
                  <a:effectLst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击此处添加标题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646507" y="3985909"/>
            <a:ext cx="2111960" cy="1474174"/>
            <a:chOff x="3646507" y="3985909"/>
            <a:chExt cx="2111960" cy="1474174"/>
          </a:xfrm>
        </p:grpSpPr>
        <p:sp>
          <p:nvSpPr>
            <p:cNvPr id="34" name="矩形 33"/>
            <p:cNvSpPr/>
            <p:nvPr/>
          </p:nvSpPr>
          <p:spPr>
            <a:xfrm>
              <a:off x="3646507" y="4426915"/>
              <a:ext cx="2111960" cy="103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800"/>
                </a:spcBef>
              </a:pP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顶部“开始”面板中可以对字体、字号、颜色、行距等进行修改。建议正文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号字，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倍字间距。</a:t>
              </a:r>
            </a:p>
          </p:txBody>
        </p:sp>
        <p:sp>
          <p:nvSpPr>
            <p:cNvPr id="35" name="TextBox 48"/>
            <p:cNvSpPr txBox="1"/>
            <p:nvPr/>
          </p:nvSpPr>
          <p:spPr>
            <a:xfrm>
              <a:off x="3646507" y="3985909"/>
              <a:ext cx="2111960" cy="3385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800">
                  <a:solidFill>
                    <a:schemeClr val="bg1"/>
                  </a:solidFill>
                  <a:effectLst>
                    <a:outerShdw blurRad="114300" dist="63500" dir="2700000" algn="tl">
                      <a:srgbClr val="000000">
                        <a:alpha val="20000"/>
                      </a:srgbClr>
                    </a:outerShdw>
                  </a:effectLst>
                  <a:latin typeface="+mj-lt"/>
                  <a:ea typeface="方正粗宋简体" panose="03000509000000000000" pitchFamily="65" charset="-122"/>
                </a:defRPr>
              </a:lvl1pPr>
            </a:lstStyle>
            <a:p>
              <a:r>
                <a:rPr lang="zh-CN" altLang="en-US" sz="1600" b="1" dirty="0">
                  <a:solidFill>
                    <a:srgbClr val="1F1F1F"/>
                  </a:solidFill>
                  <a:effectLst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点击此处添加标题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66457" y="3985909"/>
            <a:ext cx="2111960" cy="1474174"/>
            <a:chOff x="6366457" y="3985909"/>
            <a:chExt cx="2111960" cy="1474174"/>
          </a:xfrm>
        </p:grpSpPr>
        <p:sp>
          <p:nvSpPr>
            <p:cNvPr id="36" name="矩形 35"/>
            <p:cNvSpPr/>
            <p:nvPr/>
          </p:nvSpPr>
          <p:spPr>
            <a:xfrm>
              <a:off x="6366457" y="4426915"/>
              <a:ext cx="2111960" cy="103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800"/>
                </a:spcBef>
              </a:pP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顶部“开始”面板中可以对字体、字号、颜色、行距等进行修改。建议正文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号字，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倍字间距。</a:t>
              </a:r>
            </a:p>
          </p:txBody>
        </p:sp>
        <p:sp>
          <p:nvSpPr>
            <p:cNvPr id="37" name="TextBox 51"/>
            <p:cNvSpPr txBox="1"/>
            <p:nvPr/>
          </p:nvSpPr>
          <p:spPr>
            <a:xfrm>
              <a:off x="6366457" y="3985909"/>
              <a:ext cx="2111960" cy="3385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800">
                  <a:solidFill>
                    <a:schemeClr val="bg1"/>
                  </a:solidFill>
                  <a:effectLst>
                    <a:outerShdw blurRad="114300" dist="63500" dir="2700000" algn="tl">
                      <a:srgbClr val="000000">
                        <a:alpha val="20000"/>
                      </a:srgbClr>
                    </a:outerShdw>
                  </a:effectLst>
                  <a:latin typeface="+mj-lt"/>
                  <a:ea typeface="方正粗宋简体" panose="03000509000000000000" pitchFamily="65" charset="-122"/>
                </a:defRPr>
              </a:lvl1pPr>
            </a:lstStyle>
            <a:p>
              <a:r>
                <a:rPr lang="zh-CN" altLang="en-US" sz="1600" b="1" dirty="0">
                  <a:solidFill>
                    <a:srgbClr val="1F1F1F"/>
                  </a:solidFill>
                  <a:effectLst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点击此处添加标题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086407" y="3985909"/>
            <a:ext cx="2111960" cy="1474174"/>
            <a:chOff x="9086407" y="3985909"/>
            <a:chExt cx="2111960" cy="1474174"/>
          </a:xfrm>
        </p:grpSpPr>
        <p:sp>
          <p:nvSpPr>
            <p:cNvPr id="38" name="矩形 37"/>
            <p:cNvSpPr/>
            <p:nvPr/>
          </p:nvSpPr>
          <p:spPr>
            <a:xfrm>
              <a:off x="9086407" y="4426915"/>
              <a:ext cx="2111960" cy="103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800"/>
                </a:spcBef>
              </a:pP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顶部“开始”面板中可以对字体、字号、颜色、行距等进行修改。建议正文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10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号字，</a:t>
              </a:r>
              <a:r>
                <a:rPr lang="en-US" altLang="zh-CN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1.3</a:t>
              </a:r>
              <a:r>
                <a:rPr lang="zh-CN" altLang="en-US" sz="1200" dirty="0">
                  <a:solidFill>
                    <a:srgbClr val="1F1F1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倍字间距。</a:t>
              </a:r>
            </a:p>
          </p:txBody>
        </p:sp>
        <p:sp>
          <p:nvSpPr>
            <p:cNvPr id="39" name="TextBox 67"/>
            <p:cNvSpPr txBox="1"/>
            <p:nvPr/>
          </p:nvSpPr>
          <p:spPr>
            <a:xfrm>
              <a:off x="9086407" y="3985909"/>
              <a:ext cx="2111960" cy="3385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800">
                  <a:solidFill>
                    <a:schemeClr val="bg1"/>
                  </a:solidFill>
                  <a:effectLst>
                    <a:outerShdw blurRad="114300" dist="63500" dir="2700000" algn="tl">
                      <a:srgbClr val="000000">
                        <a:alpha val="20000"/>
                      </a:srgbClr>
                    </a:outerShdw>
                  </a:effectLst>
                  <a:latin typeface="+mj-lt"/>
                  <a:ea typeface="方正粗宋简体" panose="03000509000000000000" pitchFamily="65" charset="-122"/>
                </a:defRPr>
              </a:lvl1pPr>
            </a:lstStyle>
            <a:p>
              <a:r>
                <a:rPr lang="zh-CN" altLang="en-US" sz="1600" b="1" dirty="0">
                  <a:solidFill>
                    <a:srgbClr val="1F1F1F"/>
                  </a:solidFill>
                  <a:effectLst/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点击此处添加标题</a:t>
              </a:r>
            </a:p>
          </p:txBody>
        </p:sp>
      </p:grpSp>
      <p:sp>
        <p:nvSpPr>
          <p:cNvPr id="40" name="矩形 39"/>
          <p:cNvSpPr/>
          <p:nvPr/>
        </p:nvSpPr>
        <p:spPr>
          <a:xfrm rot="18900000">
            <a:off x="1195523" y="1785402"/>
            <a:ext cx="1566159" cy="1566158"/>
          </a:xfrm>
          <a:prstGeom prst="rect">
            <a:avLst/>
          </a:prstGeom>
          <a:noFill/>
          <a:ln w="19050">
            <a:solidFill>
              <a:srgbClr val="FFD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02419" y="2247222"/>
            <a:ext cx="11673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r>
              <a:rPr lang="en-US" altLang="zh-CN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1</a:t>
            </a:r>
            <a:endParaRPr lang="zh-CN" altLang="en-US" sz="3000" b="1" dirty="0">
              <a:solidFill>
                <a:srgbClr val="1F1F1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41" name="矩形 40"/>
          <p:cNvSpPr/>
          <p:nvPr/>
        </p:nvSpPr>
        <p:spPr>
          <a:xfrm rot="18900000">
            <a:off x="3930406" y="1807394"/>
            <a:ext cx="1566159" cy="1566158"/>
          </a:xfrm>
          <a:prstGeom prst="rect">
            <a:avLst/>
          </a:prstGeom>
          <a:noFill/>
          <a:ln w="19050">
            <a:solidFill>
              <a:srgbClr val="FFD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209150" y="2253718"/>
            <a:ext cx="11673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r>
              <a:rPr lang="en-US" altLang="zh-CN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</a:t>
            </a:r>
            <a:endParaRPr lang="zh-CN" altLang="en-US" sz="3000" b="1" dirty="0">
              <a:solidFill>
                <a:srgbClr val="1F1F1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42" name="矩形 41"/>
          <p:cNvSpPr/>
          <p:nvPr/>
        </p:nvSpPr>
        <p:spPr>
          <a:xfrm rot="18900000">
            <a:off x="6650352" y="1785402"/>
            <a:ext cx="1566159" cy="1566159"/>
          </a:xfrm>
          <a:prstGeom prst="rect">
            <a:avLst/>
          </a:prstGeom>
          <a:noFill/>
          <a:ln w="19050">
            <a:solidFill>
              <a:srgbClr val="FFD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929348" y="2247222"/>
            <a:ext cx="11673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r>
              <a:rPr lang="en-US" altLang="zh-CN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3</a:t>
            </a:r>
            <a:endParaRPr lang="zh-CN" altLang="en-US" sz="3000" b="1" dirty="0">
              <a:solidFill>
                <a:srgbClr val="1F1F1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43" name="矩形 42"/>
          <p:cNvSpPr/>
          <p:nvPr/>
        </p:nvSpPr>
        <p:spPr>
          <a:xfrm rot="18900000">
            <a:off x="9369276" y="1785400"/>
            <a:ext cx="1566159" cy="1566158"/>
          </a:xfrm>
          <a:prstGeom prst="rect">
            <a:avLst/>
          </a:prstGeom>
          <a:noFill/>
          <a:ln w="19050">
            <a:solidFill>
              <a:srgbClr val="FFD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642672" y="2247222"/>
            <a:ext cx="11673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</a:t>
            </a:r>
            <a:r>
              <a:rPr lang="en-US" altLang="zh-CN" sz="3000" b="1" dirty="0">
                <a:solidFill>
                  <a:srgbClr val="1F1F1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4</a:t>
            </a:r>
            <a:endParaRPr lang="zh-CN" altLang="en-US" sz="3000" b="1" dirty="0">
              <a:solidFill>
                <a:srgbClr val="1F1F1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5" name="矩形: 圆角 24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矩形: 圆角 25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椭圆 26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40" grpId="0" animBg="1"/>
      <p:bldP spid="44" grpId="0"/>
      <p:bldP spid="41" grpId="0" animBg="1"/>
      <p:bldP spid="45" grpId="0"/>
      <p:bldP spid="42" grpId="0" animBg="1"/>
      <p:bldP spid="46" grpId="0"/>
      <p:bldP spid="43" grpId="0" animBg="1"/>
      <p:bldP spid="47" grpId="0"/>
      <p:bldP spid="25" grpId="0" animBg="1"/>
      <p:bldP spid="26" grpId="0" animBg="1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918934" y="2088019"/>
            <a:ext cx="1619999" cy="216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/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08362" y="1879597"/>
            <a:ext cx="11583638" cy="3147385"/>
            <a:chOff x="608362" y="1879597"/>
            <a:chExt cx="11583638" cy="3147385"/>
          </a:xfrm>
        </p:grpSpPr>
        <p:sp>
          <p:nvSpPr>
            <p:cNvPr id="10" name="矩形 9"/>
            <p:cNvSpPr/>
            <p:nvPr/>
          </p:nvSpPr>
          <p:spPr>
            <a:xfrm>
              <a:off x="608362" y="4610138"/>
              <a:ext cx="3143250" cy="416844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Step 01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21825" y="3699957"/>
              <a:ext cx="3143250" cy="41684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Step 02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235288" y="2789777"/>
              <a:ext cx="3143250" cy="41684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Step 03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048750" y="1879597"/>
              <a:ext cx="3143250" cy="41684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Step 04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608361" y="5101134"/>
            <a:ext cx="3187297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2400" y="4116801"/>
            <a:ext cx="2602675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75863" y="3206621"/>
            <a:ext cx="2602675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589326" y="2296441"/>
            <a:ext cx="2391887" cy="8617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在此添加关键字</a:t>
            </a:r>
          </a:p>
          <a:p>
            <a:pPr algn="r"/>
            <a:r>
              <a:rPr lang="zh-CN" altLang="en-US" sz="1200" dirty="0"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顶部“开始”面板中可以对字体、字号、颜色、行距等进行修改。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 rot="18791120">
            <a:off x="-644327" y="-1214989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矩形: 圆角 23"/>
          <p:cNvSpPr/>
          <p:nvPr/>
        </p:nvSpPr>
        <p:spPr>
          <a:xfrm rot="18791120">
            <a:off x="-374505" y="-1893508"/>
            <a:ext cx="5837870" cy="142875"/>
          </a:xfrm>
          <a:prstGeom prst="roundRect">
            <a:avLst>
              <a:gd name="adj" fmla="val 50000"/>
            </a:avLst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椭圆 24"/>
          <p:cNvSpPr/>
          <p:nvPr/>
        </p:nvSpPr>
        <p:spPr>
          <a:xfrm rot="16200000">
            <a:off x="354175" y="343022"/>
            <a:ext cx="143435" cy="143435"/>
          </a:xfrm>
          <a:prstGeom prst="ellipse">
            <a:avLst/>
          </a:prstGeom>
          <a:solidFill>
            <a:srgbClr val="FFD1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56196" y="397750"/>
            <a:ext cx="2879608" cy="470988"/>
          </a:xfrm>
          <a:prstGeom prst="rect">
            <a:avLst/>
          </a:prstGeom>
          <a:noFill/>
        </p:spPr>
        <p:txBody>
          <a:bodyPr wrap="square" lIns="121883" tIns="60941" rIns="121883" bIns="60941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135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 animBg="1"/>
      <p:bldP spid="24" grpId="0" animBg="1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1255</Words>
  <Application>Microsoft Office PowerPoint</Application>
  <PresentationFormat>宽屏</PresentationFormat>
  <Paragraphs>171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阿里巴巴普惠体 B</vt:lpstr>
      <vt:lpstr>阿里巴巴普惠体 H</vt:lpstr>
      <vt:lpstr>等线</vt:lpstr>
      <vt:lpstr>思源黑体 CN Heavy</vt:lpstr>
      <vt:lpstr>思源黑体 CN Medium</vt:lpstr>
      <vt:lpstr>思源黑体 CN Normal</vt:lpstr>
      <vt:lpstr>思源黑体 CN Regular</vt:lpstr>
      <vt:lpstr>宋体</vt:lpstr>
      <vt:lpstr>Arial</vt:lpstr>
      <vt:lpstr>Calibri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办公资源网</Manager>
  <Company>办公资源网:www.bangongziyuan.com;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工作汇报PPT模板</dc:title>
  <dc:subject>工作汇报PPT</dc:subject>
  <dc:creator>办公资源网</dc:creator>
  <cp:keywords>办公资源网:www.bangongziyuan.com</cp:keywords>
  <dc:description>办公资源网:www.bangongziyuan.com;</dc:description>
  <cp:lastModifiedBy>天 下</cp:lastModifiedBy>
  <cp:revision>27</cp:revision>
  <dcterms:created xsi:type="dcterms:W3CDTF">2019-06-12T06:58:00Z</dcterms:created>
  <dcterms:modified xsi:type="dcterms:W3CDTF">2021-01-05T17:07:33Z</dcterms:modified>
  <cp:category>PPT模板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