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81" r:id="rId7"/>
    <p:sldId id="300" r:id="rId8"/>
    <p:sldId id="308" r:id="rId9"/>
    <p:sldId id="263" r:id="rId10"/>
    <p:sldId id="272" r:id="rId11"/>
    <p:sldId id="278" r:id="rId12"/>
    <p:sldId id="279" r:id="rId13"/>
  </p:sldIdLst>
  <p:sldSz cx="9144000" cy="5143500" type="screen16x9"/>
  <p:notesSz cx="6858000" cy="9144000"/>
  <p:embeddedFontLst>
    <p:embeddedFont>
      <p:font typeface="方正兰亭特黑简体" panose="02000000000000000000" pitchFamily="2" charset="-122"/>
      <p:regular r:id="rId15"/>
    </p:embeddedFont>
    <p:embeddedFont>
      <p:font typeface="方正兰亭细黑_GBK" panose="02000000000000000000" pitchFamily="2" charset="-122"/>
      <p:regular r:id="rId16"/>
    </p:embeddedFont>
    <p:embeddedFont>
      <p:font typeface="黑体" panose="02010609060101010101" pitchFamily="49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张海山锐线体简" panose="02000000000000000000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arth" panose="02010600030101010101"/>
      <p:regular r:id="rId25"/>
    </p:embeddedFont>
    <p:embeddedFont>
      <p:font typeface="Watford DB"/>
      <p:regular r:id="rId26"/>
    </p:embeddedFont>
    <p:embeddedFont>
      <p:font typeface="方正兰亭细黑_GBK_M" panose="02010600030101010101" charset="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52"/>
      </p:cViewPr>
      <p:guideLst>
        <p:guide orient="horz" pos="161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321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xiazaii</a:t>
            </a:r>
            <a:endParaRPr lang="zh-CN" altLang="en-US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769384" cy="563661"/>
            <a:chOff x="494346" y="4283316"/>
            <a:chExt cx="1769384" cy="563661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1135380" cy="274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宣传部干事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1516380" cy="274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研究生会副主席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1351280" cy="219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岗位</a:t>
            </a:r>
            <a:endParaRPr lang="en-US" altLang="zh-CN" sz="4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竞聘</a:t>
            </a:r>
          </a:p>
          <a:p>
            <a:r>
              <a:rPr lang="zh-CN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述职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6 L -0.30938 -0.6555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 bldLvl="0" animBg="1"/>
      <p:bldP spid="67" grpId="1" bldLvl="0" animBg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2630978" y="27496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623695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领导力  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   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555750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协调能力 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678940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创新能力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   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452880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团队合作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06540" y="1814195"/>
            <a:ext cx="1954530" cy="3352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  </a:t>
            </a:r>
            <a:r>
              <a:rPr lang="zh-CN" altLang="en-US" sz="1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空余时间多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TextBox 93"/>
          <p:cNvSpPr txBox="1"/>
          <p:nvPr/>
        </p:nvSpPr>
        <p:spPr>
          <a:xfrm>
            <a:off x="987697" y="220300"/>
            <a:ext cx="163893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3 </a:t>
            </a:r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胜任能力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" name="TextBox 115"/>
          <p:cNvSpPr txBox="1"/>
          <p:nvPr/>
        </p:nvSpPr>
        <p:spPr>
          <a:xfrm>
            <a:off x="2707802" y="267886"/>
            <a:ext cx="144780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sym typeface="+mn-ea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38" grpId="0" bldLvl="0" animBg="1"/>
          <p:bldP spid="39" grpId="0" bldLvl="0" animBg="1"/>
          <p:bldP spid="40" grpId="0" bldLvl="0" animBg="1"/>
          <p:bldP spid="41" grpId="0" bldLvl="0" animBg="1"/>
          <p:bldP spid="42" grpId="0" bldLvl="0" animBg="1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38" grpId="0" bldLvl="0" animBg="1"/>
          <p:bldP spid="39" grpId="0" bldLvl="0" animBg="1"/>
          <p:bldP spid="40" grpId="0" bldLvl="0" animBg="1"/>
          <p:bldP spid="41" grpId="0" bldLvl="0" animBg="1"/>
          <p:bldP spid="42" grpId="0" bldLvl="0" animBg="1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53035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4</a:t>
            </a:r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目标规划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4338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sym typeface="+mn-ea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06955" y="782955"/>
            <a:ext cx="49879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我能为研会做什么？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23135" y="1845945"/>
            <a:ext cx="5895975" cy="2286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协助主席，召集各分管部门常委举行一次全体会议，</a:t>
            </a:r>
          </a:p>
          <a:p>
            <a:r>
              <a:rPr lang="zh-CN" altLang="en-US">
                <a:sym typeface="+mn-ea"/>
              </a:rPr>
              <a:t>听</a:t>
            </a:r>
            <a:r>
              <a:rPr lang="zh-CN" altLang="en-US"/>
              <a:t>取他们的意见与建议，对上一届的管理措施进行修正，</a:t>
            </a:r>
          </a:p>
          <a:p>
            <a:r>
              <a:rPr lang="zh-CN" altLang="en-US"/>
              <a:t>以及未来对研究生院管理的愿景。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多进行积极有效的沟通，了解大家的真实情况，及时反馈，相互配合相互协作。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585" y="1845945"/>
            <a:ext cx="16065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分管部门：</a:t>
            </a: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与其他部门：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27706" y="2749545"/>
            <a:ext cx="2519680" cy="79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感谢观看</a:t>
            </a:r>
            <a:endParaRPr lang="en-US" altLang="zh-CN" sz="46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53035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</a:t>
            </a:r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基本信息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3276807" y="169989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3277442" y="2655723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3274267" y="4465627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97225" y="1388110"/>
            <a:ext cx="29159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姓    名：  小糖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74365" y="2345055"/>
            <a:ext cx="39738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籍    贯：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某某省某某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6430" y="4124960"/>
            <a:ext cx="457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专    业：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某某</a:t>
            </a:r>
            <a:endParaRPr lang="zh-CN" altLang="zh-CN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300302" y="3594253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97225" y="3283585"/>
            <a:ext cx="38023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>
                <a:latin typeface="黑体" panose="02010609060101010101" charset="-122"/>
                <a:ea typeface="黑体" panose="02010609060101010101" charset="-122"/>
              </a:rPr>
              <a:t>政治面貌： 中共党员</a:t>
            </a: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2936875" y="198215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3"/>
          <p:cNvSpPr txBox="1"/>
          <p:nvPr/>
        </p:nvSpPr>
        <p:spPr>
          <a:xfrm>
            <a:off x="1473015" y="212333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</a:p>
        </p:txBody>
      </p:sp>
      <p:sp>
        <p:nvSpPr>
          <p:cNvPr id="10" name="TextBox 115"/>
          <p:cNvSpPr txBox="1"/>
          <p:nvPr/>
        </p:nvSpPr>
        <p:spPr>
          <a:xfrm>
            <a:off x="1473015" y="2655847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7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个人履历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512570" y="869315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班级团支书</a:t>
            </a:r>
          </a:p>
          <a:p>
            <a:r>
              <a:rPr 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青协成员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48837" y="1009690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2013-2014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509343" y="184079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班级班长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48686" y="1933131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2014-2015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537970" y="2625090"/>
            <a:ext cx="184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创办工作室</a:t>
            </a:r>
          </a:p>
          <a:p>
            <a:r>
              <a:rPr lang="en-US" alt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TED</a:t>
            </a:r>
            <a:r>
              <a:rPr lang="zh-CN" altLang="en-US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主要负责人之一</a:t>
            </a:r>
          </a:p>
          <a:p>
            <a:endParaRPr 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57948" y="2717423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2015-2016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33753" y="36974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班级第二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7950" y="3783386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2016-2017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36412" y="434406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200" b="1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研究生会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9226" y="4433858"/>
            <a:ext cx="13411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  <a:sym typeface="+mn-ea"/>
              </a:rPr>
              <a:t>2017.9-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2018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至今</a:t>
            </a: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1507620" y="100943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516529" y="268393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1512667" y="190060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1508353" y="37418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790285" y="441099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143" grpId="0"/>
      <p:bldP spid="145" grpId="0"/>
      <p:bldP spid="137" grpId="0"/>
      <p:bldP spid="139" grpId="0"/>
      <p:bldP spid="131" grpId="0"/>
      <p:bldP spid="133" grpId="0"/>
      <p:bldP spid="125" grpId="0"/>
      <p:bldP spid="127" grpId="0"/>
      <p:bldP spid="119" grpId="0"/>
      <p:bldP spid="12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4953" y="820495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845741" y="794188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2014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14952" y="2929430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2014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120" grpId="0"/>
      <p:bldP spid="123" grpId="0"/>
      <p:bldP spid="12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4953" y="820495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2015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ldLvl="0" animBg="1"/>
      <p:bldP spid="94" grpId="0"/>
      <p:bldP spid="116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4953" y="820495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2017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ldLvl="0" animBg="1"/>
      <p:bldP spid="94" grpId="0"/>
      <p:bldP spid="116" grpId="0"/>
      <p:bldP spid="12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591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微软雅黑" panose="020B0503020204020204" charset="-122"/>
                <a:ea typeface="微软雅黑" panose="020B0503020204020204" charset="-122"/>
              </a:rPr>
              <a:t>宣传部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3218815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PROPAGANDA DEPARTMENT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5252" y="1022465"/>
            <a:ext cx="1184910" cy="3931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板报绘制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照片拍摄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视频制作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文件整理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ldLvl="0" animBg="1"/>
      <p:bldP spid="94" grpId="0"/>
      <p:bldP spid="116" grpId="0"/>
      <p:bldP spid="4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53035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</a:t>
            </a:r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岗位认知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5445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sym typeface="+mn-ea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738" y="2714841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b="1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学生会副主席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81725" y="2528570"/>
            <a:ext cx="22821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主要是沟通研究生会主席、老师、社团部门部长和学生的重要桥梁</a:t>
            </a:r>
          </a:p>
        </p:txBody>
      </p:sp>
      <p:sp>
        <p:nvSpPr>
          <p:cNvPr id="63" name="椭圆 62"/>
          <p:cNvSpPr/>
          <p:nvPr/>
        </p:nvSpPr>
        <p:spPr>
          <a:xfrm>
            <a:off x="224108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29113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463050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43" grpId="0"/>
          <p:bldP spid="63" grpId="0" bldLvl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43" grpId="0"/>
          <p:bldP spid="63" grpId="0" bldLvl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全屏显示(16:9)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Watford DB</vt:lpstr>
      <vt:lpstr>方正兰亭特黑简体</vt:lpstr>
      <vt:lpstr>微软雅黑</vt:lpstr>
      <vt:lpstr>方正兰亭细黑_GBK_M</vt:lpstr>
      <vt:lpstr>Calibri</vt:lpstr>
      <vt:lpstr>Earth</vt:lpstr>
      <vt:lpstr>Arial</vt:lpstr>
      <vt:lpstr>Kozuka Gothic Pro R</vt:lpstr>
      <vt:lpstr>方正兰亭细黑_GBK</vt:lpstr>
      <vt:lpstr>黑体</vt:lpstr>
      <vt:lpstr>张海山锐线体简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锐旗设计；https:/9ppt.taobao.com</cp:keywords>
  <cp:lastModifiedBy>天 下</cp:lastModifiedBy>
  <cp:revision>95</cp:revision>
  <dcterms:created xsi:type="dcterms:W3CDTF">2015-01-22T11:01:00Z</dcterms:created>
  <dcterms:modified xsi:type="dcterms:W3CDTF">2021-01-05T17:07:45Z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