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5" r:id="rId3"/>
    <p:sldId id="264" r:id="rId4"/>
    <p:sldId id="283" r:id="rId5"/>
    <p:sldId id="282" r:id="rId6"/>
    <p:sldId id="291" r:id="rId7"/>
    <p:sldId id="284" r:id="rId8"/>
    <p:sldId id="285" r:id="rId9"/>
    <p:sldId id="266" r:id="rId10"/>
    <p:sldId id="286" r:id="rId11"/>
    <p:sldId id="287" r:id="rId12"/>
    <p:sldId id="288" r:id="rId13"/>
    <p:sldId id="267" r:id="rId14"/>
    <p:sldId id="292" r:id="rId15"/>
    <p:sldId id="289" r:id="rId16"/>
    <p:sldId id="293" r:id="rId17"/>
    <p:sldId id="268" r:id="rId18"/>
    <p:sldId id="294" r:id="rId19"/>
    <p:sldId id="295" r:id="rId20"/>
    <p:sldId id="296" r:id="rId21"/>
    <p:sldId id="298" r:id="rId22"/>
    <p:sldId id="297" r:id="rId23"/>
    <p:sldId id="281" r:id="rId24"/>
    <p:sldId id="26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50" y="230"/>
      </p:cViewPr>
      <p:guideLst>
        <p:guide orient="horz" pos="2154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AED9-6B7C-4B14-8E99-912C731F6C4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8FCB9-9697-49C7-9A29-0927259A7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289AF2-DD67-4991-AE7B-B27E39B667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85DC-E0FC-4D29-AF6F-BFF1C219880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3BD6-995B-4DAF-B39B-0040920795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b="11897"/>
          <a:stretch>
            <a:fillRect/>
          </a:stretch>
        </p:blipFill>
        <p:spPr>
          <a:xfrm>
            <a:off x="0" y="0"/>
            <a:ext cx="12192000" cy="68406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02841" y="1757950"/>
            <a:ext cx="6186318" cy="3703782"/>
          </a:xfrm>
          <a:prstGeom prst="rect">
            <a:avLst/>
          </a:prstGeom>
          <a:solidFill>
            <a:schemeClr val="tx1">
              <a:alpha val="70000"/>
            </a:schemeClr>
          </a:solidFill>
          <a:ln w="127000">
            <a:solidFill>
              <a:srgbClr val="4F8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6827" y="2424038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个人转正报告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1600" y="4501767"/>
            <a:ext cx="1828800" cy="4671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xiazaii/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33510" y="3694608"/>
            <a:ext cx="552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生活永不止息，我将继续向前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3577753">
            <a:off x="-183267" y="2050649"/>
            <a:ext cx="5741044" cy="5741043"/>
          </a:xfrm>
          <a:custGeom>
            <a:avLst/>
            <a:gdLst>
              <a:gd name="connsiteX0" fmla="*/ 50740 w 5741044"/>
              <a:gd name="connsiteY0" fmla="*/ 130988 h 5741043"/>
              <a:gd name="connsiteX1" fmla="*/ 297099 w 5741044"/>
              <a:gd name="connsiteY1" fmla="*/ 0 h 5741043"/>
              <a:gd name="connsiteX2" fmla="*/ 5443944 w 5741044"/>
              <a:gd name="connsiteY2" fmla="*/ 0 h 5741043"/>
              <a:gd name="connsiteX3" fmla="*/ 5741044 w 5741044"/>
              <a:gd name="connsiteY3" fmla="*/ 297099 h 5741043"/>
              <a:gd name="connsiteX4" fmla="*/ 5741044 w 5741044"/>
              <a:gd name="connsiteY4" fmla="*/ 1802914 h 5741043"/>
              <a:gd name="connsiteX5" fmla="*/ 3433256 w 5741044"/>
              <a:gd name="connsiteY5" fmla="*/ 5741043 h 5741043"/>
              <a:gd name="connsiteX6" fmla="*/ 2453881 w 5741044"/>
              <a:gd name="connsiteY6" fmla="*/ 5741043 h 5741043"/>
              <a:gd name="connsiteX7" fmla="*/ 0 w 5741044"/>
              <a:gd name="connsiteY7" fmla="*/ 4303041 h 5741043"/>
              <a:gd name="connsiteX8" fmla="*/ 0 w 5741044"/>
              <a:gd name="connsiteY8" fmla="*/ 297099 h 5741043"/>
              <a:gd name="connsiteX9" fmla="*/ 50740 w 5741044"/>
              <a:gd name="connsiteY9" fmla="*/ 130988 h 574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1044" h="5741043">
                <a:moveTo>
                  <a:pt x="50740" y="130988"/>
                </a:moveTo>
                <a:cubicBezTo>
                  <a:pt x="104131" y="51959"/>
                  <a:pt x="194547" y="0"/>
                  <a:pt x="297099" y="0"/>
                </a:cubicBezTo>
                <a:lnTo>
                  <a:pt x="5443944" y="0"/>
                </a:lnTo>
                <a:cubicBezTo>
                  <a:pt x="5608028" y="0"/>
                  <a:pt x="5741043" y="133016"/>
                  <a:pt x="5741044" y="297099"/>
                </a:cubicBezTo>
                <a:lnTo>
                  <a:pt x="5741044" y="1802914"/>
                </a:lnTo>
                <a:lnTo>
                  <a:pt x="3433256" y="5741043"/>
                </a:lnTo>
                <a:lnTo>
                  <a:pt x="2453881" y="5741043"/>
                </a:lnTo>
                <a:lnTo>
                  <a:pt x="0" y="4303041"/>
                </a:lnTo>
                <a:lnTo>
                  <a:pt x="0" y="297099"/>
                </a:lnTo>
                <a:cubicBezTo>
                  <a:pt x="0" y="235568"/>
                  <a:pt x="18705" y="178405"/>
                  <a:pt x="50740" y="130988"/>
                </a:cubicBezTo>
                <a:close/>
              </a:path>
            </a:pathLst>
          </a:cu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3577753">
            <a:off x="-426399" y="6329903"/>
            <a:ext cx="979375" cy="427215"/>
          </a:xfrm>
          <a:custGeom>
            <a:avLst/>
            <a:gdLst>
              <a:gd name="connsiteX0" fmla="*/ 0 w 979375"/>
              <a:gd name="connsiteY0" fmla="*/ 0 h 427215"/>
              <a:gd name="connsiteX1" fmla="*/ 979375 w 979375"/>
              <a:gd name="connsiteY1" fmla="*/ 0 h 427215"/>
              <a:gd name="connsiteX2" fmla="*/ 729022 w 979375"/>
              <a:gd name="connsiteY2" fmla="*/ 427215 h 427215"/>
              <a:gd name="connsiteX3" fmla="*/ 0 w 979375"/>
              <a:gd name="connsiteY3" fmla="*/ 0 h 42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375" h="427215">
                <a:moveTo>
                  <a:pt x="0" y="0"/>
                </a:moveTo>
                <a:lnTo>
                  <a:pt x="979375" y="0"/>
                </a:lnTo>
                <a:lnTo>
                  <a:pt x="729022" y="427215"/>
                </a:lnTo>
                <a:lnTo>
                  <a:pt x="0" y="0"/>
                </a:lnTo>
                <a:close/>
              </a:path>
            </a:pathLst>
          </a:custGeom>
          <a:solidFill>
            <a:srgbClr val="03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0" y="927092"/>
            <a:ext cx="5901971" cy="5930909"/>
          </a:xfrm>
          <a:custGeom>
            <a:avLst/>
            <a:gdLst>
              <a:gd name="connsiteX0" fmla="*/ 3021370 w 5901971"/>
              <a:gd name="connsiteY0" fmla="*/ 611 h 5930909"/>
              <a:gd name="connsiteX1" fmla="*/ 3258940 w 5901971"/>
              <a:gd name="connsiteY1" fmla="*/ 146936 h 5930909"/>
              <a:gd name="connsiteX2" fmla="*/ 5861154 w 5901971"/>
              <a:gd name="connsiteY2" fmla="*/ 4587487 h 5930909"/>
              <a:gd name="connsiteX3" fmla="*/ 5755037 w 5901971"/>
              <a:gd name="connsiteY3" fmla="*/ 4994028 h 5930909"/>
              <a:gd name="connsiteX4" fmla="*/ 4156295 w 5901971"/>
              <a:gd name="connsiteY4" fmla="*/ 5930909 h 5930909"/>
              <a:gd name="connsiteX5" fmla="*/ 0 w 5901971"/>
              <a:gd name="connsiteY5" fmla="*/ 5930909 h 5930909"/>
              <a:gd name="connsiteX6" fmla="*/ 0 w 5901971"/>
              <a:gd name="connsiteY6" fmla="*/ 1712357 h 5930909"/>
              <a:gd name="connsiteX7" fmla="*/ 2852400 w 5901971"/>
              <a:gd name="connsiteY7" fmla="*/ 40818 h 5930909"/>
              <a:gd name="connsiteX8" fmla="*/ 3021370 w 5901971"/>
              <a:gd name="connsiteY8" fmla="*/ 611 h 59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1971" h="5930909">
                <a:moveTo>
                  <a:pt x="3021370" y="611"/>
                </a:moveTo>
                <a:cubicBezTo>
                  <a:pt x="3116548" y="6718"/>
                  <a:pt x="3207091" y="58457"/>
                  <a:pt x="3258940" y="146936"/>
                </a:cubicBezTo>
                <a:lnTo>
                  <a:pt x="5861154" y="4587487"/>
                </a:lnTo>
                <a:cubicBezTo>
                  <a:pt x="5944113" y="4729054"/>
                  <a:pt x="5896603" y="4911068"/>
                  <a:pt x="5755037" y="4994028"/>
                </a:cubicBezTo>
                <a:lnTo>
                  <a:pt x="4156295" y="5930909"/>
                </a:lnTo>
                <a:lnTo>
                  <a:pt x="0" y="5930909"/>
                </a:lnTo>
                <a:lnTo>
                  <a:pt x="0" y="1712357"/>
                </a:lnTo>
                <a:lnTo>
                  <a:pt x="2852400" y="40818"/>
                </a:lnTo>
                <a:cubicBezTo>
                  <a:pt x="2905488" y="9708"/>
                  <a:pt x="2964263" y="-3054"/>
                  <a:pt x="3021370" y="611"/>
                </a:cubicBezTo>
                <a:close/>
              </a:path>
            </a:pathLst>
          </a:custGeom>
          <a:blipFill>
            <a:blip r:embed="rId2" cstate="screen"/>
            <a:stretch>
              <a:fillRect l="-10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77240" y="1369429"/>
            <a:ext cx="44636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个人工作回顾</a:t>
            </a:r>
          </a:p>
        </p:txBody>
      </p:sp>
      <p:sp>
        <p:nvSpPr>
          <p:cNvPr id="10" name="1"/>
          <p:cNvSpPr>
            <a:spLocks noChangeArrowheads="1"/>
          </p:cNvSpPr>
          <p:nvPr/>
        </p:nvSpPr>
        <p:spPr bwMode="auto">
          <a:xfrm>
            <a:off x="6469841" y="2521451"/>
            <a:ext cx="4960159" cy="27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2018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月入职至今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在XXX领导和上级有关部门的关心、指导、帮助下，本人始终坚持从我行发展的大局出发，以科学的发展观为指导，以服务群众为工作中心，以树立我行良好的形象为工作手段，爱岗敬业，不断进去，提高了柜面工作效率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全面完成了季度部门既定的工作目标，受到领导和同事的充分肯定。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现本人将提出转正申请，并对近三月工作做出如下规划汇报：</a:t>
            </a:r>
          </a:p>
        </p:txBody>
      </p:sp>
      <p:sp>
        <p:nvSpPr>
          <p:cNvPr id="11" name="矩形 10"/>
          <p:cNvSpPr/>
          <p:nvPr/>
        </p:nvSpPr>
        <p:spPr>
          <a:xfrm>
            <a:off x="6492990" y="2220347"/>
            <a:ext cx="841759" cy="45719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工作概述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7019671" y="2095080"/>
            <a:ext cx="313342" cy="313342"/>
          </a:xfrm>
          <a:prstGeom prst="ellipse">
            <a:avLst/>
          </a:prstGeom>
          <a:solidFill>
            <a:srgbClr val="4F8C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19671" y="3278269"/>
            <a:ext cx="313342" cy="313342"/>
          </a:xfrm>
          <a:prstGeom prst="ellipse">
            <a:avLst/>
          </a:prstGeom>
          <a:solidFill>
            <a:srgbClr val="4F8C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19671" y="4524148"/>
            <a:ext cx="313342" cy="313342"/>
          </a:xfrm>
          <a:prstGeom prst="ellipse">
            <a:avLst/>
          </a:prstGeom>
          <a:solidFill>
            <a:srgbClr val="4F8C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1776328"/>
            <a:ext cx="6551271" cy="395854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808895"/>
            <a:ext cx="6551270" cy="925975"/>
          </a:xfrm>
          <a:prstGeom prst="rect">
            <a:avLst/>
          </a:prstGeom>
          <a:solidFill>
            <a:srgbClr val="4F8CB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75634" y="4970941"/>
            <a:ext cx="0" cy="6018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05677" y="507182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在此添加关键字</a:t>
            </a:r>
          </a:p>
        </p:txBody>
      </p:sp>
      <p:sp>
        <p:nvSpPr>
          <p:cNvPr id="9" name="矩形 8"/>
          <p:cNvSpPr/>
          <p:nvPr/>
        </p:nvSpPr>
        <p:spPr>
          <a:xfrm>
            <a:off x="3923438" y="507182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在此添加关键字</a:t>
            </a:r>
          </a:p>
        </p:txBody>
      </p:sp>
      <p:sp>
        <p:nvSpPr>
          <p:cNvPr id="10" name="椭圆 9"/>
          <p:cNvSpPr/>
          <p:nvPr/>
        </p:nvSpPr>
        <p:spPr>
          <a:xfrm>
            <a:off x="7059218" y="2134627"/>
            <a:ext cx="234248" cy="234248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7543833" y="2095080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参与项目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7543833" y="2408422"/>
            <a:ext cx="4009116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工作室更专业的模</a:t>
            </a:r>
            <a:r>
              <a: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板。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59218" y="3317816"/>
            <a:ext cx="234248" cy="234248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543833" y="3278269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参与项目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543833" y="3591611"/>
            <a:ext cx="4009116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工作室更专业的模</a:t>
            </a:r>
            <a:r>
              <a: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板。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59218" y="4563695"/>
            <a:ext cx="234248" cy="234248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7543833" y="4524148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参与项目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7543833" y="4837490"/>
            <a:ext cx="4009116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工作室更专业的模</a:t>
            </a:r>
            <a:r>
              <a: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板。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参与项目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šlïḋê"/>
          <p:cNvSpPr/>
          <p:nvPr/>
        </p:nvSpPr>
        <p:spPr>
          <a:xfrm>
            <a:off x="1566247" y="1576369"/>
            <a:ext cx="8951360" cy="371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11" name="îs1iḍe"/>
          <p:cNvSpPr/>
          <p:nvPr/>
        </p:nvSpPr>
        <p:spPr>
          <a:xfrm>
            <a:off x="1569625" y="1566833"/>
            <a:ext cx="1933068" cy="6820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12" name="iṥlîďé"/>
          <p:cNvSpPr/>
          <p:nvPr/>
        </p:nvSpPr>
        <p:spPr>
          <a:xfrm>
            <a:off x="3502696" y="1576369"/>
            <a:ext cx="7018291" cy="3184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grpSp>
        <p:nvGrpSpPr>
          <p:cNvPr id="13" name="i$ľiḑè"/>
          <p:cNvGrpSpPr/>
          <p:nvPr/>
        </p:nvGrpSpPr>
        <p:grpSpPr>
          <a:xfrm>
            <a:off x="3499317" y="1894776"/>
            <a:ext cx="7018291" cy="352930"/>
            <a:chOff x="2885412" y="1746796"/>
            <a:chExt cx="8862087" cy="433975"/>
          </a:xfrm>
          <a:noFill/>
        </p:grpSpPr>
        <p:sp>
          <p:nvSpPr>
            <p:cNvPr id="115" name="îṣḷïḍé"/>
            <p:cNvSpPr/>
            <p:nvPr/>
          </p:nvSpPr>
          <p:spPr>
            <a:xfrm>
              <a:off x="11325496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</a:p>
          </p:txBody>
        </p:sp>
        <p:sp>
          <p:nvSpPr>
            <p:cNvPr id="116" name="îṧlíďe"/>
            <p:cNvSpPr/>
            <p:nvPr/>
          </p:nvSpPr>
          <p:spPr>
            <a:xfrm>
              <a:off x="10903492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</a:p>
          </p:txBody>
        </p:sp>
        <p:sp>
          <p:nvSpPr>
            <p:cNvPr id="117" name="ïṧľiḍê"/>
            <p:cNvSpPr/>
            <p:nvPr/>
          </p:nvSpPr>
          <p:spPr>
            <a:xfrm>
              <a:off x="10481488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</a:p>
          </p:txBody>
        </p:sp>
        <p:sp>
          <p:nvSpPr>
            <p:cNvPr id="118" name="íṡḷîďè"/>
            <p:cNvSpPr/>
            <p:nvPr/>
          </p:nvSpPr>
          <p:spPr>
            <a:xfrm>
              <a:off x="10059484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</a:p>
          </p:txBody>
        </p:sp>
        <p:sp>
          <p:nvSpPr>
            <p:cNvPr id="119" name="iṩliḓe"/>
            <p:cNvSpPr/>
            <p:nvPr/>
          </p:nvSpPr>
          <p:spPr>
            <a:xfrm>
              <a:off x="9637480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</a:p>
          </p:txBody>
        </p:sp>
        <p:sp>
          <p:nvSpPr>
            <p:cNvPr id="120" name="îṧļïḓè"/>
            <p:cNvSpPr/>
            <p:nvPr/>
          </p:nvSpPr>
          <p:spPr>
            <a:xfrm>
              <a:off x="9215476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</a:p>
          </p:txBody>
        </p:sp>
        <p:sp>
          <p:nvSpPr>
            <p:cNvPr id="121" name="iŝľíḋè"/>
            <p:cNvSpPr/>
            <p:nvPr/>
          </p:nvSpPr>
          <p:spPr>
            <a:xfrm>
              <a:off x="8793472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</a:p>
          </p:txBody>
        </p:sp>
        <p:sp>
          <p:nvSpPr>
            <p:cNvPr id="122" name="îṩlïḍé"/>
            <p:cNvSpPr/>
            <p:nvPr/>
          </p:nvSpPr>
          <p:spPr>
            <a:xfrm>
              <a:off x="8371467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</a:p>
          </p:txBody>
        </p:sp>
        <p:sp>
          <p:nvSpPr>
            <p:cNvPr id="123" name="ïs1ídé"/>
            <p:cNvSpPr/>
            <p:nvPr/>
          </p:nvSpPr>
          <p:spPr>
            <a:xfrm>
              <a:off x="7949463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</a:p>
          </p:txBody>
        </p:sp>
        <p:sp>
          <p:nvSpPr>
            <p:cNvPr id="124" name="ïşḷíďe"/>
            <p:cNvSpPr/>
            <p:nvPr/>
          </p:nvSpPr>
          <p:spPr>
            <a:xfrm>
              <a:off x="7527459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</a:p>
          </p:txBody>
        </p:sp>
        <p:sp>
          <p:nvSpPr>
            <p:cNvPr id="125" name="îṩḻiḑe"/>
            <p:cNvSpPr/>
            <p:nvPr/>
          </p:nvSpPr>
          <p:spPr>
            <a:xfrm>
              <a:off x="7105455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</a:p>
          </p:txBody>
        </p:sp>
        <p:sp>
          <p:nvSpPr>
            <p:cNvPr id="126" name="îš1ïdé"/>
            <p:cNvSpPr/>
            <p:nvPr/>
          </p:nvSpPr>
          <p:spPr>
            <a:xfrm>
              <a:off x="6683451" y="1748244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  <p:sp>
          <p:nvSpPr>
            <p:cNvPr id="127" name="íš1íďé"/>
            <p:cNvSpPr/>
            <p:nvPr/>
          </p:nvSpPr>
          <p:spPr>
            <a:xfrm>
              <a:off x="6261447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128" name="iS1îḍé"/>
            <p:cNvSpPr/>
            <p:nvPr/>
          </p:nvSpPr>
          <p:spPr>
            <a:xfrm>
              <a:off x="5839443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29" name="ï$ļidé"/>
            <p:cNvSpPr/>
            <p:nvPr/>
          </p:nvSpPr>
          <p:spPr>
            <a:xfrm>
              <a:off x="5417439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130" name="îŝḷíďê"/>
            <p:cNvSpPr/>
            <p:nvPr/>
          </p:nvSpPr>
          <p:spPr>
            <a:xfrm>
              <a:off x="4995434" y="1747520"/>
              <a:ext cx="422003" cy="432527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íṥḷiḍé"/>
            <p:cNvSpPr/>
            <p:nvPr/>
          </p:nvSpPr>
          <p:spPr>
            <a:xfrm>
              <a:off x="4995432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32" name="íš1ídè"/>
            <p:cNvSpPr/>
            <p:nvPr/>
          </p:nvSpPr>
          <p:spPr>
            <a:xfrm>
              <a:off x="4573428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33" name="íṣ1idê"/>
            <p:cNvSpPr/>
            <p:nvPr/>
          </p:nvSpPr>
          <p:spPr>
            <a:xfrm>
              <a:off x="4151424" y="1747520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34" name="ïšḻíḋè"/>
            <p:cNvSpPr/>
            <p:nvPr/>
          </p:nvSpPr>
          <p:spPr>
            <a:xfrm>
              <a:off x="3729420" y="1746796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35" name="íṩḷíḋè"/>
            <p:cNvSpPr/>
            <p:nvPr/>
          </p:nvSpPr>
          <p:spPr>
            <a:xfrm>
              <a:off x="3307416" y="1746796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36" name="ïSḻíďè"/>
            <p:cNvSpPr/>
            <p:nvPr/>
          </p:nvSpPr>
          <p:spPr>
            <a:xfrm>
              <a:off x="2885412" y="1746796"/>
              <a:ext cx="422003" cy="432527"/>
            </a:xfrm>
            <a:prstGeom prst="rect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4" name="ïSḷide"/>
          <p:cNvGrpSpPr/>
          <p:nvPr/>
        </p:nvGrpSpPr>
        <p:grpSpPr>
          <a:xfrm>
            <a:off x="1569627" y="2246529"/>
            <a:ext cx="8947981" cy="2916698"/>
            <a:chOff x="448767" y="2179323"/>
            <a:chExt cx="11298731" cy="3586476"/>
          </a:xfrm>
        </p:grpSpPr>
        <p:grpSp>
          <p:nvGrpSpPr>
            <p:cNvPr id="15" name="íṧlide"/>
            <p:cNvGrpSpPr/>
            <p:nvPr/>
          </p:nvGrpSpPr>
          <p:grpSpPr>
            <a:xfrm>
              <a:off x="448767" y="2179323"/>
              <a:ext cx="11298731" cy="897705"/>
              <a:chOff x="448767" y="2005152"/>
              <a:chExt cx="11298731" cy="897705"/>
            </a:xfrm>
          </p:grpSpPr>
          <p:grpSp>
            <p:nvGrpSpPr>
              <p:cNvPr id="91" name="íṡḻîḓe"/>
              <p:cNvGrpSpPr/>
              <p:nvPr/>
            </p:nvGrpSpPr>
            <p:grpSpPr>
              <a:xfrm>
                <a:off x="2885411" y="2005152"/>
                <a:ext cx="8862087" cy="897705"/>
                <a:chOff x="2885411" y="2005152"/>
                <a:chExt cx="8862087" cy="897705"/>
              </a:xfrm>
            </p:grpSpPr>
            <p:sp>
              <p:nvSpPr>
                <p:cNvPr id="93" name="ïSļídé"/>
                <p:cNvSpPr/>
                <p:nvPr/>
              </p:nvSpPr>
              <p:spPr>
                <a:xfrm>
                  <a:off x="11325495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4" name="îṥlíḑè"/>
                <p:cNvSpPr/>
                <p:nvPr/>
              </p:nvSpPr>
              <p:spPr>
                <a:xfrm>
                  <a:off x="10903491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5" name="îṥļïḍe"/>
                <p:cNvSpPr/>
                <p:nvPr/>
              </p:nvSpPr>
              <p:spPr>
                <a:xfrm>
                  <a:off x="10481487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6" name="ïsľíḓe"/>
                <p:cNvSpPr/>
                <p:nvPr/>
              </p:nvSpPr>
              <p:spPr>
                <a:xfrm>
                  <a:off x="10059483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7" name="ïSļïḍê"/>
                <p:cNvSpPr/>
                <p:nvPr/>
              </p:nvSpPr>
              <p:spPr>
                <a:xfrm>
                  <a:off x="9637479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8" name="íSḷîḍe"/>
                <p:cNvSpPr/>
                <p:nvPr/>
              </p:nvSpPr>
              <p:spPr>
                <a:xfrm>
                  <a:off x="9215475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9" name="íṩḷíḓé"/>
                <p:cNvSpPr/>
                <p:nvPr/>
              </p:nvSpPr>
              <p:spPr>
                <a:xfrm>
                  <a:off x="879347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0" name="ísḷíḓé"/>
                <p:cNvSpPr/>
                <p:nvPr/>
              </p:nvSpPr>
              <p:spPr>
                <a:xfrm>
                  <a:off x="837146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1" name="ïşļïḑê"/>
                <p:cNvSpPr/>
                <p:nvPr/>
              </p:nvSpPr>
              <p:spPr>
                <a:xfrm>
                  <a:off x="7949462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2" name="iṩlîḓe"/>
                <p:cNvSpPr/>
                <p:nvPr/>
              </p:nvSpPr>
              <p:spPr>
                <a:xfrm>
                  <a:off x="7527458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3" name="ïṧ1idé"/>
                <p:cNvSpPr/>
                <p:nvPr/>
              </p:nvSpPr>
              <p:spPr>
                <a:xfrm>
                  <a:off x="7105454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4" name="ïşlíḑê"/>
                <p:cNvSpPr/>
                <p:nvPr/>
              </p:nvSpPr>
              <p:spPr>
                <a:xfrm>
                  <a:off x="6683450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5" name="íṩlîďé"/>
                <p:cNvSpPr/>
                <p:nvPr/>
              </p:nvSpPr>
              <p:spPr>
                <a:xfrm>
                  <a:off x="626144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6" name="iṩliďé"/>
                <p:cNvSpPr/>
                <p:nvPr/>
              </p:nvSpPr>
              <p:spPr>
                <a:xfrm>
                  <a:off x="5839442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7" name="íṩļïḓê"/>
                <p:cNvSpPr/>
                <p:nvPr/>
              </p:nvSpPr>
              <p:spPr>
                <a:xfrm>
                  <a:off x="5417438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8" name="ïŝḷîḍe"/>
                <p:cNvSpPr/>
                <p:nvPr/>
              </p:nvSpPr>
              <p:spPr>
                <a:xfrm>
                  <a:off x="499543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09" name="îS1iḑê"/>
                <p:cNvSpPr/>
                <p:nvPr/>
              </p:nvSpPr>
              <p:spPr>
                <a:xfrm>
                  <a:off x="499543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0" name="íṡľîḑe"/>
                <p:cNvSpPr/>
                <p:nvPr/>
              </p:nvSpPr>
              <p:spPr>
                <a:xfrm>
                  <a:off x="4573427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1" name="íśļîḍè"/>
                <p:cNvSpPr/>
                <p:nvPr/>
              </p:nvSpPr>
              <p:spPr>
                <a:xfrm>
                  <a:off x="415142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2" name="ïšḷîďé"/>
                <p:cNvSpPr/>
                <p:nvPr/>
              </p:nvSpPr>
              <p:spPr>
                <a:xfrm>
                  <a:off x="3729419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3" name="išlíḑê"/>
                <p:cNvSpPr/>
                <p:nvPr/>
              </p:nvSpPr>
              <p:spPr>
                <a:xfrm>
                  <a:off x="3307415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14" name="iṥ1ídê"/>
                <p:cNvSpPr/>
                <p:nvPr/>
              </p:nvSpPr>
              <p:spPr>
                <a:xfrm>
                  <a:off x="2885411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  <p:sp>
            <p:nvSpPr>
              <p:cNvPr id="92" name="îSḻíḑé"/>
              <p:cNvSpPr/>
              <p:nvPr/>
            </p:nvSpPr>
            <p:spPr>
              <a:xfrm>
                <a:off x="448767" y="2005875"/>
                <a:ext cx="2440911" cy="8969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6" name="íṩ1ïḓé"/>
            <p:cNvGrpSpPr/>
            <p:nvPr/>
          </p:nvGrpSpPr>
          <p:grpSpPr>
            <a:xfrm>
              <a:off x="448767" y="3076304"/>
              <a:ext cx="11298731" cy="897705"/>
              <a:chOff x="448767" y="2005152"/>
              <a:chExt cx="11298731" cy="897705"/>
            </a:xfrm>
          </p:grpSpPr>
          <p:grpSp>
            <p:nvGrpSpPr>
              <p:cNvPr id="67" name="îṥľîḑé"/>
              <p:cNvGrpSpPr/>
              <p:nvPr/>
            </p:nvGrpSpPr>
            <p:grpSpPr>
              <a:xfrm>
                <a:off x="2885411" y="2005152"/>
                <a:ext cx="8862087" cy="897705"/>
                <a:chOff x="2885411" y="2005152"/>
                <a:chExt cx="8862087" cy="897705"/>
              </a:xfrm>
            </p:grpSpPr>
            <p:sp>
              <p:nvSpPr>
                <p:cNvPr id="69" name="iṥḷíḍè"/>
                <p:cNvSpPr/>
                <p:nvPr/>
              </p:nvSpPr>
              <p:spPr>
                <a:xfrm>
                  <a:off x="11325495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0" name="ísľîďé"/>
                <p:cNvSpPr/>
                <p:nvPr/>
              </p:nvSpPr>
              <p:spPr>
                <a:xfrm>
                  <a:off x="10903491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1" name="islídé"/>
                <p:cNvSpPr/>
                <p:nvPr/>
              </p:nvSpPr>
              <p:spPr>
                <a:xfrm>
                  <a:off x="10481487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2" name="îsḷíḑe"/>
                <p:cNvSpPr/>
                <p:nvPr/>
              </p:nvSpPr>
              <p:spPr>
                <a:xfrm>
                  <a:off x="10059483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3" name="i$lîdè"/>
                <p:cNvSpPr/>
                <p:nvPr/>
              </p:nvSpPr>
              <p:spPr>
                <a:xfrm>
                  <a:off x="9637479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4" name="íṡliḍè"/>
                <p:cNvSpPr/>
                <p:nvPr/>
              </p:nvSpPr>
              <p:spPr>
                <a:xfrm>
                  <a:off x="9215475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5" name="ïṣľïďé"/>
                <p:cNvSpPr/>
                <p:nvPr/>
              </p:nvSpPr>
              <p:spPr>
                <a:xfrm>
                  <a:off x="879347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6" name="íṣḷîdê"/>
                <p:cNvSpPr/>
                <p:nvPr/>
              </p:nvSpPr>
              <p:spPr>
                <a:xfrm>
                  <a:off x="837146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7" name="îsḻíḓé"/>
                <p:cNvSpPr/>
                <p:nvPr/>
              </p:nvSpPr>
              <p:spPr>
                <a:xfrm>
                  <a:off x="7949462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8" name="ïŝḻîḍè"/>
                <p:cNvSpPr/>
                <p:nvPr/>
              </p:nvSpPr>
              <p:spPr>
                <a:xfrm>
                  <a:off x="7527458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79" name="iṧḻiḋè"/>
                <p:cNvSpPr/>
                <p:nvPr/>
              </p:nvSpPr>
              <p:spPr>
                <a:xfrm>
                  <a:off x="7105454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0" name="iSḷïḑè"/>
                <p:cNvSpPr/>
                <p:nvPr/>
              </p:nvSpPr>
              <p:spPr>
                <a:xfrm>
                  <a:off x="6683450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1" name="íṧliďê"/>
                <p:cNvSpPr/>
                <p:nvPr/>
              </p:nvSpPr>
              <p:spPr>
                <a:xfrm>
                  <a:off x="626144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2" name="íṩ1íďê"/>
                <p:cNvSpPr/>
                <p:nvPr/>
              </p:nvSpPr>
              <p:spPr>
                <a:xfrm>
                  <a:off x="5839442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3" name="íSļïḋé"/>
                <p:cNvSpPr/>
                <p:nvPr/>
              </p:nvSpPr>
              <p:spPr>
                <a:xfrm>
                  <a:off x="5417438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4" name="ísliḓe"/>
                <p:cNvSpPr/>
                <p:nvPr/>
              </p:nvSpPr>
              <p:spPr>
                <a:xfrm>
                  <a:off x="499543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5" name="îṡľiḋê"/>
                <p:cNvSpPr/>
                <p:nvPr/>
              </p:nvSpPr>
              <p:spPr>
                <a:xfrm>
                  <a:off x="499543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6" name="išļîďê"/>
                <p:cNvSpPr/>
                <p:nvPr/>
              </p:nvSpPr>
              <p:spPr>
                <a:xfrm>
                  <a:off x="4573427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7" name="íṧḷïḍê"/>
                <p:cNvSpPr/>
                <p:nvPr/>
              </p:nvSpPr>
              <p:spPr>
                <a:xfrm>
                  <a:off x="415142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8" name="iŝḻiḓe"/>
                <p:cNvSpPr/>
                <p:nvPr/>
              </p:nvSpPr>
              <p:spPr>
                <a:xfrm>
                  <a:off x="3729419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89" name="ïṩḻiḍé"/>
                <p:cNvSpPr/>
                <p:nvPr/>
              </p:nvSpPr>
              <p:spPr>
                <a:xfrm>
                  <a:off x="3307415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90" name="i$1iḑé"/>
                <p:cNvSpPr/>
                <p:nvPr/>
              </p:nvSpPr>
              <p:spPr>
                <a:xfrm>
                  <a:off x="2885411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  <p:sp>
            <p:nvSpPr>
              <p:cNvPr id="68" name="î$liḋê"/>
              <p:cNvSpPr/>
              <p:nvPr/>
            </p:nvSpPr>
            <p:spPr>
              <a:xfrm>
                <a:off x="448767" y="2005875"/>
                <a:ext cx="2440911" cy="8969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7" name="í$líḍê"/>
            <p:cNvGrpSpPr/>
            <p:nvPr/>
          </p:nvGrpSpPr>
          <p:grpSpPr>
            <a:xfrm>
              <a:off x="448767" y="3971113"/>
              <a:ext cx="11298731" cy="897705"/>
              <a:chOff x="448767" y="2005152"/>
              <a:chExt cx="11298731" cy="897705"/>
            </a:xfrm>
          </p:grpSpPr>
          <p:grpSp>
            <p:nvGrpSpPr>
              <p:cNvPr id="43" name="ïṩḻîďè"/>
              <p:cNvGrpSpPr/>
              <p:nvPr/>
            </p:nvGrpSpPr>
            <p:grpSpPr>
              <a:xfrm>
                <a:off x="2885411" y="2005152"/>
                <a:ext cx="8862087" cy="897705"/>
                <a:chOff x="2885411" y="2005152"/>
                <a:chExt cx="8862087" cy="897705"/>
              </a:xfrm>
            </p:grpSpPr>
            <p:sp>
              <p:nvSpPr>
                <p:cNvPr id="45" name="íŝ1îḍè"/>
                <p:cNvSpPr/>
                <p:nvPr/>
              </p:nvSpPr>
              <p:spPr>
                <a:xfrm>
                  <a:off x="11325495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6" name="ïṩḷiďê"/>
                <p:cNvSpPr/>
                <p:nvPr/>
              </p:nvSpPr>
              <p:spPr>
                <a:xfrm>
                  <a:off x="10903491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7" name="iṥļíḍê"/>
                <p:cNvSpPr/>
                <p:nvPr/>
              </p:nvSpPr>
              <p:spPr>
                <a:xfrm>
                  <a:off x="10481487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8" name="iSļiḍé"/>
                <p:cNvSpPr/>
                <p:nvPr/>
              </p:nvSpPr>
              <p:spPr>
                <a:xfrm>
                  <a:off x="10059483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9" name="ïśliḍe"/>
                <p:cNvSpPr/>
                <p:nvPr/>
              </p:nvSpPr>
              <p:spPr>
                <a:xfrm>
                  <a:off x="9637479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0" name="ïşļïḑe"/>
                <p:cNvSpPr/>
                <p:nvPr/>
              </p:nvSpPr>
              <p:spPr>
                <a:xfrm>
                  <a:off x="9215475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1" name="is1íḋê"/>
                <p:cNvSpPr/>
                <p:nvPr/>
              </p:nvSpPr>
              <p:spPr>
                <a:xfrm>
                  <a:off x="879347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2" name="ïşliḓê"/>
                <p:cNvSpPr/>
                <p:nvPr/>
              </p:nvSpPr>
              <p:spPr>
                <a:xfrm>
                  <a:off x="837146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3" name="i$ḻíde"/>
                <p:cNvSpPr/>
                <p:nvPr/>
              </p:nvSpPr>
              <p:spPr>
                <a:xfrm>
                  <a:off x="7949462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4" name="íṡlíďe"/>
                <p:cNvSpPr/>
                <p:nvPr/>
              </p:nvSpPr>
              <p:spPr>
                <a:xfrm>
                  <a:off x="7527458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5" name="iṧ1îḍê"/>
                <p:cNvSpPr/>
                <p:nvPr/>
              </p:nvSpPr>
              <p:spPr>
                <a:xfrm>
                  <a:off x="7105454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6" name="íśḻíḋè"/>
                <p:cNvSpPr/>
                <p:nvPr/>
              </p:nvSpPr>
              <p:spPr>
                <a:xfrm>
                  <a:off x="6683450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7" name="ïṣḷîḋè"/>
                <p:cNvSpPr/>
                <p:nvPr/>
              </p:nvSpPr>
              <p:spPr>
                <a:xfrm>
                  <a:off x="626144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8" name="íŝļíde"/>
                <p:cNvSpPr/>
                <p:nvPr/>
              </p:nvSpPr>
              <p:spPr>
                <a:xfrm>
                  <a:off x="5839442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59" name="íṩḻíḍe"/>
                <p:cNvSpPr/>
                <p:nvPr/>
              </p:nvSpPr>
              <p:spPr>
                <a:xfrm>
                  <a:off x="5417438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0" name="ïŝlïḍè"/>
                <p:cNvSpPr/>
                <p:nvPr/>
              </p:nvSpPr>
              <p:spPr>
                <a:xfrm>
                  <a:off x="499543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1" name="ïsļíḑè"/>
                <p:cNvSpPr/>
                <p:nvPr/>
              </p:nvSpPr>
              <p:spPr>
                <a:xfrm>
                  <a:off x="499543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2" name="iṥḻîḑè"/>
                <p:cNvSpPr/>
                <p:nvPr/>
              </p:nvSpPr>
              <p:spPr>
                <a:xfrm>
                  <a:off x="4573427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3" name="íš1ïďe"/>
                <p:cNvSpPr/>
                <p:nvPr/>
              </p:nvSpPr>
              <p:spPr>
                <a:xfrm>
                  <a:off x="415142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4" name="îŝḷïḍê"/>
                <p:cNvSpPr/>
                <p:nvPr/>
              </p:nvSpPr>
              <p:spPr>
                <a:xfrm>
                  <a:off x="3729419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5" name="i$ḷîḓé"/>
                <p:cNvSpPr/>
                <p:nvPr/>
              </p:nvSpPr>
              <p:spPr>
                <a:xfrm>
                  <a:off x="3307415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66" name="išlíḑe"/>
                <p:cNvSpPr/>
                <p:nvPr/>
              </p:nvSpPr>
              <p:spPr>
                <a:xfrm>
                  <a:off x="2885411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  <p:sp>
            <p:nvSpPr>
              <p:cNvPr id="44" name="ï$1iḋè"/>
              <p:cNvSpPr/>
              <p:nvPr/>
            </p:nvSpPr>
            <p:spPr>
              <a:xfrm>
                <a:off x="448767" y="2005875"/>
                <a:ext cx="2440911" cy="8969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8" name="iṥḷîḋé"/>
            <p:cNvGrpSpPr/>
            <p:nvPr/>
          </p:nvGrpSpPr>
          <p:grpSpPr>
            <a:xfrm>
              <a:off x="448767" y="4868094"/>
              <a:ext cx="11298731" cy="897705"/>
              <a:chOff x="448767" y="2005152"/>
              <a:chExt cx="11298731" cy="897705"/>
            </a:xfrm>
          </p:grpSpPr>
          <p:grpSp>
            <p:nvGrpSpPr>
              <p:cNvPr id="19" name="íṥľiḑe"/>
              <p:cNvGrpSpPr/>
              <p:nvPr/>
            </p:nvGrpSpPr>
            <p:grpSpPr>
              <a:xfrm>
                <a:off x="2885411" y="2005152"/>
                <a:ext cx="8862087" cy="897705"/>
                <a:chOff x="2885411" y="2005152"/>
                <a:chExt cx="8862087" cy="897705"/>
              </a:xfrm>
            </p:grpSpPr>
            <p:sp>
              <p:nvSpPr>
                <p:cNvPr id="21" name="iṣḷíďé"/>
                <p:cNvSpPr/>
                <p:nvPr/>
              </p:nvSpPr>
              <p:spPr>
                <a:xfrm>
                  <a:off x="11325495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2" name="işḷiḋé"/>
                <p:cNvSpPr/>
                <p:nvPr/>
              </p:nvSpPr>
              <p:spPr>
                <a:xfrm>
                  <a:off x="10903491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3" name="îSḷîḋè"/>
                <p:cNvSpPr/>
                <p:nvPr/>
              </p:nvSpPr>
              <p:spPr>
                <a:xfrm>
                  <a:off x="10481487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4" name="îśḻíḑé"/>
                <p:cNvSpPr/>
                <p:nvPr/>
              </p:nvSpPr>
              <p:spPr>
                <a:xfrm>
                  <a:off x="10059483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5" name="íSlïďé"/>
                <p:cNvSpPr/>
                <p:nvPr/>
              </p:nvSpPr>
              <p:spPr>
                <a:xfrm>
                  <a:off x="9637479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6" name="iṣľiḑé"/>
                <p:cNvSpPr/>
                <p:nvPr/>
              </p:nvSpPr>
              <p:spPr>
                <a:xfrm>
                  <a:off x="9215475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7" name="iṧliḑé"/>
                <p:cNvSpPr/>
                <p:nvPr/>
              </p:nvSpPr>
              <p:spPr>
                <a:xfrm>
                  <a:off x="879347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8" name="ïSļîḑé"/>
                <p:cNvSpPr/>
                <p:nvPr/>
              </p:nvSpPr>
              <p:spPr>
                <a:xfrm>
                  <a:off x="837146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29" name="íṡ1îḋe"/>
                <p:cNvSpPr/>
                <p:nvPr/>
              </p:nvSpPr>
              <p:spPr>
                <a:xfrm>
                  <a:off x="7949462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0" name="îš1idê"/>
                <p:cNvSpPr/>
                <p:nvPr/>
              </p:nvSpPr>
              <p:spPr>
                <a:xfrm>
                  <a:off x="7527458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1" name="í$1iďé"/>
                <p:cNvSpPr/>
                <p:nvPr/>
              </p:nvSpPr>
              <p:spPr>
                <a:xfrm>
                  <a:off x="7105454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2" name="íṥľiḍè"/>
                <p:cNvSpPr/>
                <p:nvPr/>
              </p:nvSpPr>
              <p:spPr>
                <a:xfrm>
                  <a:off x="6683450" y="2006600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3" name="iṩḷiḑé"/>
                <p:cNvSpPr/>
                <p:nvPr/>
              </p:nvSpPr>
              <p:spPr>
                <a:xfrm>
                  <a:off x="6261446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4" name="iṧľîḑé"/>
                <p:cNvSpPr/>
                <p:nvPr/>
              </p:nvSpPr>
              <p:spPr>
                <a:xfrm>
                  <a:off x="5839442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5" name="îṩlíḑê"/>
                <p:cNvSpPr/>
                <p:nvPr/>
              </p:nvSpPr>
              <p:spPr>
                <a:xfrm>
                  <a:off x="5417438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6" name="îsḷîďè"/>
                <p:cNvSpPr/>
                <p:nvPr/>
              </p:nvSpPr>
              <p:spPr>
                <a:xfrm>
                  <a:off x="499543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7" name="îṣ1ïḋe"/>
                <p:cNvSpPr/>
                <p:nvPr/>
              </p:nvSpPr>
              <p:spPr>
                <a:xfrm>
                  <a:off x="4995431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8" name="iś1îḍê"/>
                <p:cNvSpPr/>
                <p:nvPr/>
              </p:nvSpPr>
              <p:spPr>
                <a:xfrm>
                  <a:off x="4573427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39" name="íṡlîďe"/>
                <p:cNvSpPr/>
                <p:nvPr/>
              </p:nvSpPr>
              <p:spPr>
                <a:xfrm>
                  <a:off x="4151423" y="2005876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0" name="íṥļîḍé"/>
                <p:cNvSpPr/>
                <p:nvPr/>
              </p:nvSpPr>
              <p:spPr>
                <a:xfrm>
                  <a:off x="3729419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1" name="íšḻîḍè"/>
                <p:cNvSpPr/>
                <p:nvPr/>
              </p:nvSpPr>
              <p:spPr>
                <a:xfrm>
                  <a:off x="3307415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42" name="îṣļíḑê"/>
                <p:cNvSpPr/>
                <p:nvPr/>
              </p:nvSpPr>
              <p:spPr>
                <a:xfrm>
                  <a:off x="2885411" y="2005152"/>
                  <a:ext cx="422003" cy="8962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j-ea"/>
                  </a:endParaRPr>
                </a:p>
              </p:txBody>
            </p:sp>
          </p:grpSp>
          <p:sp>
            <p:nvSpPr>
              <p:cNvPr id="20" name="îśļíḑè"/>
              <p:cNvSpPr/>
              <p:nvPr/>
            </p:nvSpPr>
            <p:spPr>
              <a:xfrm>
                <a:off x="448767" y="2005875"/>
                <a:ext cx="2440911" cy="8969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</p:grpSp>
      <p:sp>
        <p:nvSpPr>
          <p:cNvPr id="4" name="ísḻíde"/>
          <p:cNvSpPr/>
          <p:nvPr/>
        </p:nvSpPr>
        <p:spPr>
          <a:xfrm>
            <a:off x="3833520" y="2511224"/>
            <a:ext cx="2339432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5" name="îSlíḋè"/>
          <p:cNvSpPr/>
          <p:nvPr/>
        </p:nvSpPr>
        <p:spPr>
          <a:xfrm>
            <a:off x="4836132" y="3248996"/>
            <a:ext cx="2339432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6" name="ïslíḑè"/>
          <p:cNvSpPr/>
          <p:nvPr/>
        </p:nvSpPr>
        <p:spPr>
          <a:xfrm>
            <a:off x="7843972" y="3248996"/>
            <a:ext cx="1002613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7" name="iṩḻîďê"/>
          <p:cNvSpPr/>
          <p:nvPr/>
        </p:nvSpPr>
        <p:spPr>
          <a:xfrm>
            <a:off x="4334825" y="3976110"/>
            <a:ext cx="3509146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8" name="íšḻidé"/>
          <p:cNvSpPr/>
          <p:nvPr/>
        </p:nvSpPr>
        <p:spPr>
          <a:xfrm>
            <a:off x="3499314" y="4687210"/>
            <a:ext cx="2339433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9" name="îşḻídè"/>
          <p:cNvSpPr/>
          <p:nvPr/>
        </p:nvSpPr>
        <p:spPr>
          <a:xfrm>
            <a:off x="7175562" y="4686355"/>
            <a:ext cx="3007841" cy="200664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144" name="稻壳儿小白白(http://dwz.cn/Wu2UP)"/>
          <p:cNvSpPr txBox="1">
            <a:spLocks noChangeArrowheads="1"/>
          </p:cNvSpPr>
          <p:nvPr/>
        </p:nvSpPr>
        <p:spPr bwMode="auto">
          <a:xfrm>
            <a:off x="1819959" y="2488919"/>
            <a:ext cx="151068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项目名称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稻壳儿小白白(http://dwz.cn/Wu2UP)"/>
          <p:cNvSpPr txBox="1">
            <a:spLocks noChangeArrowheads="1"/>
          </p:cNvSpPr>
          <p:nvPr/>
        </p:nvSpPr>
        <p:spPr bwMode="auto">
          <a:xfrm>
            <a:off x="1828292" y="3214234"/>
            <a:ext cx="151068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项目名称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稻壳儿小白白(http://dwz.cn/Wu2UP)"/>
          <p:cNvSpPr txBox="1">
            <a:spLocks noChangeArrowheads="1"/>
          </p:cNvSpPr>
          <p:nvPr/>
        </p:nvSpPr>
        <p:spPr bwMode="auto">
          <a:xfrm>
            <a:off x="1818144" y="3945029"/>
            <a:ext cx="151068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项目名称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稻壳儿小白白(http://dwz.cn/Wu2UP)"/>
          <p:cNvSpPr txBox="1">
            <a:spLocks noChangeArrowheads="1"/>
          </p:cNvSpPr>
          <p:nvPr/>
        </p:nvSpPr>
        <p:spPr bwMode="auto">
          <a:xfrm>
            <a:off x="1827199" y="4672731"/>
            <a:ext cx="151068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项目名称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稻壳儿小白白(http://dwz.cn/Wu2UP)"/>
          <p:cNvSpPr txBox="1">
            <a:spLocks noChangeArrowheads="1"/>
          </p:cNvSpPr>
          <p:nvPr/>
        </p:nvSpPr>
        <p:spPr bwMode="auto">
          <a:xfrm>
            <a:off x="1469746" y="5720062"/>
            <a:ext cx="926410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工作室更专业的模板。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49" name="稻壳儿小白白(http://dwz.cn/Wu2UP)"/>
          <p:cNvSpPr txBox="1">
            <a:spLocks noChangeArrowheads="1"/>
          </p:cNvSpPr>
          <p:nvPr/>
        </p:nvSpPr>
        <p:spPr bwMode="auto">
          <a:xfrm>
            <a:off x="1469746" y="5323919"/>
            <a:ext cx="215106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150" name="稻壳儿小白白(http://dwz.cn/Wu2UP)"/>
          <p:cNvSpPr txBox="1">
            <a:spLocks noChangeArrowheads="1"/>
          </p:cNvSpPr>
          <p:nvPr/>
        </p:nvSpPr>
        <p:spPr bwMode="auto">
          <a:xfrm>
            <a:off x="6154846" y="1640224"/>
            <a:ext cx="151068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项目日常进度追踪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文本框 19"/>
          <p:cNvSpPr txBox="1"/>
          <p:nvPr/>
        </p:nvSpPr>
        <p:spPr>
          <a:xfrm>
            <a:off x="1056639" y="374281"/>
            <a:ext cx="41136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个人手头项目进度一览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525779" y="1903640"/>
            <a:ext cx="141623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200">
                <a:solidFill>
                  <a:srgbClr val="4F8CBC"/>
                </a:solidFill>
                <a:latin typeface="Impact" panose="020B0806030902050204" pitchFamily="34" charset="0"/>
                <a:ea typeface="思源黑体 CN Regular" panose="020B0500000000000000" pitchFamily="34" charset="-122"/>
              </a:rPr>
              <a:t>03</a:t>
            </a:r>
            <a:endParaRPr lang="zh-CN" altLang="en-US" sz="7200" dirty="0">
              <a:solidFill>
                <a:srgbClr val="4F8CBC"/>
              </a:solidFill>
              <a:latin typeface="Impact" panose="020B0806030902050204" pitchFamily="34" charset="0"/>
              <a:ea typeface="思源黑体 CN Regular" panose="020B0500000000000000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474979" y="3090779"/>
            <a:ext cx="4115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成果展示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8349" y="4032609"/>
            <a:ext cx="86396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495299" y="4139827"/>
            <a:ext cx="57429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单击此处编辑标题补充内容，建议您在展示时采用微软雅黑字体，本模版所有图形线条及其相应素材均可自由编辑、改色、替换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767924" y="4103994"/>
            <a:ext cx="2004536" cy="172804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>
            <a:off x="4771820" y="2243685"/>
            <a:ext cx="2004536" cy="1728048"/>
          </a:xfrm>
          <a:prstGeom prst="hexagon">
            <a:avLst/>
          </a:prstGeom>
          <a:blipFill>
            <a:blip r:embed="rId2"/>
            <a:stretch>
              <a:fillRect l="-6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41770" y="449297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作品一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4941414" y="4924963"/>
            <a:ext cx="16638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请在此具体描述您的作品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6439346" y="3196915"/>
            <a:ext cx="2004536" cy="1728048"/>
          </a:xfrm>
          <a:prstGeom prst="hexagon">
            <a:avLst/>
          </a:prstGeom>
          <a:blipFill>
            <a:blip r:embed="rId3"/>
            <a:stretch>
              <a:fillRect l="-6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6443242" y="1336606"/>
            <a:ext cx="2004536" cy="172804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013192" y="169922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6612836" y="2131213"/>
            <a:ext cx="16638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请在此具体描述您的作品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8129756" y="4150145"/>
            <a:ext cx="2004536" cy="172804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六边形 37"/>
          <p:cNvSpPr/>
          <p:nvPr/>
        </p:nvSpPr>
        <p:spPr>
          <a:xfrm>
            <a:off x="8133652" y="2289836"/>
            <a:ext cx="2004536" cy="1728048"/>
          </a:xfrm>
          <a:prstGeom prst="hexagon">
            <a:avLst/>
          </a:prstGeom>
          <a:blipFill>
            <a:blip r:embed="rId4"/>
            <a:stretch>
              <a:fillRect l="-6000"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703602" y="45391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作品三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8303246" y="4971114"/>
            <a:ext cx="16638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请在此具体描述您的作品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1726057" y="2585864"/>
            <a:ext cx="3355993" cy="2893097"/>
          </a:xfrm>
          <a:prstGeom prst="hexagon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588574" y="312075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作品描述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9416" y="3724997"/>
            <a:ext cx="8102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2352963" y="3943359"/>
            <a:ext cx="2285101" cy="10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请在此描述你您的作品。</a:t>
            </a:r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个人作品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2513" y="0"/>
            <a:ext cx="5581067" cy="6858000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0"/>
          <p:cNvSpPr txBox="1">
            <a:spLocks noChangeArrowheads="1"/>
          </p:cNvSpPr>
          <p:nvPr/>
        </p:nvSpPr>
        <p:spPr bwMode="auto">
          <a:xfrm>
            <a:off x="6571666" y="807800"/>
            <a:ext cx="32749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4000" b="1">
                <a:solidFill>
                  <a:schemeClr val="bg1"/>
                </a:solidFill>
                <a:sym typeface="Arial" panose="020B0604020202020204" pitchFamily="34" charset="0"/>
              </a:rPr>
              <a:t>成功项目展示</a:t>
            </a:r>
            <a:endParaRPr lang="en-US" altLang="zh-CN" sz="4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9" name="0"/>
          <p:cNvSpPr>
            <a:spLocks noChangeArrowheads="1"/>
          </p:cNvSpPr>
          <p:nvPr/>
        </p:nvSpPr>
        <p:spPr bwMode="auto">
          <a:xfrm>
            <a:off x="6571666" y="1623798"/>
            <a:ext cx="4516881" cy="15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sym typeface="Arial" panose="020B0604020202020204" pitchFamily="34" charset="0"/>
              </a:rPr>
              <a:t>单</a:t>
            </a:r>
            <a:r>
              <a:rPr lang="zh-CN" altLang="en-US" sz="1400" dirty="0">
                <a:solidFill>
                  <a:schemeClr val="bg1"/>
                </a:solidFill>
                <a:sym typeface="Arial" panose="020B0604020202020204" pitchFamily="34" charset="0"/>
              </a:rPr>
              <a:t>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94816" y="3946965"/>
            <a:ext cx="234248" cy="234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55269" y="3907418"/>
            <a:ext cx="313342" cy="3133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7079431" y="3907418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项目概述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7079431" y="4220760"/>
            <a:ext cx="4009116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</a:t>
            </a:r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板。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594816" y="5038714"/>
            <a:ext cx="234248" cy="234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55269" y="4999167"/>
            <a:ext cx="313342" cy="3133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7079431" y="4999167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项目概述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1"/>
          <p:cNvSpPr txBox="1">
            <a:spLocks noChangeArrowheads="1"/>
          </p:cNvSpPr>
          <p:nvPr/>
        </p:nvSpPr>
        <p:spPr bwMode="auto">
          <a:xfrm>
            <a:off x="7079431" y="5312509"/>
            <a:ext cx="4009116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</a:t>
            </a:r>
            <a:r>
              <a:rPr lang="zh-CN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板。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3829" y="1252010"/>
            <a:ext cx="5878735" cy="51119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393539" y="1423353"/>
            <a:ext cx="5416952" cy="331069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9"/>
          <p:cNvSpPr txBox="1"/>
          <p:nvPr/>
        </p:nvSpPr>
        <p:spPr>
          <a:xfrm>
            <a:off x="1056640" y="374281"/>
            <a:ext cx="24688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成果项目展示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ḻiďè"/>
          <p:cNvSpPr/>
          <p:nvPr/>
        </p:nvSpPr>
        <p:spPr>
          <a:xfrm>
            <a:off x="1827664" y="1820452"/>
            <a:ext cx="2552700" cy="4067175"/>
          </a:xfrm>
          <a:prstGeom prst="roundRect">
            <a:avLst>
              <a:gd name="adj" fmla="val 680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" name="íṣliḍê"/>
          <p:cNvSpPr/>
          <p:nvPr/>
        </p:nvSpPr>
        <p:spPr>
          <a:xfrm>
            <a:off x="2237239" y="2187164"/>
            <a:ext cx="1733550" cy="1733550"/>
          </a:xfrm>
          <a:prstGeom prst="ellipse">
            <a:avLst/>
          </a:prstGeom>
          <a:blipFill>
            <a:blip r:embed="rId2">
              <a:grayscl/>
            </a:blip>
            <a:srcRect/>
            <a:stretch>
              <a:fillRect l="-25479" r="-25109"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íś1îďe"/>
          <p:cNvSpPr/>
          <p:nvPr/>
        </p:nvSpPr>
        <p:spPr>
          <a:xfrm>
            <a:off x="3477077" y="2088740"/>
            <a:ext cx="493712" cy="493712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b="1" dirty="0">
              <a:latin typeface="Agency FB" panose="020B0503020202020204" pitchFamily="34" charset="0"/>
            </a:endParaRPr>
          </a:p>
        </p:txBody>
      </p:sp>
      <p:sp>
        <p:nvSpPr>
          <p:cNvPr id="5" name="îṥļíḍé"/>
          <p:cNvSpPr/>
          <p:nvPr/>
        </p:nvSpPr>
        <p:spPr>
          <a:xfrm>
            <a:off x="4832007" y="1820452"/>
            <a:ext cx="2552700" cy="4067175"/>
          </a:xfrm>
          <a:prstGeom prst="roundRect">
            <a:avLst>
              <a:gd name="adj" fmla="val 680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íṣlîḍè"/>
          <p:cNvSpPr/>
          <p:nvPr/>
        </p:nvSpPr>
        <p:spPr>
          <a:xfrm>
            <a:off x="5241582" y="2187164"/>
            <a:ext cx="1733550" cy="1733550"/>
          </a:xfrm>
          <a:prstGeom prst="ellipse">
            <a:avLst/>
          </a:prstGeom>
          <a:blipFill>
            <a:blip r:embed="rId3"/>
            <a:srcRect/>
            <a:stretch>
              <a:fillRect l="-16788" r="-16544"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S1îḋê"/>
          <p:cNvSpPr/>
          <p:nvPr/>
        </p:nvSpPr>
        <p:spPr>
          <a:xfrm>
            <a:off x="6481420" y="2088740"/>
            <a:ext cx="493712" cy="493712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b="1" dirty="0">
              <a:latin typeface="Agency FB" panose="020B0503020202020204" pitchFamily="34" charset="0"/>
            </a:endParaRPr>
          </a:p>
        </p:txBody>
      </p:sp>
      <p:sp>
        <p:nvSpPr>
          <p:cNvPr id="8" name="îsļîḓe"/>
          <p:cNvSpPr/>
          <p:nvPr/>
        </p:nvSpPr>
        <p:spPr>
          <a:xfrm>
            <a:off x="7836350" y="1820452"/>
            <a:ext cx="2552700" cy="4067175"/>
          </a:xfrm>
          <a:prstGeom prst="roundRect">
            <a:avLst>
              <a:gd name="adj" fmla="val 633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28000" anchor="t" anchorCtr="1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işḷîḓé"/>
          <p:cNvSpPr/>
          <p:nvPr/>
        </p:nvSpPr>
        <p:spPr>
          <a:xfrm>
            <a:off x="8245925" y="2187164"/>
            <a:ext cx="1733550" cy="1733550"/>
          </a:xfrm>
          <a:prstGeom prst="ellipse">
            <a:avLst/>
          </a:prstGeom>
          <a:blipFill>
            <a:blip r:embed="rId4"/>
            <a:srcRect/>
            <a:stretch>
              <a:fillRect l="-33578" r="-33089"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Sľíḑê"/>
          <p:cNvSpPr/>
          <p:nvPr/>
        </p:nvSpPr>
        <p:spPr>
          <a:xfrm>
            <a:off x="9485763" y="2088740"/>
            <a:ext cx="493712" cy="493712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b="1" dirty="0">
              <a:latin typeface="Agency FB" panose="020B0503020202020204" pitchFamily="34" charset="0"/>
            </a:endParaRPr>
          </a:p>
        </p:txBody>
      </p:sp>
      <p:sp>
        <p:nvSpPr>
          <p:cNvPr id="11" name="稻壳儿小白白(http://dwz.cn/Wu2UP)"/>
          <p:cNvSpPr txBox="1">
            <a:spLocks noChangeArrowheads="1"/>
          </p:cNvSpPr>
          <p:nvPr/>
        </p:nvSpPr>
        <p:spPr bwMode="auto">
          <a:xfrm>
            <a:off x="2493148" y="4274613"/>
            <a:ext cx="123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 txBox="1">
            <a:spLocks noChangeArrowheads="1"/>
          </p:cNvSpPr>
          <p:nvPr/>
        </p:nvSpPr>
        <p:spPr bwMode="auto">
          <a:xfrm>
            <a:off x="2246292" y="4718604"/>
            <a:ext cx="1882088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单击添加项目内容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编辑内容，单击此处可编辑内容。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5456806" y="4274613"/>
            <a:ext cx="123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5209950" y="4718604"/>
            <a:ext cx="1882088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单击添加项目内容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编辑内容，单击此处可编辑内容。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8500838" y="4274613"/>
            <a:ext cx="1239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8253982" y="4718604"/>
            <a:ext cx="1882088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单击添加项目内容</a:t>
            </a: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编辑内容，单击此处可编辑内容。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3649730" y="2188894"/>
            <a:ext cx="321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6654073" y="2181707"/>
            <a:ext cx="321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9662778" y="2197748"/>
            <a:ext cx="321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其他成果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525779" y="1903640"/>
            <a:ext cx="141623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200">
                <a:solidFill>
                  <a:srgbClr val="4F8CBC"/>
                </a:solidFill>
                <a:latin typeface="Impact" panose="020B0806030902050204" pitchFamily="34" charset="0"/>
                <a:ea typeface="思源黑体 CN Regular" panose="020B0500000000000000" pitchFamily="34" charset="-122"/>
              </a:rPr>
              <a:t>04</a:t>
            </a:r>
            <a:endParaRPr lang="zh-CN" altLang="en-US" sz="7200" dirty="0">
              <a:solidFill>
                <a:srgbClr val="4F8CBC"/>
              </a:solidFill>
              <a:latin typeface="Impact" panose="020B0806030902050204" pitchFamily="34" charset="0"/>
              <a:ea typeface="思源黑体 CN Regular" panose="020B0500000000000000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474979" y="3090779"/>
            <a:ext cx="4115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职业规划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8349" y="4032609"/>
            <a:ext cx="86396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495299" y="4139827"/>
            <a:ext cx="57429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单击此处编辑标题补充内容，建议您在展示时采用微软雅黑字体，本模版所有图形线条及其相应素材均可自由编辑、改色、替换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1îďé"/>
          <p:cNvSpPr/>
          <p:nvPr/>
        </p:nvSpPr>
        <p:spPr bwMode="auto">
          <a:xfrm>
            <a:off x="1324161" y="1765426"/>
            <a:ext cx="2192674" cy="1989827"/>
          </a:xfrm>
          <a:prstGeom prst="rect">
            <a:avLst/>
          </a:prstGeom>
          <a:solidFill>
            <a:srgbClr val="4F8CB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îšḷïḋe"/>
          <p:cNvSpPr/>
          <p:nvPr/>
        </p:nvSpPr>
        <p:spPr bwMode="auto">
          <a:xfrm>
            <a:off x="2108891" y="2161498"/>
            <a:ext cx="623213" cy="623213"/>
          </a:xfrm>
          <a:custGeom>
            <a:avLst/>
            <a:gdLst/>
            <a:ahLst/>
            <a:cxnLst/>
            <a:rect l="0" t="0" r="r" b="b"/>
            <a:pathLst>
              <a:path w="4629150" h="4629150">
                <a:moveTo>
                  <a:pt x="2317164" y="3859790"/>
                </a:moveTo>
                <a:cubicBezTo>
                  <a:pt x="2297115" y="3859790"/>
                  <a:pt x="2280107" y="3866979"/>
                  <a:pt x="2266139" y="3881358"/>
                </a:cubicBezTo>
                <a:cubicBezTo>
                  <a:pt x="2252171" y="3895737"/>
                  <a:pt x="2245187" y="3914594"/>
                  <a:pt x="2245187" y="3937929"/>
                </a:cubicBezTo>
                <a:cubicBezTo>
                  <a:pt x="2245187" y="3953212"/>
                  <a:pt x="2248432" y="3967838"/>
                  <a:pt x="2254923" y="3981806"/>
                </a:cubicBezTo>
                <a:cubicBezTo>
                  <a:pt x="2261414" y="3995774"/>
                  <a:pt x="2270494" y="4006414"/>
                  <a:pt x="2282161" y="4013727"/>
                </a:cubicBezTo>
                <a:cubicBezTo>
                  <a:pt x="2293829" y="4021040"/>
                  <a:pt x="2306071" y="4024696"/>
                  <a:pt x="2318889" y="4024696"/>
                </a:cubicBezTo>
                <a:cubicBezTo>
                  <a:pt x="2337623" y="4024696"/>
                  <a:pt x="2353727" y="4017137"/>
                  <a:pt x="2367203" y="4002018"/>
                </a:cubicBezTo>
                <a:cubicBezTo>
                  <a:pt x="2380678" y="3986900"/>
                  <a:pt x="2387415" y="3966359"/>
                  <a:pt x="2387415" y="3940394"/>
                </a:cubicBezTo>
                <a:cubicBezTo>
                  <a:pt x="2387415" y="3915416"/>
                  <a:pt x="2380760" y="3895737"/>
                  <a:pt x="2367449" y="3881358"/>
                </a:cubicBezTo>
                <a:cubicBezTo>
                  <a:pt x="2354138" y="3866979"/>
                  <a:pt x="2337376" y="3859790"/>
                  <a:pt x="2317164" y="3859790"/>
                </a:cubicBezTo>
                <a:close/>
                <a:moveTo>
                  <a:pt x="2323819" y="3692172"/>
                </a:moveTo>
                <a:cubicBezTo>
                  <a:pt x="2352248" y="3692172"/>
                  <a:pt x="2375542" y="3700142"/>
                  <a:pt x="2393701" y="3716082"/>
                </a:cubicBezTo>
                <a:cubicBezTo>
                  <a:pt x="2411860" y="3732023"/>
                  <a:pt x="2422746" y="3754043"/>
                  <a:pt x="2426362" y="3782144"/>
                </a:cubicBezTo>
                <a:lnTo>
                  <a:pt x="2382239" y="3785594"/>
                </a:lnTo>
                <a:cubicBezTo>
                  <a:pt x="2378295" y="3768175"/>
                  <a:pt x="2372708" y="3755522"/>
                  <a:pt x="2365477" y="3747634"/>
                </a:cubicBezTo>
                <a:cubicBezTo>
                  <a:pt x="2353481" y="3734980"/>
                  <a:pt x="2338691" y="3728654"/>
                  <a:pt x="2321108" y="3728654"/>
                </a:cubicBezTo>
                <a:cubicBezTo>
                  <a:pt x="2306975" y="3728654"/>
                  <a:pt x="2294568" y="3732598"/>
                  <a:pt x="2283887" y="3740486"/>
                </a:cubicBezTo>
                <a:cubicBezTo>
                  <a:pt x="2269919" y="3750674"/>
                  <a:pt x="2258908" y="3765546"/>
                  <a:pt x="2250856" y="3785101"/>
                </a:cubicBezTo>
                <a:cubicBezTo>
                  <a:pt x="2242804" y="3804657"/>
                  <a:pt x="2238614" y="3832511"/>
                  <a:pt x="2238285" y="3868664"/>
                </a:cubicBezTo>
                <a:cubicBezTo>
                  <a:pt x="2248966" y="3852395"/>
                  <a:pt x="2262031" y="3840317"/>
                  <a:pt x="2277478" y="3832429"/>
                </a:cubicBezTo>
                <a:cubicBezTo>
                  <a:pt x="2292925" y="3824541"/>
                  <a:pt x="2309112" y="3820597"/>
                  <a:pt x="2326038" y="3820597"/>
                </a:cubicBezTo>
                <a:cubicBezTo>
                  <a:pt x="2355617" y="3820597"/>
                  <a:pt x="2380801" y="3831484"/>
                  <a:pt x="2401589" y="3853258"/>
                </a:cubicBezTo>
                <a:cubicBezTo>
                  <a:pt x="2422377" y="3875032"/>
                  <a:pt x="2432771" y="3903173"/>
                  <a:pt x="2432771" y="3937683"/>
                </a:cubicBezTo>
                <a:cubicBezTo>
                  <a:pt x="2432771" y="3960361"/>
                  <a:pt x="2427882" y="3981436"/>
                  <a:pt x="2418104" y="4000909"/>
                </a:cubicBezTo>
                <a:cubicBezTo>
                  <a:pt x="2408326" y="4020382"/>
                  <a:pt x="2394892" y="4035296"/>
                  <a:pt x="2377802" y="4045648"/>
                </a:cubicBezTo>
                <a:cubicBezTo>
                  <a:pt x="2360712" y="4056001"/>
                  <a:pt x="2341320" y="4061178"/>
                  <a:pt x="2319629" y="4061178"/>
                </a:cubicBezTo>
                <a:cubicBezTo>
                  <a:pt x="2282654" y="4061178"/>
                  <a:pt x="2252500" y="4047579"/>
                  <a:pt x="2229164" y="4020382"/>
                </a:cubicBezTo>
                <a:cubicBezTo>
                  <a:pt x="2205829" y="3993186"/>
                  <a:pt x="2194162" y="3948364"/>
                  <a:pt x="2194162" y="3885919"/>
                </a:cubicBezTo>
                <a:cubicBezTo>
                  <a:pt x="2194162" y="3816078"/>
                  <a:pt x="2207062" y="3765300"/>
                  <a:pt x="2232862" y="3733584"/>
                </a:cubicBezTo>
                <a:cubicBezTo>
                  <a:pt x="2255375" y="3705976"/>
                  <a:pt x="2285694" y="3692172"/>
                  <a:pt x="2323819" y="3692172"/>
                </a:cubicBezTo>
                <a:close/>
                <a:moveTo>
                  <a:pt x="3020074" y="3489300"/>
                </a:moveTo>
                <a:lnTo>
                  <a:pt x="3199770" y="3489300"/>
                </a:lnTo>
                <a:lnTo>
                  <a:pt x="3199770" y="3531698"/>
                </a:lnTo>
                <a:lnTo>
                  <a:pt x="3055570" y="3531698"/>
                </a:lnTo>
                <a:lnTo>
                  <a:pt x="3036097" y="3628817"/>
                </a:lnTo>
                <a:cubicBezTo>
                  <a:pt x="3057788" y="3613699"/>
                  <a:pt x="3080548" y="3606140"/>
                  <a:pt x="3104376" y="3606140"/>
                </a:cubicBezTo>
                <a:cubicBezTo>
                  <a:pt x="3135928" y="3606140"/>
                  <a:pt x="3162549" y="3617068"/>
                  <a:pt x="3184241" y="3638924"/>
                </a:cubicBezTo>
                <a:cubicBezTo>
                  <a:pt x="3205933" y="3660780"/>
                  <a:pt x="3216779" y="3688880"/>
                  <a:pt x="3216779" y="3723225"/>
                </a:cubicBezTo>
                <a:cubicBezTo>
                  <a:pt x="3216779" y="3755927"/>
                  <a:pt x="3207247" y="3784192"/>
                  <a:pt x="3188185" y="3808020"/>
                </a:cubicBezTo>
                <a:cubicBezTo>
                  <a:pt x="3165014" y="3837271"/>
                  <a:pt x="3133381" y="3851897"/>
                  <a:pt x="3093284" y="3851897"/>
                </a:cubicBezTo>
                <a:cubicBezTo>
                  <a:pt x="3060418" y="3851897"/>
                  <a:pt x="3033591" y="3842694"/>
                  <a:pt x="3012803" y="3824289"/>
                </a:cubicBezTo>
                <a:cubicBezTo>
                  <a:pt x="2992015" y="3805884"/>
                  <a:pt x="2980142" y="3781481"/>
                  <a:pt x="2977184" y="3751080"/>
                </a:cubicBezTo>
                <a:lnTo>
                  <a:pt x="3023772" y="3747136"/>
                </a:lnTo>
                <a:cubicBezTo>
                  <a:pt x="3027223" y="3769813"/>
                  <a:pt x="3035234" y="3786863"/>
                  <a:pt x="3047805" y="3798284"/>
                </a:cubicBezTo>
                <a:cubicBezTo>
                  <a:pt x="3060377" y="3809705"/>
                  <a:pt x="3075536" y="3815415"/>
                  <a:pt x="3093284" y="3815415"/>
                </a:cubicBezTo>
                <a:cubicBezTo>
                  <a:pt x="3114647" y="3815415"/>
                  <a:pt x="3132723" y="3807363"/>
                  <a:pt x="3147513" y="3791258"/>
                </a:cubicBezTo>
                <a:cubicBezTo>
                  <a:pt x="3162303" y="3775154"/>
                  <a:pt x="3169698" y="3753791"/>
                  <a:pt x="3169698" y="3727169"/>
                </a:cubicBezTo>
                <a:cubicBezTo>
                  <a:pt x="3169698" y="3701862"/>
                  <a:pt x="3162590" y="3681896"/>
                  <a:pt x="3148376" y="3667271"/>
                </a:cubicBezTo>
                <a:cubicBezTo>
                  <a:pt x="3134161" y="3652645"/>
                  <a:pt x="3115551" y="3645333"/>
                  <a:pt x="3092544" y="3645333"/>
                </a:cubicBezTo>
                <a:cubicBezTo>
                  <a:pt x="3078248" y="3645333"/>
                  <a:pt x="3065348" y="3648578"/>
                  <a:pt x="3053844" y="3655069"/>
                </a:cubicBezTo>
                <a:cubicBezTo>
                  <a:pt x="3042341" y="3661560"/>
                  <a:pt x="3033303" y="3669982"/>
                  <a:pt x="3026730" y="3680335"/>
                </a:cubicBezTo>
                <a:lnTo>
                  <a:pt x="2985072" y="3674912"/>
                </a:lnTo>
                <a:lnTo>
                  <a:pt x="3020074" y="3489300"/>
                </a:lnTo>
                <a:close/>
                <a:moveTo>
                  <a:pt x="1418041" y="3489054"/>
                </a:moveTo>
                <a:lnTo>
                  <a:pt x="1651967" y="3489054"/>
                </a:lnTo>
                <a:lnTo>
                  <a:pt x="1651967" y="3523563"/>
                </a:lnTo>
                <a:cubicBezTo>
                  <a:pt x="1628960" y="3548049"/>
                  <a:pt x="1606159" y="3580586"/>
                  <a:pt x="1583564" y="3621176"/>
                </a:cubicBezTo>
                <a:cubicBezTo>
                  <a:pt x="1560968" y="3661766"/>
                  <a:pt x="1543508" y="3703506"/>
                  <a:pt x="1531183" y="3746396"/>
                </a:cubicBezTo>
                <a:cubicBezTo>
                  <a:pt x="1522309" y="3776633"/>
                  <a:pt x="1516640" y="3809746"/>
                  <a:pt x="1514175" y="3845734"/>
                </a:cubicBezTo>
                <a:lnTo>
                  <a:pt x="1468573" y="3845734"/>
                </a:lnTo>
                <a:cubicBezTo>
                  <a:pt x="1469066" y="3817305"/>
                  <a:pt x="1474653" y="3782960"/>
                  <a:pt x="1485335" y="3742699"/>
                </a:cubicBezTo>
                <a:cubicBezTo>
                  <a:pt x="1496017" y="3702438"/>
                  <a:pt x="1511340" y="3663614"/>
                  <a:pt x="1531307" y="3626229"/>
                </a:cubicBezTo>
                <a:cubicBezTo>
                  <a:pt x="1551273" y="3588844"/>
                  <a:pt x="1572513" y="3557333"/>
                  <a:pt x="1595026" y="3531698"/>
                </a:cubicBezTo>
                <a:lnTo>
                  <a:pt x="1418041" y="3531698"/>
                </a:lnTo>
                <a:lnTo>
                  <a:pt x="1418041" y="3489054"/>
                </a:lnTo>
                <a:close/>
                <a:moveTo>
                  <a:pt x="960894" y="3097227"/>
                </a:moveTo>
                <a:cubicBezTo>
                  <a:pt x="940024" y="3097227"/>
                  <a:pt x="922728" y="3104129"/>
                  <a:pt x="909007" y="3117933"/>
                </a:cubicBezTo>
                <a:cubicBezTo>
                  <a:pt x="895285" y="3131737"/>
                  <a:pt x="888424" y="3148991"/>
                  <a:pt x="888424" y="3169697"/>
                </a:cubicBezTo>
                <a:cubicBezTo>
                  <a:pt x="888424" y="3182351"/>
                  <a:pt x="891423" y="3194593"/>
                  <a:pt x="897421" y="3206425"/>
                </a:cubicBezTo>
                <a:cubicBezTo>
                  <a:pt x="903420" y="3218257"/>
                  <a:pt x="912335" y="3227418"/>
                  <a:pt x="924166" y="3233910"/>
                </a:cubicBezTo>
                <a:cubicBezTo>
                  <a:pt x="935998" y="3240401"/>
                  <a:pt x="948734" y="3243646"/>
                  <a:pt x="962373" y="3243646"/>
                </a:cubicBezTo>
                <a:cubicBezTo>
                  <a:pt x="983572" y="3243646"/>
                  <a:pt x="1001073" y="3236826"/>
                  <a:pt x="1014877" y="3223187"/>
                </a:cubicBezTo>
                <a:cubicBezTo>
                  <a:pt x="1028681" y="3209547"/>
                  <a:pt x="1035583" y="3192211"/>
                  <a:pt x="1035583" y="3171176"/>
                </a:cubicBezTo>
                <a:cubicBezTo>
                  <a:pt x="1035583" y="3149813"/>
                  <a:pt x="1028476" y="3132148"/>
                  <a:pt x="1014261" y="3118179"/>
                </a:cubicBezTo>
                <a:cubicBezTo>
                  <a:pt x="1000046" y="3104211"/>
                  <a:pt x="982257" y="3097227"/>
                  <a:pt x="960894" y="3097227"/>
                </a:cubicBezTo>
                <a:close/>
                <a:moveTo>
                  <a:pt x="3691180" y="2983839"/>
                </a:moveTo>
                <a:lnTo>
                  <a:pt x="3578039" y="3146773"/>
                </a:lnTo>
                <a:lnTo>
                  <a:pt x="3691180" y="3146773"/>
                </a:lnTo>
                <a:lnTo>
                  <a:pt x="3691180" y="2983839"/>
                </a:lnTo>
                <a:close/>
                <a:moveTo>
                  <a:pt x="961634" y="2947604"/>
                </a:moveTo>
                <a:cubicBezTo>
                  <a:pt x="944708" y="2947604"/>
                  <a:pt x="930657" y="2953027"/>
                  <a:pt x="919483" y="2963872"/>
                </a:cubicBezTo>
                <a:cubicBezTo>
                  <a:pt x="908308" y="2974718"/>
                  <a:pt x="902721" y="2987700"/>
                  <a:pt x="902721" y="3002819"/>
                </a:cubicBezTo>
                <a:cubicBezTo>
                  <a:pt x="902721" y="3019909"/>
                  <a:pt x="908226" y="3033877"/>
                  <a:pt x="919236" y="3044723"/>
                </a:cubicBezTo>
                <a:cubicBezTo>
                  <a:pt x="930247" y="3055569"/>
                  <a:pt x="944543" y="3060992"/>
                  <a:pt x="962127" y="3060992"/>
                </a:cubicBezTo>
                <a:cubicBezTo>
                  <a:pt x="979217" y="3060992"/>
                  <a:pt x="993226" y="3055610"/>
                  <a:pt x="1004155" y="3044847"/>
                </a:cubicBezTo>
                <a:cubicBezTo>
                  <a:pt x="1015083" y="3034083"/>
                  <a:pt x="1020547" y="3020895"/>
                  <a:pt x="1020547" y="3005284"/>
                </a:cubicBezTo>
                <a:cubicBezTo>
                  <a:pt x="1020547" y="2989015"/>
                  <a:pt x="1014918" y="2975335"/>
                  <a:pt x="1003662" y="2964242"/>
                </a:cubicBezTo>
                <a:cubicBezTo>
                  <a:pt x="992405" y="2953150"/>
                  <a:pt x="978396" y="2947604"/>
                  <a:pt x="961634" y="2947604"/>
                </a:cubicBezTo>
                <a:close/>
                <a:moveTo>
                  <a:pt x="3699315" y="2912601"/>
                </a:moveTo>
                <a:lnTo>
                  <a:pt x="3735550" y="2912601"/>
                </a:lnTo>
                <a:lnTo>
                  <a:pt x="3735550" y="3146773"/>
                </a:lnTo>
                <a:lnTo>
                  <a:pt x="3784356" y="3146773"/>
                </a:lnTo>
                <a:lnTo>
                  <a:pt x="3784356" y="3187445"/>
                </a:lnTo>
                <a:lnTo>
                  <a:pt x="3735550" y="3187445"/>
                </a:lnTo>
                <a:lnTo>
                  <a:pt x="3735550" y="3273965"/>
                </a:lnTo>
                <a:lnTo>
                  <a:pt x="3691180" y="3273965"/>
                </a:lnTo>
                <a:lnTo>
                  <a:pt x="3691180" y="3187445"/>
                </a:lnTo>
                <a:lnTo>
                  <a:pt x="3534409" y="3187445"/>
                </a:lnTo>
                <a:lnTo>
                  <a:pt x="3534409" y="3146773"/>
                </a:lnTo>
                <a:lnTo>
                  <a:pt x="3699315" y="2912601"/>
                </a:lnTo>
                <a:close/>
                <a:moveTo>
                  <a:pt x="961141" y="2911122"/>
                </a:moveTo>
                <a:cubicBezTo>
                  <a:pt x="992692" y="2911122"/>
                  <a:pt x="1018082" y="2920284"/>
                  <a:pt x="1037308" y="2938607"/>
                </a:cubicBezTo>
                <a:cubicBezTo>
                  <a:pt x="1056535" y="2956929"/>
                  <a:pt x="1066148" y="2979237"/>
                  <a:pt x="1066148" y="3005530"/>
                </a:cubicBezTo>
                <a:cubicBezTo>
                  <a:pt x="1066148" y="3022292"/>
                  <a:pt x="1061753" y="3036877"/>
                  <a:pt x="1052961" y="3049284"/>
                </a:cubicBezTo>
                <a:cubicBezTo>
                  <a:pt x="1044169" y="3061690"/>
                  <a:pt x="1030817" y="3071263"/>
                  <a:pt x="1012905" y="3078000"/>
                </a:cubicBezTo>
                <a:cubicBezTo>
                  <a:pt x="1035090" y="3085231"/>
                  <a:pt x="1051975" y="3096899"/>
                  <a:pt x="1063560" y="3113003"/>
                </a:cubicBezTo>
                <a:cubicBezTo>
                  <a:pt x="1075146" y="3129107"/>
                  <a:pt x="1080938" y="3148334"/>
                  <a:pt x="1080938" y="3170683"/>
                </a:cubicBezTo>
                <a:cubicBezTo>
                  <a:pt x="1080938" y="3201577"/>
                  <a:pt x="1070010" y="3227542"/>
                  <a:pt x="1048154" y="3248576"/>
                </a:cubicBezTo>
                <a:cubicBezTo>
                  <a:pt x="1026298" y="3269610"/>
                  <a:pt x="997540" y="3280128"/>
                  <a:pt x="961880" y="3280128"/>
                </a:cubicBezTo>
                <a:cubicBezTo>
                  <a:pt x="926221" y="3280128"/>
                  <a:pt x="897463" y="3269569"/>
                  <a:pt x="875607" y="3248453"/>
                </a:cubicBezTo>
                <a:cubicBezTo>
                  <a:pt x="853751" y="3227336"/>
                  <a:pt x="842822" y="3201002"/>
                  <a:pt x="842822" y="3169451"/>
                </a:cubicBezTo>
                <a:cubicBezTo>
                  <a:pt x="842822" y="3145951"/>
                  <a:pt x="848779" y="3126273"/>
                  <a:pt x="860693" y="3110415"/>
                </a:cubicBezTo>
                <a:cubicBezTo>
                  <a:pt x="872607" y="3094557"/>
                  <a:pt x="889575" y="3083752"/>
                  <a:pt x="911595" y="3078000"/>
                </a:cubicBezTo>
                <a:cubicBezTo>
                  <a:pt x="893190" y="3071263"/>
                  <a:pt x="879550" y="3061649"/>
                  <a:pt x="870677" y="3049160"/>
                </a:cubicBezTo>
                <a:cubicBezTo>
                  <a:pt x="861803" y="3036671"/>
                  <a:pt x="857366" y="3021717"/>
                  <a:pt x="857366" y="3004298"/>
                </a:cubicBezTo>
                <a:cubicBezTo>
                  <a:pt x="857366" y="2978005"/>
                  <a:pt x="866815" y="2955902"/>
                  <a:pt x="885713" y="2937990"/>
                </a:cubicBezTo>
                <a:cubicBezTo>
                  <a:pt x="904611" y="2920078"/>
                  <a:pt x="929754" y="2911122"/>
                  <a:pt x="961141" y="2911122"/>
                </a:cubicBezTo>
                <a:close/>
                <a:moveTo>
                  <a:pt x="753091" y="2166800"/>
                </a:moveTo>
                <a:cubicBezTo>
                  <a:pt x="733372" y="2166800"/>
                  <a:pt x="716199" y="2174852"/>
                  <a:pt x="701574" y="2190957"/>
                </a:cubicBezTo>
                <a:cubicBezTo>
                  <a:pt x="686948" y="2207061"/>
                  <a:pt x="679635" y="2227931"/>
                  <a:pt x="679635" y="2253567"/>
                </a:cubicBezTo>
                <a:cubicBezTo>
                  <a:pt x="679635" y="2276573"/>
                  <a:pt x="686578" y="2295266"/>
                  <a:pt x="700464" y="2309645"/>
                </a:cubicBezTo>
                <a:cubicBezTo>
                  <a:pt x="714350" y="2324024"/>
                  <a:pt x="731482" y="2331213"/>
                  <a:pt x="751859" y="2331213"/>
                </a:cubicBezTo>
                <a:cubicBezTo>
                  <a:pt x="772400" y="2331213"/>
                  <a:pt x="789285" y="2324024"/>
                  <a:pt x="802514" y="2309645"/>
                </a:cubicBezTo>
                <a:cubicBezTo>
                  <a:pt x="815743" y="2295266"/>
                  <a:pt x="822357" y="2275341"/>
                  <a:pt x="822357" y="2249870"/>
                </a:cubicBezTo>
                <a:cubicBezTo>
                  <a:pt x="822357" y="2224398"/>
                  <a:pt x="815578" y="2204185"/>
                  <a:pt x="802021" y="2189231"/>
                </a:cubicBezTo>
                <a:cubicBezTo>
                  <a:pt x="788464" y="2174277"/>
                  <a:pt x="772154" y="2166800"/>
                  <a:pt x="753091" y="2166800"/>
                </a:cubicBezTo>
                <a:close/>
                <a:moveTo>
                  <a:pt x="3871622" y="2130072"/>
                </a:moveTo>
                <a:cubicBezTo>
                  <a:pt x="3891342" y="2130072"/>
                  <a:pt x="3909501" y="2134304"/>
                  <a:pt x="3926098" y="2142767"/>
                </a:cubicBezTo>
                <a:cubicBezTo>
                  <a:pt x="3942696" y="2151230"/>
                  <a:pt x="3955390" y="2162774"/>
                  <a:pt x="3964182" y="2177400"/>
                </a:cubicBezTo>
                <a:cubicBezTo>
                  <a:pt x="3972974" y="2192025"/>
                  <a:pt x="3977369" y="2207554"/>
                  <a:pt x="3977369" y="2223987"/>
                </a:cubicBezTo>
                <a:cubicBezTo>
                  <a:pt x="3977369" y="2239599"/>
                  <a:pt x="3973179" y="2253813"/>
                  <a:pt x="3964798" y="2266631"/>
                </a:cubicBezTo>
                <a:cubicBezTo>
                  <a:pt x="3956417" y="2279449"/>
                  <a:pt x="3944010" y="2289638"/>
                  <a:pt x="3927577" y="2297197"/>
                </a:cubicBezTo>
                <a:cubicBezTo>
                  <a:pt x="3948940" y="2302127"/>
                  <a:pt x="3965538" y="2312356"/>
                  <a:pt x="3977369" y="2327886"/>
                </a:cubicBezTo>
                <a:cubicBezTo>
                  <a:pt x="3989201" y="2343415"/>
                  <a:pt x="3995117" y="2362847"/>
                  <a:pt x="3995117" y="2386182"/>
                </a:cubicBezTo>
                <a:cubicBezTo>
                  <a:pt x="3995117" y="2417734"/>
                  <a:pt x="3983614" y="2444479"/>
                  <a:pt x="3960608" y="2466417"/>
                </a:cubicBezTo>
                <a:cubicBezTo>
                  <a:pt x="3937601" y="2488355"/>
                  <a:pt x="3908515" y="2499324"/>
                  <a:pt x="3873348" y="2499324"/>
                </a:cubicBezTo>
                <a:cubicBezTo>
                  <a:pt x="3841632" y="2499324"/>
                  <a:pt x="3815298" y="2489875"/>
                  <a:pt x="3794346" y="2470977"/>
                </a:cubicBezTo>
                <a:cubicBezTo>
                  <a:pt x="3773393" y="2452079"/>
                  <a:pt x="3761438" y="2427594"/>
                  <a:pt x="3758480" y="2397521"/>
                </a:cubicBezTo>
                <a:lnTo>
                  <a:pt x="3802850" y="2391605"/>
                </a:lnTo>
                <a:cubicBezTo>
                  <a:pt x="3807944" y="2416748"/>
                  <a:pt x="3816613" y="2434865"/>
                  <a:pt x="3828855" y="2445958"/>
                </a:cubicBezTo>
                <a:cubicBezTo>
                  <a:pt x="3841098" y="2457050"/>
                  <a:pt x="3856011" y="2462596"/>
                  <a:pt x="3873594" y="2462596"/>
                </a:cubicBezTo>
                <a:cubicBezTo>
                  <a:pt x="3894464" y="2462596"/>
                  <a:pt x="3912089" y="2455366"/>
                  <a:pt x="3926468" y="2440904"/>
                </a:cubicBezTo>
                <a:cubicBezTo>
                  <a:pt x="3940847" y="2426443"/>
                  <a:pt x="3948036" y="2408531"/>
                  <a:pt x="3948036" y="2387168"/>
                </a:cubicBezTo>
                <a:cubicBezTo>
                  <a:pt x="3948036" y="2366791"/>
                  <a:pt x="3941381" y="2349988"/>
                  <a:pt x="3928070" y="2336760"/>
                </a:cubicBezTo>
                <a:cubicBezTo>
                  <a:pt x="3914759" y="2323531"/>
                  <a:pt x="3897833" y="2316917"/>
                  <a:pt x="3877292" y="2316917"/>
                </a:cubicBezTo>
                <a:cubicBezTo>
                  <a:pt x="3868911" y="2316917"/>
                  <a:pt x="3858476" y="2318560"/>
                  <a:pt x="3845987" y="2321847"/>
                </a:cubicBezTo>
                <a:lnTo>
                  <a:pt x="3850917" y="2282900"/>
                </a:lnTo>
                <a:cubicBezTo>
                  <a:pt x="3853875" y="2283229"/>
                  <a:pt x="3856257" y="2283393"/>
                  <a:pt x="3858065" y="2283393"/>
                </a:cubicBezTo>
                <a:cubicBezTo>
                  <a:pt x="3876963" y="2283393"/>
                  <a:pt x="3893971" y="2278463"/>
                  <a:pt x="3909090" y="2268603"/>
                </a:cubicBezTo>
                <a:cubicBezTo>
                  <a:pt x="3924208" y="2258743"/>
                  <a:pt x="3931768" y="2243543"/>
                  <a:pt x="3931768" y="2223001"/>
                </a:cubicBezTo>
                <a:cubicBezTo>
                  <a:pt x="3931768" y="2206733"/>
                  <a:pt x="3926262" y="2193257"/>
                  <a:pt x="3915252" y="2182576"/>
                </a:cubicBezTo>
                <a:cubicBezTo>
                  <a:pt x="3904242" y="2171894"/>
                  <a:pt x="3890027" y="2166554"/>
                  <a:pt x="3872608" y="2166554"/>
                </a:cubicBezTo>
                <a:cubicBezTo>
                  <a:pt x="3855354" y="2166554"/>
                  <a:pt x="3840975" y="2171977"/>
                  <a:pt x="3829471" y="2182822"/>
                </a:cubicBezTo>
                <a:cubicBezTo>
                  <a:pt x="3817968" y="2193668"/>
                  <a:pt x="3810573" y="2209937"/>
                  <a:pt x="3807287" y="2231629"/>
                </a:cubicBezTo>
                <a:lnTo>
                  <a:pt x="3762917" y="2223741"/>
                </a:lnTo>
                <a:cubicBezTo>
                  <a:pt x="3768340" y="2193997"/>
                  <a:pt x="3780665" y="2170950"/>
                  <a:pt x="3799892" y="2154599"/>
                </a:cubicBezTo>
                <a:cubicBezTo>
                  <a:pt x="3819119" y="2138248"/>
                  <a:pt x="3843029" y="2130072"/>
                  <a:pt x="3871622" y="2130072"/>
                </a:cubicBezTo>
                <a:close/>
                <a:moveTo>
                  <a:pt x="747668" y="2130072"/>
                </a:moveTo>
                <a:cubicBezTo>
                  <a:pt x="771168" y="2130072"/>
                  <a:pt x="792654" y="2136399"/>
                  <a:pt x="812127" y="2149052"/>
                </a:cubicBezTo>
                <a:cubicBezTo>
                  <a:pt x="831600" y="2161706"/>
                  <a:pt x="846390" y="2179741"/>
                  <a:pt x="856497" y="2203158"/>
                </a:cubicBezTo>
                <a:cubicBezTo>
                  <a:pt x="866603" y="2226576"/>
                  <a:pt x="871656" y="2260469"/>
                  <a:pt x="871656" y="2304838"/>
                </a:cubicBezTo>
                <a:cubicBezTo>
                  <a:pt x="871656" y="2351015"/>
                  <a:pt x="866644" y="2387784"/>
                  <a:pt x="856620" y="2415145"/>
                </a:cubicBezTo>
                <a:cubicBezTo>
                  <a:pt x="846596" y="2442507"/>
                  <a:pt x="831683" y="2463336"/>
                  <a:pt x="811881" y="2477632"/>
                </a:cubicBezTo>
                <a:cubicBezTo>
                  <a:pt x="792079" y="2491929"/>
                  <a:pt x="768867" y="2499078"/>
                  <a:pt x="742245" y="2499078"/>
                </a:cubicBezTo>
                <a:cubicBezTo>
                  <a:pt x="713981" y="2499078"/>
                  <a:pt x="690892" y="2491231"/>
                  <a:pt x="672980" y="2475537"/>
                </a:cubicBezTo>
                <a:cubicBezTo>
                  <a:pt x="655068" y="2459844"/>
                  <a:pt x="644304" y="2437782"/>
                  <a:pt x="640689" y="2409353"/>
                </a:cubicBezTo>
                <a:lnTo>
                  <a:pt x="683333" y="2405409"/>
                </a:lnTo>
                <a:cubicBezTo>
                  <a:pt x="686948" y="2425457"/>
                  <a:pt x="693850" y="2440001"/>
                  <a:pt x="704039" y="2449039"/>
                </a:cubicBezTo>
                <a:cubicBezTo>
                  <a:pt x="714227" y="2458077"/>
                  <a:pt x="727291" y="2462596"/>
                  <a:pt x="743231" y="2462596"/>
                </a:cubicBezTo>
                <a:cubicBezTo>
                  <a:pt x="756871" y="2462596"/>
                  <a:pt x="768826" y="2459474"/>
                  <a:pt x="779097" y="2453229"/>
                </a:cubicBezTo>
                <a:cubicBezTo>
                  <a:pt x="789367" y="2446985"/>
                  <a:pt x="797789" y="2438645"/>
                  <a:pt x="804363" y="2428210"/>
                </a:cubicBezTo>
                <a:cubicBezTo>
                  <a:pt x="810936" y="2417775"/>
                  <a:pt x="816441" y="2403683"/>
                  <a:pt x="820878" y="2385936"/>
                </a:cubicBezTo>
                <a:cubicBezTo>
                  <a:pt x="825315" y="2368188"/>
                  <a:pt x="827533" y="2350111"/>
                  <a:pt x="827533" y="2331706"/>
                </a:cubicBezTo>
                <a:cubicBezTo>
                  <a:pt x="827533" y="2329734"/>
                  <a:pt x="827451" y="2326776"/>
                  <a:pt x="827287" y="2322832"/>
                </a:cubicBezTo>
                <a:cubicBezTo>
                  <a:pt x="818413" y="2336965"/>
                  <a:pt x="806293" y="2348427"/>
                  <a:pt x="790929" y="2357219"/>
                </a:cubicBezTo>
                <a:cubicBezTo>
                  <a:pt x="775564" y="2366010"/>
                  <a:pt x="758925" y="2370406"/>
                  <a:pt x="741013" y="2370406"/>
                </a:cubicBezTo>
                <a:cubicBezTo>
                  <a:pt x="711105" y="2370406"/>
                  <a:pt x="685798" y="2359560"/>
                  <a:pt x="665092" y="2337869"/>
                </a:cubicBezTo>
                <a:cubicBezTo>
                  <a:pt x="644386" y="2316177"/>
                  <a:pt x="634033" y="2287583"/>
                  <a:pt x="634033" y="2252088"/>
                </a:cubicBezTo>
                <a:cubicBezTo>
                  <a:pt x="634033" y="2215442"/>
                  <a:pt x="644838" y="2185945"/>
                  <a:pt x="666448" y="2163596"/>
                </a:cubicBezTo>
                <a:cubicBezTo>
                  <a:pt x="688057" y="2141247"/>
                  <a:pt x="715131" y="2130072"/>
                  <a:pt x="747668" y="2130072"/>
                </a:cubicBezTo>
                <a:close/>
                <a:moveTo>
                  <a:pt x="1552575" y="1936750"/>
                </a:moveTo>
                <a:lnTo>
                  <a:pt x="1562100" y="1939925"/>
                </a:lnTo>
                <a:lnTo>
                  <a:pt x="2228850" y="2241550"/>
                </a:lnTo>
                <a:lnTo>
                  <a:pt x="2247900" y="2225675"/>
                </a:lnTo>
                <a:lnTo>
                  <a:pt x="2266950" y="2212975"/>
                </a:lnTo>
                <a:lnTo>
                  <a:pt x="2289175" y="2206625"/>
                </a:lnTo>
                <a:lnTo>
                  <a:pt x="2314575" y="2203450"/>
                </a:lnTo>
                <a:lnTo>
                  <a:pt x="2336800" y="2206625"/>
                </a:lnTo>
                <a:lnTo>
                  <a:pt x="2359025" y="2212975"/>
                </a:lnTo>
                <a:lnTo>
                  <a:pt x="2378075" y="2222500"/>
                </a:lnTo>
                <a:lnTo>
                  <a:pt x="2393950" y="2235200"/>
                </a:lnTo>
                <a:lnTo>
                  <a:pt x="2406650" y="2251075"/>
                </a:lnTo>
                <a:lnTo>
                  <a:pt x="2419350" y="2270125"/>
                </a:lnTo>
                <a:lnTo>
                  <a:pt x="2425700" y="2292350"/>
                </a:lnTo>
                <a:lnTo>
                  <a:pt x="2425700" y="2314575"/>
                </a:lnTo>
                <a:lnTo>
                  <a:pt x="2425700" y="2336800"/>
                </a:lnTo>
                <a:lnTo>
                  <a:pt x="2419350" y="2359025"/>
                </a:lnTo>
                <a:lnTo>
                  <a:pt x="2406650" y="2378075"/>
                </a:lnTo>
                <a:lnTo>
                  <a:pt x="2393950" y="2393950"/>
                </a:lnTo>
                <a:lnTo>
                  <a:pt x="2378075" y="2406650"/>
                </a:lnTo>
                <a:lnTo>
                  <a:pt x="2359025" y="2419350"/>
                </a:lnTo>
                <a:lnTo>
                  <a:pt x="2336800" y="2425700"/>
                </a:lnTo>
                <a:lnTo>
                  <a:pt x="2330450" y="2425700"/>
                </a:lnTo>
                <a:lnTo>
                  <a:pt x="2330450" y="3467100"/>
                </a:lnTo>
                <a:lnTo>
                  <a:pt x="2327275" y="3470275"/>
                </a:lnTo>
                <a:lnTo>
                  <a:pt x="2324100" y="3473450"/>
                </a:lnTo>
                <a:lnTo>
                  <a:pt x="2320925" y="3476625"/>
                </a:lnTo>
                <a:lnTo>
                  <a:pt x="2314575" y="3476625"/>
                </a:lnTo>
                <a:lnTo>
                  <a:pt x="2308225" y="3476625"/>
                </a:lnTo>
                <a:lnTo>
                  <a:pt x="2305050" y="3473450"/>
                </a:lnTo>
                <a:lnTo>
                  <a:pt x="2301875" y="3470275"/>
                </a:lnTo>
                <a:lnTo>
                  <a:pt x="2301875" y="3467100"/>
                </a:lnTo>
                <a:lnTo>
                  <a:pt x="2301875" y="2425700"/>
                </a:lnTo>
                <a:lnTo>
                  <a:pt x="2292350" y="2425700"/>
                </a:lnTo>
                <a:lnTo>
                  <a:pt x="2270125" y="2416175"/>
                </a:lnTo>
                <a:lnTo>
                  <a:pt x="2251075" y="2406650"/>
                </a:lnTo>
                <a:lnTo>
                  <a:pt x="2232025" y="2390775"/>
                </a:lnTo>
                <a:lnTo>
                  <a:pt x="1098550" y="2882900"/>
                </a:lnTo>
                <a:lnTo>
                  <a:pt x="1089025" y="2886075"/>
                </a:lnTo>
                <a:lnTo>
                  <a:pt x="1076325" y="2882900"/>
                </a:lnTo>
                <a:lnTo>
                  <a:pt x="1066800" y="2873375"/>
                </a:lnTo>
                <a:lnTo>
                  <a:pt x="1060450" y="2863850"/>
                </a:lnTo>
                <a:lnTo>
                  <a:pt x="1057275" y="2851150"/>
                </a:lnTo>
                <a:lnTo>
                  <a:pt x="1057275" y="2838450"/>
                </a:lnTo>
                <a:lnTo>
                  <a:pt x="1063625" y="2828925"/>
                </a:lnTo>
                <a:lnTo>
                  <a:pt x="1069975" y="2819400"/>
                </a:lnTo>
                <a:lnTo>
                  <a:pt x="2203450" y="2330450"/>
                </a:lnTo>
                <a:lnTo>
                  <a:pt x="2203450" y="2314575"/>
                </a:lnTo>
                <a:lnTo>
                  <a:pt x="2203450" y="2305050"/>
                </a:lnTo>
                <a:lnTo>
                  <a:pt x="1533525" y="2003425"/>
                </a:lnTo>
                <a:lnTo>
                  <a:pt x="1527175" y="1993900"/>
                </a:lnTo>
                <a:lnTo>
                  <a:pt x="1520825" y="1984375"/>
                </a:lnTo>
                <a:lnTo>
                  <a:pt x="1520825" y="1971675"/>
                </a:lnTo>
                <a:lnTo>
                  <a:pt x="1524000" y="1958975"/>
                </a:lnTo>
                <a:lnTo>
                  <a:pt x="1530350" y="1949450"/>
                </a:lnTo>
                <a:lnTo>
                  <a:pt x="1539875" y="1939925"/>
                </a:lnTo>
                <a:lnTo>
                  <a:pt x="1552575" y="1936750"/>
                </a:lnTo>
                <a:close/>
                <a:moveTo>
                  <a:pt x="1093997" y="1385750"/>
                </a:moveTo>
                <a:cubicBezTo>
                  <a:pt x="1073620" y="1385750"/>
                  <a:pt x="1057352" y="1394378"/>
                  <a:pt x="1045191" y="1411632"/>
                </a:cubicBezTo>
                <a:cubicBezTo>
                  <a:pt x="1029908" y="1433653"/>
                  <a:pt x="1022267" y="1474325"/>
                  <a:pt x="1022267" y="1533648"/>
                </a:cubicBezTo>
                <a:cubicBezTo>
                  <a:pt x="1022267" y="1592972"/>
                  <a:pt x="1029210" y="1632452"/>
                  <a:pt x="1043096" y="1652090"/>
                </a:cubicBezTo>
                <a:cubicBezTo>
                  <a:pt x="1056982" y="1671727"/>
                  <a:pt x="1074113" y="1681546"/>
                  <a:pt x="1094490" y="1681546"/>
                </a:cubicBezTo>
                <a:cubicBezTo>
                  <a:pt x="1114867" y="1681546"/>
                  <a:pt x="1131999" y="1671686"/>
                  <a:pt x="1145885" y="1651966"/>
                </a:cubicBezTo>
                <a:cubicBezTo>
                  <a:pt x="1159771" y="1632247"/>
                  <a:pt x="1166714" y="1592807"/>
                  <a:pt x="1166714" y="1533648"/>
                </a:cubicBezTo>
                <a:cubicBezTo>
                  <a:pt x="1166714" y="1474160"/>
                  <a:pt x="1159771" y="1434639"/>
                  <a:pt x="1145885" y="1415083"/>
                </a:cubicBezTo>
                <a:cubicBezTo>
                  <a:pt x="1131999" y="1395528"/>
                  <a:pt x="1114703" y="1385750"/>
                  <a:pt x="1093997" y="1385750"/>
                </a:cubicBezTo>
                <a:close/>
                <a:moveTo>
                  <a:pt x="3668996" y="1349022"/>
                </a:moveTo>
                <a:cubicBezTo>
                  <a:pt x="3703670" y="1349022"/>
                  <a:pt x="3731113" y="1358636"/>
                  <a:pt x="3751326" y="1377862"/>
                </a:cubicBezTo>
                <a:cubicBezTo>
                  <a:pt x="3771538" y="1397089"/>
                  <a:pt x="3781645" y="1420917"/>
                  <a:pt x="3781645" y="1449346"/>
                </a:cubicBezTo>
                <a:cubicBezTo>
                  <a:pt x="3781645" y="1463807"/>
                  <a:pt x="3778687" y="1478022"/>
                  <a:pt x="3772771" y="1491990"/>
                </a:cubicBezTo>
                <a:cubicBezTo>
                  <a:pt x="3766855" y="1505958"/>
                  <a:pt x="3757036" y="1520666"/>
                  <a:pt x="3743315" y="1536113"/>
                </a:cubicBezTo>
                <a:cubicBezTo>
                  <a:pt x="3729593" y="1551560"/>
                  <a:pt x="3706792" y="1572759"/>
                  <a:pt x="3674912" y="1599709"/>
                </a:cubicBezTo>
                <a:cubicBezTo>
                  <a:pt x="3648290" y="1622058"/>
                  <a:pt x="3631200" y="1637218"/>
                  <a:pt x="3623640" y="1645188"/>
                </a:cubicBezTo>
                <a:cubicBezTo>
                  <a:pt x="3616081" y="1653158"/>
                  <a:pt x="3609837" y="1661169"/>
                  <a:pt x="3604907" y="1669221"/>
                </a:cubicBezTo>
                <a:lnTo>
                  <a:pt x="3782138" y="1669221"/>
                </a:lnTo>
                <a:lnTo>
                  <a:pt x="3782138" y="1711865"/>
                </a:lnTo>
                <a:lnTo>
                  <a:pt x="3543283" y="1711865"/>
                </a:lnTo>
                <a:cubicBezTo>
                  <a:pt x="3542954" y="1701184"/>
                  <a:pt x="3544679" y="1690913"/>
                  <a:pt x="3548459" y="1681053"/>
                </a:cubicBezTo>
                <a:cubicBezTo>
                  <a:pt x="3554539" y="1664784"/>
                  <a:pt x="3564276" y="1648762"/>
                  <a:pt x="3577669" y="1632986"/>
                </a:cubicBezTo>
                <a:cubicBezTo>
                  <a:pt x="3591062" y="1617210"/>
                  <a:pt x="3610412" y="1598970"/>
                  <a:pt x="3635719" y="1578264"/>
                </a:cubicBezTo>
                <a:cubicBezTo>
                  <a:pt x="3674994" y="1546055"/>
                  <a:pt x="3701533" y="1520543"/>
                  <a:pt x="3715337" y="1501727"/>
                </a:cubicBezTo>
                <a:cubicBezTo>
                  <a:pt x="3729141" y="1482911"/>
                  <a:pt x="3736043" y="1465122"/>
                  <a:pt x="3736043" y="1448360"/>
                </a:cubicBezTo>
                <a:cubicBezTo>
                  <a:pt x="3736043" y="1430777"/>
                  <a:pt x="3729757" y="1415946"/>
                  <a:pt x="3717186" y="1403868"/>
                </a:cubicBezTo>
                <a:cubicBezTo>
                  <a:pt x="3704615" y="1391789"/>
                  <a:pt x="3688223" y="1385750"/>
                  <a:pt x="3668010" y="1385750"/>
                </a:cubicBezTo>
                <a:cubicBezTo>
                  <a:pt x="3646647" y="1385750"/>
                  <a:pt x="3629556" y="1392159"/>
                  <a:pt x="3616739" y="1404977"/>
                </a:cubicBezTo>
                <a:cubicBezTo>
                  <a:pt x="3603921" y="1417795"/>
                  <a:pt x="3597430" y="1435542"/>
                  <a:pt x="3597265" y="1458220"/>
                </a:cubicBezTo>
                <a:lnTo>
                  <a:pt x="3551663" y="1453537"/>
                </a:lnTo>
                <a:cubicBezTo>
                  <a:pt x="3554786" y="1419520"/>
                  <a:pt x="3566535" y="1393597"/>
                  <a:pt x="3586912" y="1375767"/>
                </a:cubicBezTo>
                <a:cubicBezTo>
                  <a:pt x="3607289" y="1357937"/>
                  <a:pt x="3634651" y="1349022"/>
                  <a:pt x="3668996" y="1349022"/>
                </a:cubicBezTo>
                <a:close/>
                <a:moveTo>
                  <a:pt x="1094490" y="1349022"/>
                </a:moveTo>
                <a:cubicBezTo>
                  <a:pt x="1113881" y="1349022"/>
                  <a:pt x="1130890" y="1352925"/>
                  <a:pt x="1145515" y="1360731"/>
                </a:cubicBezTo>
                <a:cubicBezTo>
                  <a:pt x="1160141" y="1368536"/>
                  <a:pt x="1172219" y="1379793"/>
                  <a:pt x="1181750" y="1394501"/>
                </a:cubicBezTo>
                <a:cubicBezTo>
                  <a:pt x="1191281" y="1409208"/>
                  <a:pt x="1198758" y="1427121"/>
                  <a:pt x="1204181" y="1448237"/>
                </a:cubicBezTo>
                <a:cubicBezTo>
                  <a:pt x="1209604" y="1469354"/>
                  <a:pt x="1212316" y="1497824"/>
                  <a:pt x="1212316" y="1533648"/>
                </a:cubicBezTo>
                <a:cubicBezTo>
                  <a:pt x="1212316" y="1576046"/>
                  <a:pt x="1207961" y="1610267"/>
                  <a:pt x="1199251" y="1636314"/>
                </a:cubicBezTo>
                <a:cubicBezTo>
                  <a:pt x="1190542" y="1662360"/>
                  <a:pt x="1177519" y="1682491"/>
                  <a:pt x="1160182" y="1696706"/>
                </a:cubicBezTo>
                <a:cubicBezTo>
                  <a:pt x="1142845" y="1710920"/>
                  <a:pt x="1120948" y="1718028"/>
                  <a:pt x="1094490" y="1718028"/>
                </a:cubicBezTo>
                <a:cubicBezTo>
                  <a:pt x="1059652" y="1718028"/>
                  <a:pt x="1032291" y="1705538"/>
                  <a:pt x="1012407" y="1680560"/>
                </a:cubicBezTo>
                <a:cubicBezTo>
                  <a:pt x="988579" y="1650487"/>
                  <a:pt x="976665" y="1601517"/>
                  <a:pt x="976665" y="1533648"/>
                </a:cubicBezTo>
                <a:cubicBezTo>
                  <a:pt x="976665" y="1490922"/>
                  <a:pt x="981061" y="1456536"/>
                  <a:pt x="989853" y="1430489"/>
                </a:cubicBezTo>
                <a:cubicBezTo>
                  <a:pt x="998644" y="1404443"/>
                  <a:pt x="1011709" y="1384353"/>
                  <a:pt x="1029045" y="1370221"/>
                </a:cubicBezTo>
                <a:cubicBezTo>
                  <a:pt x="1046382" y="1356088"/>
                  <a:pt x="1068197" y="1349022"/>
                  <a:pt x="1094490" y="1349022"/>
                </a:cubicBezTo>
                <a:close/>
                <a:moveTo>
                  <a:pt x="838971" y="1349022"/>
                </a:moveTo>
                <a:lnTo>
                  <a:pt x="867565" y="1349022"/>
                </a:lnTo>
                <a:lnTo>
                  <a:pt x="867565" y="1711865"/>
                </a:lnTo>
                <a:lnTo>
                  <a:pt x="823195" y="1711865"/>
                </a:lnTo>
                <a:lnTo>
                  <a:pt x="823195" y="1429134"/>
                </a:lnTo>
                <a:cubicBezTo>
                  <a:pt x="812514" y="1439322"/>
                  <a:pt x="798505" y="1449511"/>
                  <a:pt x="781168" y="1459699"/>
                </a:cubicBezTo>
                <a:cubicBezTo>
                  <a:pt x="763831" y="1469888"/>
                  <a:pt x="748260" y="1477529"/>
                  <a:pt x="734456" y="1482623"/>
                </a:cubicBezTo>
                <a:lnTo>
                  <a:pt x="734456" y="1439733"/>
                </a:lnTo>
                <a:cubicBezTo>
                  <a:pt x="759270" y="1428065"/>
                  <a:pt x="780962" y="1413933"/>
                  <a:pt x="799532" y="1397335"/>
                </a:cubicBezTo>
                <a:cubicBezTo>
                  <a:pt x="818101" y="1380738"/>
                  <a:pt x="831247" y="1364634"/>
                  <a:pt x="838971" y="1349022"/>
                </a:cubicBezTo>
                <a:close/>
                <a:moveTo>
                  <a:pt x="3115715" y="777254"/>
                </a:moveTo>
                <a:lnTo>
                  <a:pt x="3144309" y="777254"/>
                </a:lnTo>
                <a:lnTo>
                  <a:pt x="3144309" y="1140097"/>
                </a:lnTo>
                <a:lnTo>
                  <a:pt x="3099939" y="1140097"/>
                </a:lnTo>
                <a:lnTo>
                  <a:pt x="3099939" y="857366"/>
                </a:lnTo>
                <a:cubicBezTo>
                  <a:pt x="3089258" y="867554"/>
                  <a:pt x="3075249" y="877743"/>
                  <a:pt x="3057912" y="887931"/>
                </a:cubicBezTo>
                <a:cubicBezTo>
                  <a:pt x="3040575" y="898120"/>
                  <a:pt x="3025004" y="905761"/>
                  <a:pt x="3011200" y="910855"/>
                </a:cubicBezTo>
                <a:lnTo>
                  <a:pt x="3011200" y="867965"/>
                </a:lnTo>
                <a:cubicBezTo>
                  <a:pt x="3036014" y="856297"/>
                  <a:pt x="3057706" y="842165"/>
                  <a:pt x="3076276" y="825568"/>
                </a:cubicBezTo>
                <a:cubicBezTo>
                  <a:pt x="3094845" y="808970"/>
                  <a:pt x="3107991" y="792866"/>
                  <a:pt x="3115715" y="777254"/>
                </a:cubicBezTo>
                <a:close/>
                <a:moveTo>
                  <a:pt x="1667915" y="777254"/>
                </a:moveTo>
                <a:lnTo>
                  <a:pt x="1696508" y="777254"/>
                </a:lnTo>
                <a:lnTo>
                  <a:pt x="1696508" y="1140097"/>
                </a:lnTo>
                <a:lnTo>
                  <a:pt x="1652139" y="1140097"/>
                </a:lnTo>
                <a:lnTo>
                  <a:pt x="1652139" y="857366"/>
                </a:lnTo>
                <a:cubicBezTo>
                  <a:pt x="1641457" y="867554"/>
                  <a:pt x="1627448" y="877743"/>
                  <a:pt x="1610111" y="887931"/>
                </a:cubicBezTo>
                <a:cubicBezTo>
                  <a:pt x="1592774" y="898120"/>
                  <a:pt x="1577204" y="905761"/>
                  <a:pt x="1563400" y="910856"/>
                </a:cubicBezTo>
                <a:lnTo>
                  <a:pt x="1563400" y="867965"/>
                </a:lnTo>
                <a:cubicBezTo>
                  <a:pt x="1588214" y="856297"/>
                  <a:pt x="1609906" y="842165"/>
                  <a:pt x="1628475" y="825568"/>
                </a:cubicBezTo>
                <a:cubicBezTo>
                  <a:pt x="1647045" y="808970"/>
                  <a:pt x="1660191" y="792866"/>
                  <a:pt x="1667915" y="777254"/>
                </a:cubicBezTo>
                <a:close/>
                <a:moveTo>
                  <a:pt x="1429790" y="777254"/>
                </a:moveTo>
                <a:lnTo>
                  <a:pt x="1458383" y="777254"/>
                </a:lnTo>
                <a:lnTo>
                  <a:pt x="1458383" y="1140097"/>
                </a:lnTo>
                <a:lnTo>
                  <a:pt x="1414014" y="1140097"/>
                </a:lnTo>
                <a:lnTo>
                  <a:pt x="1414014" y="857366"/>
                </a:lnTo>
                <a:cubicBezTo>
                  <a:pt x="1403332" y="867554"/>
                  <a:pt x="1389323" y="877743"/>
                  <a:pt x="1371986" y="887931"/>
                </a:cubicBezTo>
                <a:cubicBezTo>
                  <a:pt x="1354649" y="898120"/>
                  <a:pt x="1339079" y="905761"/>
                  <a:pt x="1325275" y="910856"/>
                </a:cubicBezTo>
                <a:lnTo>
                  <a:pt x="1325275" y="867965"/>
                </a:lnTo>
                <a:cubicBezTo>
                  <a:pt x="1350089" y="856297"/>
                  <a:pt x="1371781" y="842165"/>
                  <a:pt x="1390350" y="825568"/>
                </a:cubicBezTo>
                <a:cubicBezTo>
                  <a:pt x="1408919" y="808970"/>
                  <a:pt x="1422066" y="792866"/>
                  <a:pt x="1429790" y="777254"/>
                </a:cubicBezTo>
                <a:close/>
                <a:moveTo>
                  <a:pt x="2449527" y="567973"/>
                </a:moveTo>
                <a:cubicBezTo>
                  <a:pt x="2484201" y="567973"/>
                  <a:pt x="2511644" y="577587"/>
                  <a:pt x="2531857" y="596813"/>
                </a:cubicBezTo>
                <a:cubicBezTo>
                  <a:pt x="2552070" y="616040"/>
                  <a:pt x="2562176" y="639868"/>
                  <a:pt x="2562176" y="668297"/>
                </a:cubicBezTo>
                <a:cubicBezTo>
                  <a:pt x="2562176" y="682759"/>
                  <a:pt x="2559218" y="696973"/>
                  <a:pt x="2553302" y="710941"/>
                </a:cubicBezTo>
                <a:cubicBezTo>
                  <a:pt x="2547386" y="724909"/>
                  <a:pt x="2537568" y="739617"/>
                  <a:pt x="2523846" y="755064"/>
                </a:cubicBezTo>
                <a:cubicBezTo>
                  <a:pt x="2510124" y="770511"/>
                  <a:pt x="2487323" y="791710"/>
                  <a:pt x="2455443" y="818660"/>
                </a:cubicBezTo>
                <a:cubicBezTo>
                  <a:pt x="2428822" y="841009"/>
                  <a:pt x="2411731" y="856169"/>
                  <a:pt x="2404172" y="864139"/>
                </a:cubicBezTo>
                <a:cubicBezTo>
                  <a:pt x="2396613" y="872109"/>
                  <a:pt x="2390368" y="880120"/>
                  <a:pt x="2385438" y="888172"/>
                </a:cubicBezTo>
                <a:lnTo>
                  <a:pt x="2562669" y="888172"/>
                </a:lnTo>
                <a:lnTo>
                  <a:pt x="2562669" y="930816"/>
                </a:lnTo>
                <a:lnTo>
                  <a:pt x="2323814" y="930816"/>
                </a:lnTo>
                <a:cubicBezTo>
                  <a:pt x="2323485" y="920135"/>
                  <a:pt x="2325211" y="909864"/>
                  <a:pt x="2328990" y="900004"/>
                </a:cubicBezTo>
                <a:cubicBezTo>
                  <a:pt x="2335071" y="883735"/>
                  <a:pt x="2344807" y="867713"/>
                  <a:pt x="2358200" y="851937"/>
                </a:cubicBezTo>
                <a:cubicBezTo>
                  <a:pt x="2371593" y="836161"/>
                  <a:pt x="2390943" y="817921"/>
                  <a:pt x="2416250" y="797215"/>
                </a:cubicBezTo>
                <a:cubicBezTo>
                  <a:pt x="2455525" y="765006"/>
                  <a:pt x="2482065" y="739494"/>
                  <a:pt x="2495869" y="720678"/>
                </a:cubicBezTo>
                <a:cubicBezTo>
                  <a:pt x="2509672" y="701862"/>
                  <a:pt x="2516574" y="684073"/>
                  <a:pt x="2516574" y="667311"/>
                </a:cubicBezTo>
                <a:cubicBezTo>
                  <a:pt x="2516574" y="649728"/>
                  <a:pt x="2510289" y="634897"/>
                  <a:pt x="2497717" y="622819"/>
                </a:cubicBezTo>
                <a:cubicBezTo>
                  <a:pt x="2485146" y="610740"/>
                  <a:pt x="2468754" y="604701"/>
                  <a:pt x="2448541" y="604701"/>
                </a:cubicBezTo>
                <a:cubicBezTo>
                  <a:pt x="2427178" y="604701"/>
                  <a:pt x="2410088" y="611110"/>
                  <a:pt x="2397270" y="623928"/>
                </a:cubicBezTo>
                <a:cubicBezTo>
                  <a:pt x="2384452" y="636746"/>
                  <a:pt x="2377961" y="654494"/>
                  <a:pt x="2377797" y="677171"/>
                </a:cubicBezTo>
                <a:lnTo>
                  <a:pt x="2332195" y="672488"/>
                </a:lnTo>
                <a:cubicBezTo>
                  <a:pt x="2335317" y="638471"/>
                  <a:pt x="2347067" y="612548"/>
                  <a:pt x="2367444" y="594718"/>
                </a:cubicBezTo>
                <a:cubicBezTo>
                  <a:pt x="2387821" y="576888"/>
                  <a:pt x="2415182" y="567973"/>
                  <a:pt x="2449527" y="567973"/>
                </a:cubicBezTo>
                <a:close/>
                <a:moveTo>
                  <a:pt x="2191790" y="567973"/>
                </a:moveTo>
                <a:lnTo>
                  <a:pt x="2220383" y="567973"/>
                </a:lnTo>
                <a:lnTo>
                  <a:pt x="2220383" y="930816"/>
                </a:lnTo>
                <a:lnTo>
                  <a:pt x="2176014" y="930816"/>
                </a:lnTo>
                <a:lnTo>
                  <a:pt x="2176014" y="648084"/>
                </a:lnTo>
                <a:cubicBezTo>
                  <a:pt x="2165332" y="658273"/>
                  <a:pt x="2151323" y="668462"/>
                  <a:pt x="2133986" y="678650"/>
                </a:cubicBezTo>
                <a:cubicBezTo>
                  <a:pt x="2116649" y="688839"/>
                  <a:pt x="2101079" y="696480"/>
                  <a:pt x="2087275" y="701574"/>
                </a:cubicBezTo>
                <a:lnTo>
                  <a:pt x="2087275" y="658684"/>
                </a:lnTo>
                <a:cubicBezTo>
                  <a:pt x="2112089" y="647016"/>
                  <a:pt x="2133781" y="632884"/>
                  <a:pt x="2152350" y="616287"/>
                </a:cubicBezTo>
                <a:cubicBezTo>
                  <a:pt x="2170919" y="599689"/>
                  <a:pt x="2184066" y="583585"/>
                  <a:pt x="2191790" y="567973"/>
                </a:cubicBezTo>
                <a:close/>
                <a:moveTo>
                  <a:pt x="2298700" y="288925"/>
                </a:moveTo>
                <a:lnTo>
                  <a:pt x="2197100" y="292100"/>
                </a:lnTo>
                <a:lnTo>
                  <a:pt x="2092325" y="298450"/>
                </a:lnTo>
                <a:lnTo>
                  <a:pt x="1993900" y="311150"/>
                </a:lnTo>
                <a:lnTo>
                  <a:pt x="1892300" y="330200"/>
                </a:lnTo>
                <a:lnTo>
                  <a:pt x="1797050" y="352425"/>
                </a:lnTo>
                <a:lnTo>
                  <a:pt x="1701800" y="377825"/>
                </a:lnTo>
                <a:lnTo>
                  <a:pt x="1606550" y="409575"/>
                </a:lnTo>
                <a:lnTo>
                  <a:pt x="1514475" y="447675"/>
                </a:lnTo>
                <a:lnTo>
                  <a:pt x="1425575" y="485775"/>
                </a:lnTo>
                <a:lnTo>
                  <a:pt x="1339850" y="530225"/>
                </a:lnTo>
                <a:lnTo>
                  <a:pt x="1254125" y="581025"/>
                </a:lnTo>
                <a:lnTo>
                  <a:pt x="1174750" y="631825"/>
                </a:lnTo>
                <a:lnTo>
                  <a:pt x="1095375" y="688975"/>
                </a:lnTo>
                <a:lnTo>
                  <a:pt x="1019175" y="746125"/>
                </a:lnTo>
                <a:lnTo>
                  <a:pt x="946150" y="809625"/>
                </a:lnTo>
                <a:lnTo>
                  <a:pt x="876300" y="876300"/>
                </a:lnTo>
                <a:lnTo>
                  <a:pt x="809625" y="946150"/>
                </a:lnTo>
                <a:lnTo>
                  <a:pt x="746125" y="1019175"/>
                </a:lnTo>
                <a:lnTo>
                  <a:pt x="685800" y="1095375"/>
                </a:lnTo>
                <a:lnTo>
                  <a:pt x="631825" y="1174750"/>
                </a:lnTo>
                <a:lnTo>
                  <a:pt x="577850" y="1257300"/>
                </a:lnTo>
                <a:lnTo>
                  <a:pt x="530225" y="1339850"/>
                </a:lnTo>
                <a:lnTo>
                  <a:pt x="485775" y="1428750"/>
                </a:lnTo>
                <a:lnTo>
                  <a:pt x="444500" y="1517650"/>
                </a:lnTo>
                <a:lnTo>
                  <a:pt x="409575" y="1609725"/>
                </a:lnTo>
                <a:lnTo>
                  <a:pt x="377825" y="1701800"/>
                </a:lnTo>
                <a:lnTo>
                  <a:pt x="349250" y="1797050"/>
                </a:lnTo>
                <a:lnTo>
                  <a:pt x="327025" y="1895475"/>
                </a:lnTo>
                <a:lnTo>
                  <a:pt x="311150" y="1993900"/>
                </a:lnTo>
                <a:lnTo>
                  <a:pt x="298450" y="2095500"/>
                </a:lnTo>
                <a:lnTo>
                  <a:pt x="288925" y="2197100"/>
                </a:lnTo>
                <a:lnTo>
                  <a:pt x="285750" y="2301875"/>
                </a:lnTo>
                <a:lnTo>
                  <a:pt x="288925" y="2403475"/>
                </a:lnTo>
                <a:lnTo>
                  <a:pt x="298450" y="2505075"/>
                </a:lnTo>
                <a:lnTo>
                  <a:pt x="311150" y="2606675"/>
                </a:lnTo>
                <a:lnTo>
                  <a:pt x="327025" y="2705100"/>
                </a:lnTo>
                <a:lnTo>
                  <a:pt x="349250" y="2803525"/>
                </a:lnTo>
                <a:lnTo>
                  <a:pt x="377825" y="2898775"/>
                </a:lnTo>
                <a:lnTo>
                  <a:pt x="409575" y="2990850"/>
                </a:lnTo>
                <a:lnTo>
                  <a:pt x="444500" y="3082925"/>
                </a:lnTo>
                <a:lnTo>
                  <a:pt x="485775" y="3171825"/>
                </a:lnTo>
                <a:lnTo>
                  <a:pt x="530225" y="3260725"/>
                </a:lnTo>
                <a:lnTo>
                  <a:pt x="577850" y="3343275"/>
                </a:lnTo>
                <a:lnTo>
                  <a:pt x="631825" y="3425825"/>
                </a:lnTo>
                <a:lnTo>
                  <a:pt x="685800" y="3505200"/>
                </a:lnTo>
                <a:lnTo>
                  <a:pt x="746125" y="3581400"/>
                </a:lnTo>
                <a:lnTo>
                  <a:pt x="809625" y="3654425"/>
                </a:lnTo>
                <a:lnTo>
                  <a:pt x="876300" y="3724275"/>
                </a:lnTo>
                <a:lnTo>
                  <a:pt x="946150" y="3790950"/>
                </a:lnTo>
                <a:lnTo>
                  <a:pt x="1019175" y="3854450"/>
                </a:lnTo>
                <a:lnTo>
                  <a:pt x="1095375" y="3911600"/>
                </a:lnTo>
                <a:lnTo>
                  <a:pt x="1174750" y="3968750"/>
                </a:lnTo>
                <a:lnTo>
                  <a:pt x="1254125" y="4022725"/>
                </a:lnTo>
                <a:lnTo>
                  <a:pt x="1339850" y="4070350"/>
                </a:lnTo>
                <a:lnTo>
                  <a:pt x="1425575" y="4114800"/>
                </a:lnTo>
                <a:lnTo>
                  <a:pt x="1514475" y="4156075"/>
                </a:lnTo>
                <a:lnTo>
                  <a:pt x="1606550" y="4191000"/>
                </a:lnTo>
                <a:lnTo>
                  <a:pt x="1701800" y="4222750"/>
                </a:lnTo>
                <a:lnTo>
                  <a:pt x="1797050" y="4248150"/>
                </a:lnTo>
                <a:lnTo>
                  <a:pt x="1892300" y="4270375"/>
                </a:lnTo>
                <a:lnTo>
                  <a:pt x="1993900" y="4289425"/>
                </a:lnTo>
                <a:lnTo>
                  <a:pt x="2092325" y="4302125"/>
                </a:lnTo>
                <a:lnTo>
                  <a:pt x="2197100" y="4311650"/>
                </a:lnTo>
                <a:lnTo>
                  <a:pt x="2298700" y="4311650"/>
                </a:lnTo>
                <a:lnTo>
                  <a:pt x="2403475" y="4311650"/>
                </a:lnTo>
                <a:lnTo>
                  <a:pt x="2505075" y="4302125"/>
                </a:lnTo>
                <a:lnTo>
                  <a:pt x="2606675" y="4289425"/>
                </a:lnTo>
                <a:lnTo>
                  <a:pt x="2705100" y="4270375"/>
                </a:lnTo>
                <a:lnTo>
                  <a:pt x="2803525" y="4248150"/>
                </a:lnTo>
                <a:lnTo>
                  <a:pt x="2898775" y="4222750"/>
                </a:lnTo>
                <a:lnTo>
                  <a:pt x="2990850" y="4191000"/>
                </a:lnTo>
                <a:lnTo>
                  <a:pt x="3082925" y="4156075"/>
                </a:lnTo>
                <a:lnTo>
                  <a:pt x="3171825" y="4114800"/>
                </a:lnTo>
                <a:lnTo>
                  <a:pt x="3257550" y="4070350"/>
                </a:lnTo>
                <a:lnTo>
                  <a:pt x="3343275" y="4022725"/>
                </a:lnTo>
                <a:lnTo>
                  <a:pt x="3425825" y="3968750"/>
                </a:lnTo>
                <a:lnTo>
                  <a:pt x="3502025" y="3911600"/>
                </a:lnTo>
                <a:lnTo>
                  <a:pt x="3578225" y="3854450"/>
                </a:lnTo>
                <a:lnTo>
                  <a:pt x="3651250" y="3790950"/>
                </a:lnTo>
                <a:lnTo>
                  <a:pt x="3721100" y="3724275"/>
                </a:lnTo>
                <a:lnTo>
                  <a:pt x="3787775" y="3654425"/>
                </a:lnTo>
                <a:lnTo>
                  <a:pt x="3851275" y="3581400"/>
                </a:lnTo>
                <a:lnTo>
                  <a:pt x="3911600" y="3505200"/>
                </a:lnTo>
                <a:lnTo>
                  <a:pt x="3968750" y="3425825"/>
                </a:lnTo>
                <a:lnTo>
                  <a:pt x="4019550" y="3343275"/>
                </a:lnTo>
                <a:lnTo>
                  <a:pt x="4067175" y="3260725"/>
                </a:lnTo>
                <a:lnTo>
                  <a:pt x="4111625" y="3171825"/>
                </a:lnTo>
                <a:lnTo>
                  <a:pt x="4152900" y="3082925"/>
                </a:lnTo>
                <a:lnTo>
                  <a:pt x="4187825" y="2990850"/>
                </a:lnTo>
                <a:lnTo>
                  <a:pt x="4219575" y="2898775"/>
                </a:lnTo>
                <a:lnTo>
                  <a:pt x="4248150" y="2803525"/>
                </a:lnTo>
                <a:lnTo>
                  <a:pt x="4270375" y="2705100"/>
                </a:lnTo>
                <a:lnTo>
                  <a:pt x="4289425" y="2606675"/>
                </a:lnTo>
                <a:lnTo>
                  <a:pt x="4302125" y="2505075"/>
                </a:lnTo>
                <a:lnTo>
                  <a:pt x="4308475" y="2403475"/>
                </a:lnTo>
                <a:lnTo>
                  <a:pt x="4311650" y="2301875"/>
                </a:lnTo>
                <a:lnTo>
                  <a:pt x="4308475" y="2197100"/>
                </a:lnTo>
                <a:lnTo>
                  <a:pt x="4302125" y="2095500"/>
                </a:lnTo>
                <a:lnTo>
                  <a:pt x="4289425" y="1993900"/>
                </a:lnTo>
                <a:lnTo>
                  <a:pt x="4270375" y="1895475"/>
                </a:lnTo>
                <a:lnTo>
                  <a:pt x="4248150" y="1797050"/>
                </a:lnTo>
                <a:lnTo>
                  <a:pt x="4219575" y="1701800"/>
                </a:lnTo>
                <a:lnTo>
                  <a:pt x="4187825" y="1609725"/>
                </a:lnTo>
                <a:lnTo>
                  <a:pt x="4152900" y="1517650"/>
                </a:lnTo>
                <a:lnTo>
                  <a:pt x="4111625" y="1428750"/>
                </a:lnTo>
                <a:lnTo>
                  <a:pt x="4067175" y="1339850"/>
                </a:lnTo>
                <a:lnTo>
                  <a:pt x="4019550" y="1257300"/>
                </a:lnTo>
                <a:lnTo>
                  <a:pt x="3968750" y="1174750"/>
                </a:lnTo>
                <a:lnTo>
                  <a:pt x="3911600" y="1095375"/>
                </a:lnTo>
                <a:lnTo>
                  <a:pt x="3851275" y="1019175"/>
                </a:lnTo>
                <a:lnTo>
                  <a:pt x="3787775" y="946150"/>
                </a:lnTo>
                <a:lnTo>
                  <a:pt x="3721100" y="876300"/>
                </a:lnTo>
                <a:lnTo>
                  <a:pt x="3651250" y="809625"/>
                </a:lnTo>
                <a:lnTo>
                  <a:pt x="3578225" y="746125"/>
                </a:lnTo>
                <a:lnTo>
                  <a:pt x="3502025" y="688975"/>
                </a:lnTo>
                <a:lnTo>
                  <a:pt x="3425825" y="631825"/>
                </a:lnTo>
                <a:lnTo>
                  <a:pt x="3343275" y="581025"/>
                </a:lnTo>
                <a:lnTo>
                  <a:pt x="3257550" y="530225"/>
                </a:lnTo>
                <a:lnTo>
                  <a:pt x="3171825" y="485775"/>
                </a:lnTo>
                <a:lnTo>
                  <a:pt x="3082925" y="447675"/>
                </a:lnTo>
                <a:lnTo>
                  <a:pt x="2990850" y="409575"/>
                </a:lnTo>
                <a:lnTo>
                  <a:pt x="2898775" y="377825"/>
                </a:lnTo>
                <a:lnTo>
                  <a:pt x="2803525" y="352425"/>
                </a:lnTo>
                <a:lnTo>
                  <a:pt x="2705100" y="330200"/>
                </a:lnTo>
                <a:lnTo>
                  <a:pt x="2606675" y="311150"/>
                </a:lnTo>
                <a:lnTo>
                  <a:pt x="2505075" y="298450"/>
                </a:lnTo>
                <a:lnTo>
                  <a:pt x="2403475" y="292100"/>
                </a:lnTo>
                <a:lnTo>
                  <a:pt x="2298700" y="288925"/>
                </a:lnTo>
                <a:close/>
                <a:moveTo>
                  <a:pt x="1146175" y="0"/>
                </a:moveTo>
                <a:lnTo>
                  <a:pt x="1285875" y="0"/>
                </a:lnTo>
                <a:lnTo>
                  <a:pt x="1454150" y="0"/>
                </a:lnTo>
                <a:lnTo>
                  <a:pt x="3175000" y="0"/>
                </a:lnTo>
                <a:lnTo>
                  <a:pt x="3343275" y="0"/>
                </a:lnTo>
                <a:lnTo>
                  <a:pt x="3482975" y="0"/>
                </a:lnTo>
                <a:lnTo>
                  <a:pt x="3562350" y="3175"/>
                </a:lnTo>
                <a:lnTo>
                  <a:pt x="3638550" y="9525"/>
                </a:lnTo>
                <a:lnTo>
                  <a:pt x="3714750" y="15875"/>
                </a:lnTo>
                <a:lnTo>
                  <a:pt x="3787775" y="28575"/>
                </a:lnTo>
                <a:lnTo>
                  <a:pt x="3860800" y="44450"/>
                </a:lnTo>
                <a:lnTo>
                  <a:pt x="3933825" y="63500"/>
                </a:lnTo>
                <a:lnTo>
                  <a:pt x="4003675" y="88900"/>
                </a:lnTo>
                <a:lnTo>
                  <a:pt x="4076700" y="120650"/>
                </a:lnTo>
                <a:lnTo>
                  <a:pt x="4108450" y="139700"/>
                </a:lnTo>
                <a:lnTo>
                  <a:pt x="4143375" y="158750"/>
                </a:lnTo>
                <a:lnTo>
                  <a:pt x="4206875" y="203200"/>
                </a:lnTo>
                <a:lnTo>
                  <a:pt x="4267200" y="254000"/>
                </a:lnTo>
                <a:lnTo>
                  <a:pt x="4324350" y="304800"/>
                </a:lnTo>
                <a:lnTo>
                  <a:pt x="4375150" y="361950"/>
                </a:lnTo>
                <a:lnTo>
                  <a:pt x="4425950" y="422275"/>
                </a:lnTo>
                <a:lnTo>
                  <a:pt x="4470400" y="485775"/>
                </a:lnTo>
                <a:lnTo>
                  <a:pt x="4489450" y="517525"/>
                </a:lnTo>
                <a:lnTo>
                  <a:pt x="4508500" y="552450"/>
                </a:lnTo>
                <a:lnTo>
                  <a:pt x="4540250" y="622300"/>
                </a:lnTo>
                <a:lnTo>
                  <a:pt x="4565650" y="695325"/>
                </a:lnTo>
                <a:lnTo>
                  <a:pt x="4584700" y="768350"/>
                </a:lnTo>
                <a:lnTo>
                  <a:pt x="4600575" y="841375"/>
                </a:lnTo>
                <a:lnTo>
                  <a:pt x="4613275" y="914400"/>
                </a:lnTo>
                <a:lnTo>
                  <a:pt x="4619625" y="990600"/>
                </a:lnTo>
                <a:lnTo>
                  <a:pt x="4625975" y="1066800"/>
                </a:lnTo>
                <a:lnTo>
                  <a:pt x="4625975" y="1146175"/>
                </a:lnTo>
                <a:lnTo>
                  <a:pt x="4629150" y="1282700"/>
                </a:lnTo>
                <a:lnTo>
                  <a:pt x="4629150" y="1454150"/>
                </a:lnTo>
                <a:lnTo>
                  <a:pt x="4629150" y="3175000"/>
                </a:lnTo>
                <a:lnTo>
                  <a:pt x="4629150" y="3343275"/>
                </a:lnTo>
                <a:lnTo>
                  <a:pt x="4625975" y="3482975"/>
                </a:lnTo>
                <a:lnTo>
                  <a:pt x="4625975" y="3562350"/>
                </a:lnTo>
                <a:lnTo>
                  <a:pt x="4619625" y="3638550"/>
                </a:lnTo>
                <a:lnTo>
                  <a:pt x="4613275" y="3714750"/>
                </a:lnTo>
                <a:lnTo>
                  <a:pt x="4600575" y="3787775"/>
                </a:lnTo>
                <a:lnTo>
                  <a:pt x="4584700" y="3860800"/>
                </a:lnTo>
                <a:lnTo>
                  <a:pt x="4565650" y="3933825"/>
                </a:lnTo>
                <a:lnTo>
                  <a:pt x="4540250" y="4003675"/>
                </a:lnTo>
                <a:lnTo>
                  <a:pt x="4508500" y="4073525"/>
                </a:lnTo>
                <a:lnTo>
                  <a:pt x="4489450" y="4108450"/>
                </a:lnTo>
                <a:lnTo>
                  <a:pt x="4470400" y="4143375"/>
                </a:lnTo>
                <a:lnTo>
                  <a:pt x="4425950" y="4206875"/>
                </a:lnTo>
                <a:lnTo>
                  <a:pt x="4375150" y="4267200"/>
                </a:lnTo>
                <a:lnTo>
                  <a:pt x="4324350" y="4324350"/>
                </a:lnTo>
                <a:lnTo>
                  <a:pt x="4267200" y="4375150"/>
                </a:lnTo>
                <a:lnTo>
                  <a:pt x="4206875" y="4425950"/>
                </a:lnTo>
                <a:lnTo>
                  <a:pt x="4143375" y="4470400"/>
                </a:lnTo>
                <a:lnTo>
                  <a:pt x="4108450" y="4489450"/>
                </a:lnTo>
                <a:lnTo>
                  <a:pt x="4076700" y="4508500"/>
                </a:lnTo>
                <a:lnTo>
                  <a:pt x="4003675" y="4540250"/>
                </a:lnTo>
                <a:lnTo>
                  <a:pt x="3933825" y="4565650"/>
                </a:lnTo>
                <a:lnTo>
                  <a:pt x="3860800" y="4584700"/>
                </a:lnTo>
                <a:lnTo>
                  <a:pt x="3787775" y="4600575"/>
                </a:lnTo>
                <a:lnTo>
                  <a:pt x="3714750" y="4613275"/>
                </a:lnTo>
                <a:lnTo>
                  <a:pt x="3638550" y="4619625"/>
                </a:lnTo>
                <a:lnTo>
                  <a:pt x="3562350" y="4625975"/>
                </a:lnTo>
                <a:lnTo>
                  <a:pt x="3482975" y="4625975"/>
                </a:lnTo>
                <a:lnTo>
                  <a:pt x="3343275" y="4629150"/>
                </a:lnTo>
                <a:lnTo>
                  <a:pt x="3175000" y="4629150"/>
                </a:lnTo>
                <a:lnTo>
                  <a:pt x="1454150" y="4629150"/>
                </a:lnTo>
                <a:lnTo>
                  <a:pt x="1285875" y="4629150"/>
                </a:lnTo>
                <a:lnTo>
                  <a:pt x="1146175" y="4625975"/>
                </a:lnTo>
                <a:lnTo>
                  <a:pt x="1066800" y="4625975"/>
                </a:lnTo>
                <a:lnTo>
                  <a:pt x="990600" y="4619625"/>
                </a:lnTo>
                <a:lnTo>
                  <a:pt x="914400" y="4613275"/>
                </a:lnTo>
                <a:lnTo>
                  <a:pt x="841375" y="4600575"/>
                </a:lnTo>
                <a:lnTo>
                  <a:pt x="768350" y="4584700"/>
                </a:lnTo>
                <a:lnTo>
                  <a:pt x="695325" y="4565650"/>
                </a:lnTo>
                <a:lnTo>
                  <a:pt x="625475" y="4540250"/>
                </a:lnTo>
                <a:lnTo>
                  <a:pt x="555625" y="4508500"/>
                </a:lnTo>
                <a:lnTo>
                  <a:pt x="520700" y="4489450"/>
                </a:lnTo>
                <a:lnTo>
                  <a:pt x="485775" y="4470400"/>
                </a:lnTo>
                <a:lnTo>
                  <a:pt x="422275" y="4425950"/>
                </a:lnTo>
                <a:lnTo>
                  <a:pt x="361950" y="4375150"/>
                </a:lnTo>
                <a:lnTo>
                  <a:pt x="304800" y="4324350"/>
                </a:lnTo>
                <a:lnTo>
                  <a:pt x="254000" y="4267200"/>
                </a:lnTo>
                <a:lnTo>
                  <a:pt x="203200" y="4206875"/>
                </a:lnTo>
                <a:lnTo>
                  <a:pt x="158750" y="4143375"/>
                </a:lnTo>
                <a:lnTo>
                  <a:pt x="139700" y="4108450"/>
                </a:lnTo>
                <a:lnTo>
                  <a:pt x="120650" y="4073525"/>
                </a:lnTo>
                <a:lnTo>
                  <a:pt x="88900" y="4003675"/>
                </a:lnTo>
                <a:lnTo>
                  <a:pt x="63500" y="3933825"/>
                </a:lnTo>
                <a:lnTo>
                  <a:pt x="44450" y="3860800"/>
                </a:lnTo>
                <a:lnTo>
                  <a:pt x="28575" y="3787775"/>
                </a:lnTo>
                <a:lnTo>
                  <a:pt x="15875" y="3714750"/>
                </a:lnTo>
                <a:lnTo>
                  <a:pt x="9525" y="3638550"/>
                </a:lnTo>
                <a:lnTo>
                  <a:pt x="3175" y="3562350"/>
                </a:lnTo>
                <a:lnTo>
                  <a:pt x="3175" y="3482975"/>
                </a:lnTo>
                <a:lnTo>
                  <a:pt x="0" y="3343275"/>
                </a:lnTo>
                <a:lnTo>
                  <a:pt x="0" y="3175000"/>
                </a:lnTo>
                <a:lnTo>
                  <a:pt x="0" y="1454150"/>
                </a:lnTo>
                <a:lnTo>
                  <a:pt x="0" y="1282700"/>
                </a:lnTo>
                <a:lnTo>
                  <a:pt x="3175" y="1146175"/>
                </a:lnTo>
                <a:lnTo>
                  <a:pt x="3175" y="1066800"/>
                </a:lnTo>
                <a:lnTo>
                  <a:pt x="9525" y="990600"/>
                </a:lnTo>
                <a:lnTo>
                  <a:pt x="15875" y="914400"/>
                </a:lnTo>
                <a:lnTo>
                  <a:pt x="28575" y="841375"/>
                </a:lnTo>
                <a:lnTo>
                  <a:pt x="44450" y="768350"/>
                </a:lnTo>
                <a:lnTo>
                  <a:pt x="63500" y="695325"/>
                </a:lnTo>
                <a:lnTo>
                  <a:pt x="88900" y="622300"/>
                </a:lnTo>
                <a:lnTo>
                  <a:pt x="120650" y="552450"/>
                </a:lnTo>
                <a:lnTo>
                  <a:pt x="139700" y="517525"/>
                </a:lnTo>
                <a:lnTo>
                  <a:pt x="158750" y="485775"/>
                </a:lnTo>
                <a:lnTo>
                  <a:pt x="203200" y="422275"/>
                </a:lnTo>
                <a:lnTo>
                  <a:pt x="254000" y="361950"/>
                </a:lnTo>
                <a:lnTo>
                  <a:pt x="304800" y="304800"/>
                </a:lnTo>
                <a:lnTo>
                  <a:pt x="361950" y="254000"/>
                </a:lnTo>
                <a:lnTo>
                  <a:pt x="422275" y="203200"/>
                </a:lnTo>
                <a:lnTo>
                  <a:pt x="485775" y="158750"/>
                </a:lnTo>
                <a:lnTo>
                  <a:pt x="520700" y="139700"/>
                </a:lnTo>
                <a:lnTo>
                  <a:pt x="555625" y="120650"/>
                </a:lnTo>
                <a:lnTo>
                  <a:pt x="625475" y="88900"/>
                </a:lnTo>
                <a:lnTo>
                  <a:pt x="695325" y="63500"/>
                </a:lnTo>
                <a:lnTo>
                  <a:pt x="768350" y="44450"/>
                </a:lnTo>
                <a:lnTo>
                  <a:pt x="841375" y="28575"/>
                </a:lnTo>
                <a:lnTo>
                  <a:pt x="914400" y="15875"/>
                </a:lnTo>
                <a:lnTo>
                  <a:pt x="990600" y="9525"/>
                </a:lnTo>
                <a:lnTo>
                  <a:pt x="1066800" y="3175"/>
                </a:lnTo>
                <a:lnTo>
                  <a:pt x="1146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1439527" y="3050014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iṥļiḓe"/>
          <p:cNvSpPr/>
          <p:nvPr/>
        </p:nvSpPr>
        <p:spPr bwMode="auto">
          <a:xfrm>
            <a:off x="3774496" y="1765426"/>
            <a:ext cx="2192674" cy="19898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$líḋê"/>
          <p:cNvSpPr/>
          <p:nvPr/>
        </p:nvSpPr>
        <p:spPr bwMode="auto">
          <a:xfrm>
            <a:off x="4559226" y="2209277"/>
            <a:ext cx="623213" cy="527654"/>
          </a:xfrm>
          <a:custGeom>
            <a:avLst/>
            <a:gdLst>
              <a:gd name="T0" fmla="*/ 294416 w 1263650"/>
              <a:gd name="T1" fmla="*/ 1098599 h 1069975"/>
              <a:gd name="T2" fmla="*/ 1320142 w 1263650"/>
              <a:gd name="T3" fmla="*/ 878240 h 1069975"/>
              <a:gd name="T4" fmla="*/ 1613379 w 1263650"/>
              <a:gd name="T5" fmla="*/ 878240 h 1069975"/>
              <a:gd name="T6" fmla="*/ 74190 w 1263650"/>
              <a:gd name="T7" fmla="*/ 1612900 h 1069975"/>
              <a:gd name="T8" fmla="*/ 1538839 w 1263650"/>
              <a:gd name="T9" fmla="*/ 732266 h 1069975"/>
              <a:gd name="T10" fmla="*/ 1392852 w 1263650"/>
              <a:gd name="T11" fmla="*/ 732266 h 1069975"/>
              <a:gd name="T12" fmla="*/ 514542 w 1263650"/>
              <a:gd name="T13" fmla="*/ 1026609 h 1069975"/>
              <a:gd name="T14" fmla="*/ 725543 w 1263650"/>
              <a:gd name="T15" fmla="*/ 146518 h 1069975"/>
              <a:gd name="T16" fmla="*/ 708392 w 1263650"/>
              <a:gd name="T17" fmla="*/ 149712 h 1069975"/>
              <a:gd name="T18" fmla="*/ 694033 w 1263650"/>
              <a:gd name="T19" fmla="*/ 155302 h 1069975"/>
              <a:gd name="T20" fmla="*/ 683263 w 1263650"/>
              <a:gd name="T21" fmla="*/ 163287 h 1069975"/>
              <a:gd name="T22" fmla="*/ 674487 w 1263650"/>
              <a:gd name="T23" fmla="*/ 172868 h 1069975"/>
              <a:gd name="T24" fmla="*/ 665314 w 1263650"/>
              <a:gd name="T25" fmla="*/ 189636 h 1069975"/>
              <a:gd name="T26" fmla="*/ 660528 w 1263650"/>
              <a:gd name="T27" fmla="*/ 208399 h 1069975"/>
              <a:gd name="T28" fmla="*/ 659331 w 1263650"/>
              <a:gd name="T29" fmla="*/ 293036 h 1069975"/>
              <a:gd name="T30" fmla="*/ 1245270 w 1263650"/>
              <a:gd name="T31" fmla="*/ 213190 h 1069975"/>
              <a:gd name="T32" fmla="*/ 1242078 w 1263650"/>
              <a:gd name="T33" fmla="*/ 195624 h 1069975"/>
              <a:gd name="T34" fmla="*/ 1236494 w 1263650"/>
              <a:gd name="T35" fmla="*/ 181252 h 1069975"/>
              <a:gd name="T36" fmla="*/ 1228517 w 1263650"/>
              <a:gd name="T37" fmla="*/ 170472 h 1069975"/>
              <a:gd name="T38" fmla="*/ 1219343 w 1263650"/>
              <a:gd name="T39" fmla="*/ 161689 h 1069975"/>
              <a:gd name="T40" fmla="*/ 1201792 w 1263650"/>
              <a:gd name="T41" fmla="*/ 152507 h 1069975"/>
              <a:gd name="T42" fmla="*/ 1183446 w 1263650"/>
              <a:gd name="T43" fmla="*/ 147716 h 1069975"/>
              <a:gd name="T44" fmla="*/ 732324 w 1263650"/>
              <a:gd name="T45" fmla="*/ 146518 h 1069975"/>
              <a:gd name="T46" fmla="*/ 1172276 w 1263650"/>
              <a:gd name="T47" fmla="*/ 0 h 1069975"/>
              <a:gd name="T48" fmla="*/ 1202192 w 1263650"/>
              <a:gd name="T49" fmla="*/ 1996 h 1069975"/>
              <a:gd name="T50" fmla="*/ 1232108 w 1263650"/>
              <a:gd name="T51" fmla="*/ 7985 h 1069975"/>
              <a:gd name="T52" fmla="*/ 1260826 w 1263650"/>
              <a:gd name="T53" fmla="*/ 17566 h 1069975"/>
              <a:gd name="T54" fmla="*/ 1288348 w 1263650"/>
              <a:gd name="T55" fmla="*/ 31939 h 1069975"/>
              <a:gd name="T56" fmla="*/ 1313875 w 1263650"/>
              <a:gd name="T57" fmla="*/ 49106 h 1069975"/>
              <a:gd name="T58" fmla="*/ 1337010 w 1263650"/>
              <a:gd name="T59" fmla="*/ 70665 h 1069975"/>
              <a:gd name="T60" fmla="*/ 1356953 w 1263650"/>
              <a:gd name="T61" fmla="*/ 96216 h 1069975"/>
              <a:gd name="T62" fmla="*/ 1372509 w 1263650"/>
              <a:gd name="T63" fmla="*/ 124960 h 1069975"/>
              <a:gd name="T64" fmla="*/ 1384076 w 1263650"/>
              <a:gd name="T65" fmla="*/ 157697 h 1069975"/>
              <a:gd name="T66" fmla="*/ 1390857 w 1263650"/>
              <a:gd name="T67" fmla="*/ 194027 h 1069975"/>
              <a:gd name="T68" fmla="*/ 1392054 w 1263650"/>
              <a:gd name="T69" fmla="*/ 283854 h 1069975"/>
              <a:gd name="T70" fmla="*/ 1905000 w 1263650"/>
              <a:gd name="T71" fmla="*/ 806451 h 1069975"/>
              <a:gd name="T72" fmla="*/ 1318661 w 1263650"/>
              <a:gd name="T73" fmla="*/ 659931 h 1069975"/>
              <a:gd name="T74" fmla="*/ 585939 w 1263650"/>
              <a:gd name="T75" fmla="*/ 659931 h 1069975"/>
              <a:gd name="T76" fmla="*/ 0 w 1263650"/>
              <a:gd name="T77" fmla="*/ 806451 h 1069975"/>
              <a:gd name="T78" fmla="*/ 512946 w 1263650"/>
              <a:gd name="T79" fmla="*/ 219578 h 1069975"/>
              <a:gd name="T80" fmla="*/ 514940 w 1263650"/>
              <a:gd name="T81" fmla="*/ 189636 h 1069975"/>
              <a:gd name="T82" fmla="*/ 520924 w 1263650"/>
              <a:gd name="T83" fmla="*/ 159693 h 1069975"/>
              <a:gd name="T84" fmla="*/ 530496 w 1263650"/>
              <a:gd name="T85" fmla="*/ 130548 h 1069975"/>
              <a:gd name="T86" fmla="*/ 544856 w 1263650"/>
              <a:gd name="T87" fmla="*/ 103002 h 1069975"/>
              <a:gd name="T88" fmla="*/ 562007 w 1263650"/>
              <a:gd name="T89" fmla="*/ 77451 h 1069975"/>
              <a:gd name="T90" fmla="*/ 583545 w 1263650"/>
              <a:gd name="T91" fmla="*/ 55095 h 1069975"/>
              <a:gd name="T92" fmla="*/ 609074 w 1263650"/>
              <a:gd name="T93" fmla="*/ 35132 h 1069975"/>
              <a:gd name="T94" fmla="*/ 637792 w 1263650"/>
              <a:gd name="T95" fmla="*/ 19162 h 1069975"/>
              <a:gd name="T96" fmla="*/ 670498 w 1263650"/>
              <a:gd name="T97" fmla="*/ 7585 h 1069975"/>
              <a:gd name="T98" fmla="*/ 706795 w 1263650"/>
              <a:gd name="T99" fmla="*/ 1197 h 10699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63650" h="1069975">
                <a:moveTo>
                  <a:pt x="49213" y="582612"/>
                </a:moveTo>
                <a:lnTo>
                  <a:pt x="195296" y="582612"/>
                </a:lnTo>
                <a:lnTo>
                  <a:pt x="195296" y="728795"/>
                </a:lnTo>
                <a:lnTo>
                  <a:pt x="389544" y="728795"/>
                </a:lnTo>
                <a:lnTo>
                  <a:pt x="389544" y="582612"/>
                </a:lnTo>
                <a:lnTo>
                  <a:pt x="875694" y="582612"/>
                </a:lnTo>
                <a:lnTo>
                  <a:pt x="875694" y="728795"/>
                </a:lnTo>
                <a:lnTo>
                  <a:pt x="1070208" y="728795"/>
                </a:lnTo>
                <a:lnTo>
                  <a:pt x="1070208" y="582612"/>
                </a:lnTo>
                <a:lnTo>
                  <a:pt x="1216026" y="582612"/>
                </a:lnTo>
                <a:lnTo>
                  <a:pt x="1216026" y="1069975"/>
                </a:lnTo>
                <a:lnTo>
                  <a:pt x="49213" y="1069975"/>
                </a:lnTo>
                <a:lnTo>
                  <a:pt x="49213" y="582612"/>
                </a:lnTo>
                <a:close/>
                <a:moveTo>
                  <a:pt x="923925" y="485775"/>
                </a:moveTo>
                <a:lnTo>
                  <a:pt x="1020763" y="485775"/>
                </a:lnTo>
                <a:lnTo>
                  <a:pt x="1020763" y="681038"/>
                </a:lnTo>
                <a:lnTo>
                  <a:pt x="923925" y="681038"/>
                </a:lnTo>
                <a:lnTo>
                  <a:pt x="923925" y="485775"/>
                </a:lnTo>
                <a:close/>
                <a:moveTo>
                  <a:pt x="244475" y="485775"/>
                </a:moveTo>
                <a:lnTo>
                  <a:pt x="341313" y="485775"/>
                </a:lnTo>
                <a:lnTo>
                  <a:pt x="341313" y="681038"/>
                </a:lnTo>
                <a:lnTo>
                  <a:pt x="244475" y="681038"/>
                </a:lnTo>
                <a:lnTo>
                  <a:pt x="244475" y="485775"/>
                </a:lnTo>
                <a:close/>
                <a:moveTo>
                  <a:pt x="481277" y="97198"/>
                </a:moveTo>
                <a:lnTo>
                  <a:pt x="477308" y="97728"/>
                </a:lnTo>
                <a:lnTo>
                  <a:pt x="473604" y="98258"/>
                </a:lnTo>
                <a:lnTo>
                  <a:pt x="469900" y="99317"/>
                </a:lnTo>
                <a:lnTo>
                  <a:pt x="466460" y="100376"/>
                </a:lnTo>
                <a:lnTo>
                  <a:pt x="463285" y="101701"/>
                </a:lnTo>
                <a:lnTo>
                  <a:pt x="460375" y="103025"/>
                </a:lnTo>
                <a:lnTo>
                  <a:pt x="457729" y="104614"/>
                </a:lnTo>
                <a:lnTo>
                  <a:pt x="455348" y="106468"/>
                </a:lnTo>
                <a:lnTo>
                  <a:pt x="453231" y="108322"/>
                </a:lnTo>
                <a:lnTo>
                  <a:pt x="451114" y="110440"/>
                </a:lnTo>
                <a:lnTo>
                  <a:pt x="448998" y="112559"/>
                </a:lnTo>
                <a:lnTo>
                  <a:pt x="447410" y="114678"/>
                </a:lnTo>
                <a:lnTo>
                  <a:pt x="445823" y="117062"/>
                </a:lnTo>
                <a:lnTo>
                  <a:pt x="443441" y="121299"/>
                </a:lnTo>
                <a:lnTo>
                  <a:pt x="441325" y="125802"/>
                </a:lnTo>
                <a:lnTo>
                  <a:pt x="439737" y="130569"/>
                </a:lnTo>
                <a:lnTo>
                  <a:pt x="438679" y="134541"/>
                </a:lnTo>
                <a:lnTo>
                  <a:pt x="438150" y="138249"/>
                </a:lnTo>
                <a:lnTo>
                  <a:pt x="437356" y="143546"/>
                </a:lnTo>
                <a:lnTo>
                  <a:pt x="437356" y="145665"/>
                </a:lnTo>
                <a:lnTo>
                  <a:pt x="437356" y="194396"/>
                </a:lnTo>
                <a:lnTo>
                  <a:pt x="826294" y="194396"/>
                </a:lnTo>
                <a:lnTo>
                  <a:pt x="826294" y="145665"/>
                </a:lnTo>
                <a:lnTo>
                  <a:pt x="826029" y="141427"/>
                </a:lnTo>
                <a:lnTo>
                  <a:pt x="825764" y="137190"/>
                </a:lnTo>
                <a:lnTo>
                  <a:pt x="824706" y="133482"/>
                </a:lnTo>
                <a:lnTo>
                  <a:pt x="823912" y="129774"/>
                </a:lnTo>
                <a:lnTo>
                  <a:pt x="822854" y="126331"/>
                </a:lnTo>
                <a:lnTo>
                  <a:pt x="821531" y="123153"/>
                </a:lnTo>
                <a:lnTo>
                  <a:pt x="820208" y="120240"/>
                </a:lnTo>
                <a:lnTo>
                  <a:pt x="818621" y="117591"/>
                </a:lnTo>
                <a:lnTo>
                  <a:pt x="816769" y="115208"/>
                </a:lnTo>
                <a:lnTo>
                  <a:pt x="814916" y="113089"/>
                </a:lnTo>
                <a:lnTo>
                  <a:pt x="812800" y="110970"/>
                </a:lnTo>
                <a:lnTo>
                  <a:pt x="810948" y="108851"/>
                </a:lnTo>
                <a:lnTo>
                  <a:pt x="808831" y="107262"/>
                </a:lnTo>
                <a:lnTo>
                  <a:pt x="806450" y="105673"/>
                </a:lnTo>
                <a:lnTo>
                  <a:pt x="801687" y="103290"/>
                </a:lnTo>
                <a:lnTo>
                  <a:pt x="797189" y="101171"/>
                </a:lnTo>
                <a:lnTo>
                  <a:pt x="792956" y="99582"/>
                </a:lnTo>
                <a:lnTo>
                  <a:pt x="788987" y="98522"/>
                </a:lnTo>
                <a:lnTo>
                  <a:pt x="785019" y="97993"/>
                </a:lnTo>
                <a:lnTo>
                  <a:pt x="779727" y="97198"/>
                </a:lnTo>
                <a:lnTo>
                  <a:pt x="777610" y="97198"/>
                </a:lnTo>
                <a:lnTo>
                  <a:pt x="485775" y="97198"/>
                </a:lnTo>
                <a:lnTo>
                  <a:pt x="481277" y="97198"/>
                </a:lnTo>
                <a:close/>
                <a:moveTo>
                  <a:pt x="485775" y="0"/>
                </a:moveTo>
                <a:lnTo>
                  <a:pt x="777610" y="0"/>
                </a:lnTo>
                <a:lnTo>
                  <a:pt x="784225" y="0"/>
                </a:lnTo>
                <a:lnTo>
                  <a:pt x="790839" y="530"/>
                </a:lnTo>
                <a:lnTo>
                  <a:pt x="797454" y="1324"/>
                </a:lnTo>
                <a:lnTo>
                  <a:pt x="804069" y="2383"/>
                </a:lnTo>
                <a:lnTo>
                  <a:pt x="810683" y="3708"/>
                </a:lnTo>
                <a:lnTo>
                  <a:pt x="817298" y="5297"/>
                </a:lnTo>
                <a:lnTo>
                  <a:pt x="823648" y="7151"/>
                </a:lnTo>
                <a:lnTo>
                  <a:pt x="830262" y="9269"/>
                </a:lnTo>
                <a:lnTo>
                  <a:pt x="836348" y="11653"/>
                </a:lnTo>
                <a:lnTo>
                  <a:pt x="842433" y="14566"/>
                </a:lnTo>
                <a:lnTo>
                  <a:pt x="848783" y="17745"/>
                </a:lnTo>
                <a:lnTo>
                  <a:pt x="854604" y="21188"/>
                </a:lnTo>
                <a:lnTo>
                  <a:pt x="860425" y="24631"/>
                </a:lnTo>
                <a:lnTo>
                  <a:pt x="866246" y="28603"/>
                </a:lnTo>
                <a:lnTo>
                  <a:pt x="871537" y="32576"/>
                </a:lnTo>
                <a:lnTo>
                  <a:pt x="876829" y="37343"/>
                </a:lnTo>
                <a:lnTo>
                  <a:pt x="882121" y="42110"/>
                </a:lnTo>
                <a:lnTo>
                  <a:pt x="886883" y="46878"/>
                </a:lnTo>
                <a:lnTo>
                  <a:pt x="891381" y="52174"/>
                </a:lnTo>
                <a:lnTo>
                  <a:pt x="895879" y="58001"/>
                </a:lnTo>
                <a:lnTo>
                  <a:pt x="900112" y="63828"/>
                </a:lnTo>
                <a:lnTo>
                  <a:pt x="903816" y="69919"/>
                </a:lnTo>
                <a:lnTo>
                  <a:pt x="907256" y="76275"/>
                </a:lnTo>
                <a:lnTo>
                  <a:pt x="910431" y="82897"/>
                </a:lnTo>
                <a:lnTo>
                  <a:pt x="913341" y="89783"/>
                </a:lnTo>
                <a:lnTo>
                  <a:pt x="915987" y="97198"/>
                </a:lnTo>
                <a:lnTo>
                  <a:pt x="918104" y="104614"/>
                </a:lnTo>
                <a:lnTo>
                  <a:pt x="920221" y="112294"/>
                </a:lnTo>
                <a:lnTo>
                  <a:pt x="921544" y="120240"/>
                </a:lnTo>
                <a:lnTo>
                  <a:pt x="922602" y="128715"/>
                </a:lnTo>
                <a:lnTo>
                  <a:pt x="923131" y="136925"/>
                </a:lnTo>
                <a:lnTo>
                  <a:pt x="923396" y="145665"/>
                </a:lnTo>
                <a:lnTo>
                  <a:pt x="923396" y="188305"/>
                </a:lnTo>
                <a:lnTo>
                  <a:pt x="923396" y="194396"/>
                </a:lnTo>
                <a:lnTo>
                  <a:pt x="1263650" y="194396"/>
                </a:lnTo>
                <a:lnTo>
                  <a:pt x="1263650" y="534988"/>
                </a:lnTo>
                <a:lnTo>
                  <a:pt x="1069181" y="534988"/>
                </a:lnTo>
                <a:lnTo>
                  <a:pt x="1069181" y="437789"/>
                </a:lnTo>
                <a:lnTo>
                  <a:pt x="874712" y="437789"/>
                </a:lnTo>
                <a:lnTo>
                  <a:pt x="874712" y="534988"/>
                </a:lnTo>
                <a:lnTo>
                  <a:pt x="388673" y="534988"/>
                </a:lnTo>
                <a:lnTo>
                  <a:pt x="388673" y="437789"/>
                </a:lnTo>
                <a:lnTo>
                  <a:pt x="194469" y="437789"/>
                </a:lnTo>
                <a:lnTo>
                  <a:pt x="194469" y="534988"/>
                </a:lnTo>
                <a:lnTo>
                  <a:pt x="0" y="534988"/>
                </a:lnTo>
                <a:lnTo>
                  <a:pt x="0" y="194396"/>
                </a:lnTo>
                <a:lnTo>
                  <a:pt x="340254" y="194396"/>
                </a:lnTo>
                <a:lnTo>
                  <a:pt x="340254" y="145665"/>
                </a:lnTo>
                <a:lnTo>
                  <a:pt x="340254" y="139044"/>
                </a:lnTo>
                <a:lnTo>
                  <a:pt x="340783" y="132687"/>
                </a:lnTo>
                <a:lnTo>
                  <a:pt x="341577" y="125802"/>
                </a:lnTo>
                <a:lnTo>
                  <a:pt x="342635" y="119180"/>
                </a:lnTo>
                <a:lnTo>
                  <a:pt x="343958" y="112559"/>
                </a:lnTo>
                <a:lnTo>
                  <a:pt x="345546" y="105938"/>
                </a:lnTo>
                <a:lnTo>
                  <a:pt x="347398" y="99582"/>
                </a:lnTo>
                <a:lnTo>
                  <a:pt x="349514" y="93226"/>
                </a:lnTo>
                <a:lnTo>
                  <a:pt x="351896" y="86604"/>
                </a:lnTo>
                <a:lnTo>
                  <a:pt x="354806" y="80513"/>
                </a:lnTo>
                <a:lnTo>
                  <a:pt x="357981" y="74686"/>
                </a:lnTo>
                <a:lnTo>
                  <a:pt x="361421" y="68330"/>
                </a:lnTo>
                <a:lnTo>
                  <a:pt x="364860" y="62768"/>
                </a:lnTo>
                <a:lnTo>
                  <a:pt x="368829" y="57207"/>
                </a:lnTo>
                <a:lnTo>
                  <a:pt x="372798" y="51380"/>
                </a:lnTo>
                <a:lnTo>
                  <a:pt x="377560" y="46348"/>
                </a:lnTo>
                <a:lnTo>
                  <a:pt x="382323" y="41316"/>
                </a:lnTo>
                <a:lnTo>
                  <a:pt x="387085" y="36549"/>
                </a:lnTo>
                <a:lnTo>
                  <a:pt x="392377" y="31516"/>
                </a:lnTo>
                <a:lnTo>
                  <a:pt x="398198" y="27279"/>
                </a:lnTo>
                <a:lnTo>
                  <a:pt x="404019" y="23306"/>
                </a:lnTo>
                <a:lnTo>
                  <a:pt x="410104" y="19598"/>
                </a:lnTo>
                <a:lnTo>
                  <a:pt x="416454" y="16155"/>
                </a:lnTo>
                <a:lnTo>
                  <a:pt x="423069" y="12712"/>
                </a:lnTo>
                <a:lnTo>
                  <a:pt x="429948" y="9799"/>
                </a:lnTo>
                <a:lnTo>
                  <a:pt x="437356" y="7151"/>
                </a:lnTo>
                <a:lnTo>
                  <a:pt x="444764" y="5032"/>
                </a:lnTo>
                <a:lnTo>
                  <a:pt x="452437" y="3178"/>
                </a:lnTo>
                <a:lnTo>
                  <a:pt x="460375" y="1854"/>
                </a:lnTo>
                <a:lnTo>
                  <a:pt x="468841" y="794"/>
                </a:lnTo>
                <a:lnTo>
                  <a:pt x="477044" y="265"/>
                </a:lnTo>
                <a:lnTo>
                  <a:pt x="4857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sḷïde"/>
          <p:cNvSpPr/>
          <p:nvPr/>
        </p:nvSpPr>
        <p:spPr bwMode="auto">
          <a:xfrm>
            <a:off x="6224831" y="1765426"/>
            <a:ext cx="2192674" cy="1989827"/>
          </a:xfrm>
          <a:prstGeom prst="rect">
            <a:avLst/>
          </a:prstGeom>
          <a:solidFill>
            <a:srgbClr val="4F8CB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Slîďé"/>
          <p:cNvSpPr/>
          <p:nvPr/>
        </p:nvSpPr>
        <p:spPr bwMode="auto">
          <a:xfrm>
            <a:off x="7109276" y="2178636"/>
            <a:ext cx="423785" cy="588937"/>
          </a:xfrm>
          <a:custGeom>
            <a:avLst/>
            <a:gdLst>
              <a:gd name="T0" fmla="*/ 1260453 w 2358"/>
              <a:gd name="T1" fmla="*/ 1658275 h 3281"/>
              <a:gd name="T2" fmla="*/ 1293926 w 2358"/>
              <a:gd name="T3" fmla="*/ 1691748 h 3281"/>
              <a:gd name="T4" fmla="*/ 1293926 w 2358"/>
              <a:gd name="T5" fmla="*/ 1800397 h 3281"/>
              <a:gd name="T6" fmla="*/ 0 w 2358"/>
              <a:gd name="T7" fmla="*/ 1800397 h 3281"/>
              <a:gd name="T8" fmla="*/ 0 w 2358"/>
              <a:gd name="T9" fmla="*/ 1691748 h 3281"/>
              <a:gd name="T10" fmla="*/ 33473 w 2358"/>
              <a:gd name="T11" fmla="*/ 1658275 h 3281"/>
              <a:gd name="T12" fmla="*/ 144867 w 2358"/>
              <a:gd name="T13" fmla="*/ 1658275 h 3281"/>
              <a:gd name="T14" fmla="*/ 440088 w 2358"/>
              <a:gd name="T15" fmla="*/ 900473 h 3281"/>
              <a:gd name="T16" fmla="*/ 142123 w 2358"/>
              <a:gd name="T17" fmla="*/ 142671 h 3281"/>
              <a:gd name="T18" fmla="*/ 33473 w 2358"/>
              <a:gd name="T19" fmla="*/ 142671 h 3281"/>
              <a:gd name="T20" fmla="*/ 0 w 2358"/>
              <a:gd name="T21" fmla="*/ 109198 h 3281"/>
              <a:gd name="T22" fmla="*/ 0 w 2358"/>
              <a:gd name="T23" fmla="*/ 0 h 3281"/>
              <a:gd name="T24" fmla="*/ 1293926 w 2358"/>
              <a:gd name="T25" fmla="*/ 0 h 3281"/>
              <a:gd name="T26" fmla="*/ 1293926 w 2358"/>
              <a:gd name="T27" fmla="*/ 109198 h 3281"/>
              <a:gd name="T28" fmla="*/ 1260453 w 2358"/>
              <a:gd name="T29" fmla="*/ 142671 h 3281"/>
              <a:gd name="T30" fmla="*/ 1131499 w 2358"/>
              <a:gd name="T31" fmla="*/ 142671 h 3281"/>
              <a:gd name="T32" fmla="*/ 833534 w 2358"/>
              <a:gd name="T33" fmla="*/ 900473 h 3281"/>
              <a:gd name="T34" fmla="*/ 1128756 w 2358"/>
              <a:gd name="T35" fmla="*/ 1658275 h 3281"/>
              <a:gd name="T36" fmla="*/ 1260453 w 2358"/>
              <a:gd name="T37" fmla="*/ 1658275 h 3281"/>
              <a:gd name="T38" fmla="*/ 740797 w 2358"/>
              <a:gd name="T39" fmla="*/ 900473 h 3281"/>
              <a:gd name="T40" fmla="*/ 1038762 w 2358"/>
              <a:gd name="T41" fmla="*/ 142671 h 3281"/>
              <a:gd name="T42" fmla="*/ 234860 w 2358"/>
              <a:gd name="T43" fmla="*/ 142671 h 3281"/>
              <a:gd name="T44" fmla="*/ 532825 w 2358"/>
              <a:gd name="T45" fmla="*/ 900473 h 3281"/>
              <a:gd name="T46" fmla="*/ 237055 w 2358"/>
              <a:gd name="T47" fmla="*/ 1658275 h 3281"/>
              <a:gd name="T48" fmla="*/ 287539 w 2358"/>
              <a:gd name="T49" fmla="*/ 1658275 h 3281"/>
              <a:gd name="T50" fmla="*/ 407164 w 2358"/>
              <a:gd name="T51" fmla="*/ 1544687 h 3281"/>
              <a:gd name="T52" fmla="*/ 495511 w 2358"/>
              <a:gd name="T53" fmla="*/ 1499691 h 3281"/>
              <a:gd name="T54" fmla="*/ 595382 w 2358"/>
              <a:gd name="T55" fmla="*/ 1441525 h 3281"/>
              <a:gd name="T56" fmla="*/ 633245 w 2358"/>
              <a:gd name="T57" fmla="*/ 1374579 h 3281"/>
              <a:gd name="T58" fmla="*/ 671108 w 2358"/>
              <a:gd name="T59" fmla="*/ 1441525 h 3281"/>
              <a:gd name="T60" fmla="*/ 769880 w 2358"/>
              <a:gd name="T61" fmla="*/ 1499691 h 3281"/>
              <a:gd name="T62" fmla="*/ 858227 w 2358"/>
              <a:gd name="T63" fmla="*/ 1544687 h 3281"/>
              <a:gd name="T64" fmla="*/ 976755 w 2358"/>
              <a:gd name="T65" fmla="*/ 1658275 h 3281"/>
              <a:gd name="T66" fmla="*/ 1036568 w 2358"/>
              <a:gd name="T67" fmla="*/ 1658275 h 3281"/>
              <a:gd name="T68" fmla="*/ 740797 w 2358"/>
              <a:gd name="T69" fmla="*/ 900473 h 3281"/>
              <a:gd name="T70" fmla="*/ 671656 w 2358"/>
              <a:gd name="T71" fmla="*/ 802798 h 3281"/>
              <a:gd name="T72" fmla="*/ 651353 w 2358"/>
              <a:gd name="T73" fmla="*/ 892791 h 3281"/>
              <a:gd name="T74" fmla="*/ 642573 w 2358"/>
              <a:gd name="T75" fmla="*/ 952603 h 3281"/>
              <a:gd name="T76" fmla="*/ 633245 w 2358"/>
              <a:gd name="T77" fmla="*/ 892791 h 3281"/>
              <a:gd name="T78" fmla="*/ 613490 w 2358"/>
              <a:gd name="T79" fmla="*/ 802798 h 3281"/>
              <a:gd name="T80" fmla="*/ 544898 w 2358"/>
              <a:gd name="T81" fmla="*/ 718293 h 3281"/>
              <a:gd name="T82" fmla="*/ 461489 w 2358"/>
              <a:gd name="T83" fmla="*/ 627203 h 3281"/>
              <a:gd name="T84" fmla="*/ 351742 w 2358"/>
              <a:gd name="T85" fmla="*/ 494410 h 3281"/>
              <a:gd name="T86" fmla="*/ 641476 w 2358"/>
              <a:gd name="T87" fmla="*/ 589341 h 3281"/>
              <a:gd name="T88" fmla="*/ 932307 w 2358"/>
              <a:gd name="T89" fmla="*/ 494410 h 3281"/>
              <a:gd name="T90" fmla="*/ 822559 w 2358"/>
              <a:gd name="T91" fmla="*/ 627203 h 3281"/>
              <a:gd name="T92" fmla="*/ 739700 w 2358"/>
              <a:gd name="T93" fmla="*/ 718293 h 3281"/>
              <a:gd name="T94" fmla="*/ 671656 w 2358"/>
              <a:gd name="T95" fmla="*/ 802798 h 32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58" h="3281">
                <a:moveTo>
                  <a:pt x="2297" y="3022"/>
                </a:moveTo>
                <a:cubicBezTo>
                  <a:pt x="2331" y="3022"/>
                  <a:pt x="2358" y="3049"/>
                  <a:pt x="2358" y="3083"/>
                </a:cubicBezTo>
                <a:cubicBezTo>
                  <a:pt x="2358" y="3116"/>
                  <a:pt x="2358" y="3281"/>
                  <a:pt x="2358" y="3281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0" y="3281"/>
                  <a:pt x="0" y="3116"/>
                  <a:pt x="0" y="3083"/>
                </a:cubicBezTo>
                <a:cubicBezTo>
                  <a:pt x="0" y="3049"/>
                  <a:pt x="27" y="3022"/>
                  <a:pt x="61" y="3022"/>
                </a:cubicBezTo>
                <a:cubicBezTo>
                  <a:pt x="264" y="3022"/>
                  <a:pt x="264" y="3022"/>
                  <a:pt x="264" y="3022"/>
                </a:cubicBezTo>
                <a:cubicBezTo>
                  <a:pt x="274" y="2213"/>
                  <a:pt x="802" y="1968"/>
                  <a:pt x="802" y="1641"/>
                </a:cubicBezTo>
                <a:cubicBezTo>
                  <a:pt x="802" y="1313"/>
                  <a:pt x="264" y="1307"/>
                  <a:pt x="259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27" y="260"/>
                  <a:pt x="0" y="233"/>
                  <a:pt x="0" y="199"/>
                </a:cubicBezTo>
                <a:cubicBezTo>
                  <a:pt x="0" y="166"/>
                  <a:pt x="0" y="0"/>
                  <a:pt x="0" y="0"/>
                </a:cubicBezTo>
                <a:cubicBezTo>
                  <a:pt x="2358" y="0"/>
                  <a:pt x="2358" y="0"/>
                  <a:pt x="2358" y="0"/>
                </a:cubicBezTo>
                <a:cubicBezTo>
                  <a:pt x="2358" y="0"/>
                  <a:pt x="2358" y="166"/>
                  <a:pt x="2358" y="199"/>
                </a:cubicBezTo>
                <a:cubicBezTo>
                  <a:pt x="2358" y="233"/>
                  <a:pt x="2331" y="260"/>
                  <a:pt x="2297" y="260"/>
                </a:cubicBezTo>
                <a:cubicBezTo>
                  <a:pt x="2062" y="260"/>
                  <a:pt x="2062" y="260"/>
                  <a:pt x="2062" y="260"/>
                </a:cubicBezTo>
                <a:cubicBezTo>
                  <a:pt x="2057" y="1307"/>
                  <a:pt x="1519" y="1313"/>
                  <a:pt x="1519" y="1641"/>
                </a:cubicBezTo>
                <a:cubicBezTo>
                  <a:pt x="1519" y="1968"/>
                  <a:pt x="2047" y="2213"/>
                  <a:pt x="2057" y="3022"/>
                </a:cubicBezTo>
                <a:lnTo>
                  <a:pt x="2297" y="3022"/>
                </a:lnTo>
                <a:close/>
                <a:moveTo>
                  <a:pt x="1350" y="1641"/>
                </a:moveTo>
                <a:cubicBezTo>
                  <a:pt x="1350" y="1311"/>
                  <a:pt x="1888" y="1307"/>
                  <a:pt x="1893" y="260"/>
                </a:cubicBezTo>
                <a:cubicBezTo>
                  <a:pt x="428" y="260"/>
                  <a:pt x="428" y="260"/>
                  <a:pt x="428" y="260"/>
                </a:cubicBezTo>
                <a:cubicBezTo>
                  <a:pt x="433" y="1307"/>
                  <a:pt x="971" y="1311"/>
                  <a:pt x="971" y="1641"/>
                </a:cubicBezTo>
                <a:cubicBezTo>
                  <a:pt x="971" y="1959"/>
                  <a:pt x="442" y="2210"/>
                  <a:pt x="432" y="3022"/>
                </a:cubicBezTo>
                <a:cubicBezTo>
                  <a:pt x="524" y="3022"/>
                  <a:pt x="524" y="3022"/>
                  <a:pt x="524" y="3022"/>
                </a:cubicBezTo>
                <a:cubicBezTo>
                  <a:pt x="546" y="2950"/>
                  <a:pt x="618" y="2880"/>
                  <a:pt x="742" y="2815"/>
                </a:cubicBezTo>
                <a:cubicBezTo>
                  <a:pt x="903" y="2733"/>
                  <a:pt x="903" y="2733"/>
                  <a:pt x="903" y="2733"/>
                </a:cubicBezTo>
                <a:cubicBezTo>
                  <a:pt x="1004" y="2681"/>
                  <a:pt x="1065" y="2645"/>
                  <a:pt x="1085" y="2627"/>
                </a:cubicBezTo>
                <a:cubicBezTo>
                  <a:pt x="1105" y="2609"/>
                  <a:pt x="1128" y="2568"/>
                  <a:pt x="1154" y="2505"/>
                </a:cubicBezTo>
                <a:cubicBezTo>
                  <a:pt x="1180" y="2568"/>
                  <a:pt x="1204" y="2609"/>
                  <a:pt x="1223" y="2627"/>
                </a:cubicBezTo>
                <a:cubicBezTo>
                  <a:pt x="1243" y="2645"/>
                  <a:pt x="1303" y="2681"/>
                  <a:pt x="1403" y="2733"/>
                </a:cubicBezTo>
                <a:cubicBezTo>
                  <a:pt x="1564" y="2815"/>
                  <a:pt x="1564" y="2815"/>
                  <a:pt x="1564" y="2815"/>
                </a:cubicBezTo>
                <a:cubicBezTo>
                  <a:pt x="1687" y="2880"/>
                  <a:pt x="1759" y="2950"/>
                  <a:pt x="1780" y="3022"/>
                </a:cubicBezTo>
                <a:cubicBezTo>
                  <a:pt x="1889" y="3022"/>
                  <a:pt x="1889" y="3022"/>
                  <a:pt x="1889" y="3022"/>
                </a:cubicBezTo>
                <a:cubicBezTo>
                  <a:pt x="1878" y="2210"/>
                  <a:pt x="1350" y="1959"/>
                  <a:pt x="1350" y="1641"/>
                </a:cubicBezTo>
                <a:close/>
                <a:moveTo>
                  <a:pt x="1224" y="1463"/>
                </a:moveTo>
                <a:cubicBezTo>
                  <a:pt x="1209" y="1492"/>
                  <a:pt x="1197" y="1546"/>
                  <a:pt x="1187" y="1627"/>
                </a:cubicBezTo>
                <a:cubicBezTo>
                  <a:pt x="1185" y="1651"/>
                  <a:pt x="1179" y="1688"/>
                  <a:pt x="1171" y="1736"/>
                </a:cubicBezTo>
                <a:cubicBezTo>
                  <a:pt x="1162" y="1688"/>
                  <a:pt x="1157" y="1651"/>
                  <a:pt x="1154" y="1627"/>
                </a:cubicBezTo>
                <a:cubicBezTo>
                  <a:pt x="1144" y="1546"/>
                  <a:pt x="1132" y="1492"/>
                  <a:pt x="1118" y="1463"/>
                </a:cubicBezTo>
                <a:cubicBezTo>
                  <a:pt x="1103" y="1435"/>
                  <a:pt x="1061" y="1383"/>
                  <a:pt x="993" y="1309"/>
                </a:cubicBezTo>
                <a:cubicBezTo>
                  <a:pt x="841" y="1143"/>
                  <a:pt x="841" y="1143"/>
                  <a:pt x="841" y="1143"/>
                </a:cubicBezTo>
                <a:cubicBezTo>
                  <a:pt x="737" y="1030"/>
                  <a:pt x="670" y="950"/>
                  <a:pt x="641" y="901"/>
                </a:cubicBezTo>
                <a:cubicBezTo>
                  <a:pt x="821" y="1016"/>
                  <a:pt x="997" y="1074"/>
                  <a:pt x="1169" y="1074"/>
                </a:cubicBezTo>
                <a:cubicBezTo>
                  <a:pt x="1341" y="1074"/>
                  <a:pt x="1518" y="1016"/>
                  <a:pt x="1699" y="901"/>
                </a:cubicBezTo>
                <a:cubicBezTo>
                  <a:pt x="1669" y="950"/>
                  <a:pt x="1602" y="1030"/>
                  <a:pt x="1499" y="1143"/>
                </a:cubicBezTo>
                <a:cubicBezTo>
                  <a:pt x="1348" y="1309"/>
                  <a:pt x="1348" y="1309"/>
                  <a:pt x="1348" y="1309"/>
                </a:cubicBezTo>
                <a:cubicBezTo>
                  <a:pt x="1279" y="1383"/>
                  <a:pt x="1238" y="1435"/>
                  <a:pt x="1224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ś1îḋe"/>
          <p:cNvSpPr/>
          <p:nvPr/>
        </p:nvSpPr>
        <p:spPr bwMode="auto">
          <a:xfrm>
            <a:off x="8675167" y="1765426"/>
            <a:ext cx="2192674" cy="19898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ṧlíḓé"/>
          <p:cNvSpPr/>
          <p:nvPr/>
        </p:nvSpPr>
        <p:spPr bwMode="auto">
          <a:xfrm>
            <a:off x="9477034" y="2185387"/>
            <a:ext cx="588937" cy="575434"/>
          </a:xfrm>
          <a:custGeom>
            <a:avLst/>
            <a:gdLst>
              <a:gd name="T0" fmla="*/ 0 w 3951"/>
              <a:gd name="T1" fmla="*/ 1583116 h 3950"/>
              <a:gd name="T2" fmla="*/ 108452 w 3951"/>
              <a:gd name="T3" fmla="*/ 1477575 h 3950"/>
              <a:gd name="T4" fmla="*/ 1692401 w 3951"/>
              <a:gd name="T5" fmla="*/ 1477575 h 3950"/>
              <a:gd name="T6" fmla="*/ 1800397 w 3951"/>
              <a:gd name="T7" fmla="*/ 1583116 h 3950"/>
              <a:gd name="T8" fmla="*/ 756431 w 3951"/>
              <a:gd name="T9" fmla="*/ 771741 h 3950"/>
              <a:gd name="T10" fmla="*/ 1044422 w 3951"/>
              <a:gd name="T11" fmla="*/ 771741 h 3950"/>
              <a:gd name="T12" fmla="*/ 1512406 w 3951"/>
              <a:gd name="T13" fmla="*/ 771741 h 3950"/>
              <a:gd name="T14" fmla="*/ 1512406 w 3951"/>
              <a:gd name="T15" fmla="*/ 1547936 h 3950"/>
              <a:gd name="T16" fmla="*/ 1044422 w 3951"/>
              <a:gd name="T17" fmla="*/ 1547936 h 3950"/>
              <a:gd name="T18" fmla="*/ 756431 w 3951"/>
              <a:gd name="T19" fmla="*/ 1547936 h 3950"/>
              <a:gd name="T20" fmla="*/ 288446 w 3951"/>
              <a:gd name="T21" fmla="*/ 1547936 h 3950"/>
              <a:gd name="T22" fmla="*/ 288446 w 3951"/>
              <a:gd name="T23" fmla="*/ 771741 h 3950"/>
              <a:gd name="T24" fmla="*/ 1296413 w 3951"/>
              <a:gd name="T25" fmla="*/ 1512755 h 3950"/>
              <a:gd name="T26" fmla="*/ 1296413 w 3951"/>
              <a:gd name="T27" fmla="*/ 1301673 h 3950"/>
              <a:gd name="T28" fmla="*/ 1512406 w 3951"/>
              <a:gd name="T29" fmla="*/ 1266493 h 3950"/>
              <a:gd name="T30" fmla="*/ 1296413 w 3951"/>
              <a:gd name="T31" fmla="*/ 1266493 h 3950"/>
              <a:gd name="T32" fmla="*/ 1512406 w 3951"/>
              <a:gd name="T33" fmla="*/ 806922 h 3950"/>
              <a:gd name="T34" fmla="*/ 1044422 w 3951"/>
              <a:gd name="T35" fmla="*/ 1512755 h 3950"/>
              <a:gd name="T36" fmla="*/ 1044422 w 3951"/>
              <a:gd name="T37" fmla="*/ 1301673 h 3950"/>
              <a:gd name="T38" fmla="*/ 1260415 w 3951"/>
              <a:gd name="T39" fmla="*/ 1266493 h 3950"/>
              <a:gd name="T40" fmla="*/ 1044422 w 3951"/>
              <a:gd name="T41" fmla="*/ 1266493 h 3950"/>
              <a:gd name="T42" fmla="*/ 1260415 w 3951"/>
              <a:gd name="T43" fmla="*/ 806922 h 3950"/>
              <a:gd name="T44" fmla="*/ 792430 w 3951"/>
              <a:gd name="T45" fmla="*/ 1512755 h 3950"/>
              <a:gd name="T46" fmla="*/ 792430 w 3951"/>
              <a:gd name="T47" fmla="*/ 1301673 h 3950"/>
              <a:gd name="T48" fmla="*/ 1008423 w 3951"/>
              <a:gd name="T49" fmla="*/ 1266493 h 3950"/>
              <a:gd name="T50" fmla="*/ 792430 w 3951"/>
              <a:gd name="T51" fmla="*/ 1266493 h 3950"/>
              <a:gd name="T52" fmla="*/ 1008423 w 3951"/>
              <a:gd name="T53" fmla="*/ 806922 h 3950"/>
              <a:gd name="T54" fmla="*/ 540438 w 3951"/>
              <a:gd name="T55" fmla="*/ 1512755 h 3950"/>
              <a:gd name="T56" fmla="*/ 540438 w 3951"/>
              <a:gd name="T57" fmla="*/ 1301673 h 3950"/>
              <a:gd name="T58" fmla="*/ 756431 w 3951"/>
              <a:gd name="T59" fmla="*/ 1266493 h 3950"/>
              <a:gd name="T60" fmla="*/ 540438 w 3951"/>
              <a:gd name="T61" fmla="*/ 1266493 h 3950"/>
              <a:gd name="T62" fmla="*/ 756431 w 3951"/>
              <a:gd name="T63" fmla="*/ 806922 h 3950"/>
              <a:gd name="T64" fmla="*/ 288446 w 3951"/>
              <a:gd name="T65" fmla="*/ 1512755 h 3950"/>
              <a:gd name="T66" fmla="*/ 288446 w 3951"/>
              <a:gd name="T67" fmla="*/ 1301673 h 3950"/>
              <a:gd name="T68" fmla="*/ 504439 w 3951"/>
              <a:gd name="T69" fmla="*/ 1266493 h 3950"/>
              <a:gd name="T70" fmla="*/ 288446 w 3951"/>
              <a:gd name="T71" fmla="*/ 1266493 h 3950"/>
              <a:gd name="T72" fmla="*/ 504439 w 3951"/>
              <a:gd name="T73" fmla="*/ 806922 h 3950"/>
              <a:gd name="T74" fmla="*/ 0 w 3951"/>
              <a:gd name="T75" fmla="*/ 316623 h 3950"/>
              <a:gd name="T76" fmla="*/ 252447 w 3951"/>
              <a:gd name="T77" fmla="*/ 492525 h 3950"/>
              <a:gd name="T78" fmla="*/ 1260415 w 3951"/>
              <a:gd name="T79" fmla="*/ 140721 h 3950"/>
              <a:gd name="T80" fmla="*/ 1548405 w 3951"/>
              <a:gd name="T81" fmla="*/ 140721 h 3950"/>
              <a:gd name="T82" fmla="*/ 1800397 w 3951"/>
              <a:gd name="T83" fmla="*/ 703607 h 3950"/>
              <a:gd name="T84" fmla="*/ 1296413 w 3951"/>
              <a:gd name="T85" fmla="*/ 105541 h 3950"/>
              <a:gd name="T86" fmla="*/ 1512406 w 3951"/>
              <a:gd name="T87" fmla="*/ 457345 h 3950"/>
              <a:gd name="T88" fmla="*/ 288446 w 3951"/>
              <a:gd name="T89" fmla="*/ 105541 h 3950"/>
              <a:gd name="T90" fmla="*/ 504439 w 3951"/>
              <a:gd name="T91" fmla="*/ 457345 h 3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396" y="3950"/>
                  <a:pt x="396" y="3950"/>
                  <a:pt x="396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1738"/>
                  <a:pt x="0" y="1738"/>
                  <a:pt x="0" y="1738"/>
                </a:cubicBezTo>
                <a:cubicBezTo>
                  <a:pt x="244" y="1738"/>
                  <a:pt x="244" y="1738"/>
                  <a:pt x="244" y="1738"/>
                </a:cubicBezTo>
                <a:cubicBezTo>
                  <a:pt x="243" y="2424"/>
                  <a:pt x="238" y="3318"/>
                  <a:pt x="238" y="3318"/>
                </a:cubicBezTo>
                <a:cubicBezTo>
                  <a:pt x="238" y="3536"/>
                  <a:pt x="494" y="3713"/>
                  <a:pt x="712" y="3713"/>
                </a:cubicBezTo>
                <a:cubicBezTo>
                  <a:pt x="3240" y="3713"/>
                  <a:pt x="3240" y="3713"/>
                  <a:pt x="3240" y="3713"/>
                </a:cubicBezTo>
                <a:cubicBezTo>
                  <a:pt x="3458" y="3713"/>
                  <a:pt x="3714" y="3536"/>
                  <a:pt x="3714" y="3318"/>
                </a:cubicBezTo>
                <a:cubicBezTo>
                  <a:pt x="3714" y="3318"/>
                  <a:pt x="3709" y="2404"/>
                  <a:pt x="3707" y="1738"/>
                </a:cubicBezTo>
                <a:cubicBezTo>
                  <a:pt x="3951" y="1738"/>
                  <a:pt x="3951" y="1738"/>
                  <a:pt x="3951" y="1738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  <a:moveTo>
                  <a:pt x="1186" y="1733"/>
                </a:moveTo>
                <a:cubicBezTo>
                  <a:pt x="1660" y="1733"/>
                  <a:pt x="1660" y="1733"/>
                  <a:pt x="1660" y="1733"/>
                </a:cubicBezTo>
                <a:cubicBezTo>
                  <a:pt x="1739" y="1733"/>
                  <a:pt x="1739" y="1733"/>
                  <a:pt x="1739" y="1733"/>
                </a:cubicBezTo>
                <a:cubicBezTo>
                  <a:pt x="2213" y="1733"/>
                  <a:pt x="2213" y="1733"/>
                  <a:pt x="2213" y="1733"/>
                </a:cubicBezTo>
                <a:cubicBezTo>
                  <a:pt x="2292" y="1733"/>
                  <a:pt x="2292" y="1733"/>
                  <a:pt x="2292" y="1733"/>
                </a:cubicBezTo>
                <a:cubicBezTo>
                  <a:pt x="2766" y="1733"/>
                  <a:pt x="2766" y="1733"/>
                  <a:pt x="2766" y="1733"/>
                </a:cubicBezTo>
                <a:cubicBezTo>
                  <a:pt x="2845" y="1733"/>
                  <a:pt x="2845" y="1733"/>
                  <a:pt x="2845" y="1733"/>
                </a:cubicBezTo>
                <a:cubicBezTo>
                  <a:pt x="3319" y="1733"/>
                  <a:pt x="3319" y="1733"/>
                  <a:pt x="3319" y="1733"/>
                </a:cubicBezTo>
                <a:cubicBezTo>
                  <a:pt x="3398" y="1733"/>
                  <a:pt x="3398" y="1733"/>
                  <a:pt x="3398" y="1733"/>
                </a:cubicBezTo>
                <a:cubicBezTo>
                  <a:pt x="3398" y="3476"/>
                  <a:pt x="3398" y="3476"/>
                  <a:pt x="3398" y="3476"/>
                </a:cubicBezTo>
                <a:cubicBezTo>
                  <a:pt x="3319" y="3476"/>
                  <a:pt x="3319" y="3476"/>
                  <a:pt x="3319" y="3476"/>
                </a:cubicBezTo>
                <a:cubicBezTo>
                  <a:pt x="2845" y="3476"/>
                  <a:pt x="2845" y="3476"/>
                  <a:pt x="2845" y="3476"/>
                </a:cubicBezTo>
                <a:cubicBezTo>
                  <a:pt x="2766" y="3476"/>
                  <a:pt x="2766" y="3476"/>
                  <a:pt x="2766" y="3476"/>
                </a:cubicBezTo>
                <a:cubicBezTo>
                  <a:pt x="2292" y="3476"/>
                  <a:pt x="2292" y="3476"/>
                  <a:pt x="2292" y="3476"/>
                </a:cubicBezTo>
                <a:cubicBezTo>
                  <a:pt x="2213" y="3476"/>
                  <a:pt x="2213" y="3476"/>
                  <a:pt x="2213" y="3476"/>
                </a:cubicBezTo>
                <a:cubicBezTo>
                  <a:pt x="1739" y="3476"/>
                  <a:pt x="1739" y="3476"/>
                  <a:pt x="1739" y="3476"/>
                </a:cubicBezTo>
                <a:cubicBezTo>
                  <a:pt x="1660" y="3476"/>
                  <a:pt x="1660" y="3476"/>
                  <a:pt x="1660" y="3476"/>
                </a:cubicBezTo>
                <a:cubicBezTo>
                  <a:pt x="1186" y="3476"/>
                  <a:pt x="1186" y="3476"/>
                  <a:pt x="1186" y="3476"/>
                </a:cubicBezTo>
                <a:cubicBezTo>
                  <a:pt x="1107" y="3476"/>
                  <a:pt x="1107" y="3476"/>
                  <a:pt x="1107" y="3476"/>
                </a:cubicBezTo>
                <a:cubicBezTo>
                  <a:pt x="633" y="3476"/>
                  <a:pt x="633" y="3476"/>
                  <a:pt x="633" y="3476"/>
                </a:cubicBezTo>
                <a:cubicBezTo>
                  <a:pt x="554" y="3476"/>
                  <a:pt x="554" y="3476"/>
                  <a:pt x="554" y="3476"/>
                </a:cubicBezTo>
                <a:cubicBezTo>
                  <a:pt x="554" y="1733"/>
                  <a:pt x="554" y="1733"/>
                  <a:pt x="554" y="1733"/>
                </a:cubicBezTo>
                <a:cubicBezTo>
                  <a:pt x="633" y="1733"/>
                  <a:pt x="633" y="1733"/>
                  <a:pt x="633" y="1733"/>
                </a:cubicBezTo>
                <a:cubicBezTo>
                  <a:pt x="1107" y="1733"/>
                  <a:pt x="1107" y="1733"/>
                  <a:pt x="1107" y="1733"/>
                </a:cubicBezTo>
                <a:lnTo>
                  <a:pt x="1186" y="1733"/>
                </a:lnTo>
                <a:close/>
                <a:moveTo>
                  <a:pt x="2845" y="3397"/>
                </a:moveTo>
                <a:cubicBezTo>
                  <a:pt x="3319" y="3397"/>
                  <a:pt x="3319" y="3397"/>
                  <a:pt x="3319" y="3397"/>
                </a:cubicBezTo>
                <a:cubicBezTo>
                  <a:pt x="3319" y="2923"/>
                  <a:pt x="3319" y="2923"/>
                  <a:pt x="3319" y="2923"/>
                </a:cubicBezTo>
                <a:cubicBezTo>
                  <a:pt x="2845" y="2923"/>
                  <a:pt x="2845" y="2923"/>
                  <a:pt x="2845" y="2923"/>
                </a:cubicBezTo>
                <a:lnTo>
                  <a:pt x="2845" y="3397"/>
                </a:lnTo>
                <a:close/>
                <a:moveTo>
                  <a:pt x="2845" y="2844"/>
                </a:moveTo>
                <a:cubicBezTo>
                  <a:pt x="3319" y="2844"/>
                  <a:pt x="3319" y="2844"/>
                  <a:pt x="3319" y="2844"/>
                </a:cubicBezTo>
                <a:cubicBezTo>
                  <a:pt x="3319" y="2370"/>
                  <a:pt x="3319" y="2370"/>
                  <a:pt x="3319" y="2370"/>
                </a:cubicBezTo>
                <a:cubicBezTo>
                  <a:pt x="2845" y="2370"/>
                  <a:pt x="2845" y="2370"/>
                  <a:pt x="2845" y="2370"/>
                </a:cubicBezTo>
                <a:lnTo>
                  <a:pt x="2845" y="2844"/>
                </a:lnTo>
                <a:close/>
                <a:moveTo>
                  <a:pt x="2845" y="2291"/>
                </a:moveTo>
                <a:cubicBezTo>
                  <a:pt x="3319" y="2291"/>
                  <a:pt x="3319" y="2291"/>
                  <a:pt x="3319" y="2291"/>
                </a:cubicBezTo>
                <a:cubicBezTo>
                  <a:pt x="3319" y="1812"/>
                  <a:pt x="3319" y="1812"/>
                  <a:pt x="3319" y="1812"/>
                </a:cubicBezTo>
                <a:cubicBezTo>
                  <a:pt x="2845" y="1812"/>
                  <a:pt x="2845" y="1812"/>
                  <a:pt x="2845" y="1812"/>
                </a:cubicBezTo>
                <a:lnTo>
                  <a:pt x="2845" y="2291"/>
                </a:lnTo>
                <a:close/>
                <a:moveTo>
                  <a:pt x="2292" y="3397"/>
                </a:moveTo>
                <a:cubicBezTo>
                  <a:pt x="2766" y="3397"/>
                  <a:pt x="2766" y="3397"/>
                  <a:pt x="2766" y="3397"/>
                </a:cubicBezTo>
                <a:cubicBezTo>
                  <a:pt x="2766" y="2923"/>
                  <a:pt x="2766" y="2923"/>
                  <a:pt x="2766" y="2923"/>
                </a:cubicBezTo>
                <a:cubicBezTo>
                  <a:pt x="2292" y="2923"/>
                  <a:pt x="2292" y="2923"/>
                  <a:pt x="2292" y="2923"/>
                </a:cubicBezTo>
                <a:lnTo>
                  <a:pt x="2292" y="3397"/>
                </a:lnTo>
                <a:close/>
                <a:moveTo>
                  <a:pt x="2292" y="2844"/>
                </a:moveTo>
                <a:cubicBezTo>
                  <a:pt x="2766" y="2844"/>
                  <a:pt x="2766" y="2844"/>
                  <a:pt x="2766" y="2844"/>
                </a:cubicBezTo>
                <a:cubicBezTo>
                  <a:pt x="2766" y="2370"/>
                  <a:pt x="2766" y="2370"/>
                  <a:pt x="2766" y="2370"/>
                </a:cubicBezTo>
                <a:cubicBezTo>
                  <a:pt x="2292" y="2370"/>
                  <a:pt x="2292" y="2370"/>
                  <a:pt x="2292" y="2370"/>
                </a:cubicBezTo>
                <a:lnTo>
                  <a:pt x="2292" y="2844"/>
                </a:lnTo>
                <a:close/>
                <a:moveTo>
                  <a:pt x="2292" y="2291"/>
                </a:moveTo>
                <a:cubicBezTo>
                  <a:pt x="2766" y="2291"/>
                  <a:pt x="2766" y="2291"/>
                  <a:pt x="2766" y="2291"/>
                </a:cubicBezTo>
                <a:cubicBezTo>
                  <a:pt x="2766" y="1812"/>
                  <a:pt x="2766" y="1812"/>
                  <a:pt x="2766" y="1812"/>
                </a:cubicBezTo>
                <a:cubicBezTo>
                  <a:pt x="2292" y="1812"/>
                  <a:pt x="2292" y="1812"/>
                  <a:pt x="2292" y="1812"/>
                </a:cubicBezTo>
                <a:lnTo>
                  <a:pt x="2292" y="2291"/>
                </a:lnTo>
                <a:close/>
                <a:moveTo>
                  <a:pt x="1739" y="3397"/>
                </a:moveTo>
                <a:cubicBezTo>
                  <a:pt x="2213" y="3397"/>
                  <a:pt x="2213" y="3397"/>
                  <a:pt x="2213" y="3397"/>
                </a:cubicBezTo>
                <a:cubicBezTo>
                  <a:pt x="2213" y="2923"/>
                  <a:pt x="2213" y="2923"/>
                  <a:pt x="2213" y="2923"/>
                </a:cubicBezTo>
                <a:cubicBezTo>
                  <a:pt x="1739" y="2923"/>
                  <a:pt x="1739" y="2923"/>
                  <a:pt x="1739" y="2923"/>
                </a:cubicBezTo>
                <a:lnTo>
                  <a:pt x="1739" y="3397"/>
                </a:lnTo>
                <a:close/>
                <a:moveTo>
                  <a:pt x="1739" y="2844"/>
                </a:moveTo>
                <a:cubicBezTo>
                  <a:pt x="2213" y="2844"/>
                  <a:pt x="2213" y="2844"/>
                  <a:pt x="2213" y="2844"/>
                </a:cubicBezTo>
                <a:cubicBezTo>
                  <a:pt x="2213" y="2370"/>
                  <a:pt x="2213" y="2370"/>
                  <a:pt x="2213" y="2370"/>
                </a:cubicBezTo>
                <a:cubicBezTo>
                  <a:pt x="1739" y="2370"/>
                  <a:pt x="1739" y="2370"/>
                  <a:pt x="1739" y="2370"/>
                </a:cubicBezTo>
                <a:lnTo>
                  <a:pt x="1739" y="2844"/>
                </a:lnTo>
                <a:close/>
                <a:moveTo>
                  <a:pt x="1739" y="2291"/>
                </a:moveTo>
                <a:cubicBezTo>
                  <a:pt x="2213" y="2291"/>
                  <a:pt x="2213" y="2291"/>
                  <a:pt x="2213" y="2291"/>
                </a:cubicBezTo>
                <a:cubicBezTo>
                  <a:pt x="2213" y="1812"/>
                  <a:pt x="2213" y="1812"/>
                  <a:pt x="2213" y="1812"/>
                </a:cubicBezTo>
                <a:cubicBezTo>
                  <a:pt x="1739" y="1812"/>
                  <a:pt x="1739" y="1812"/>
                  <a:pt x="1739" y="1812"/>
                </a:cubicBezTo>
                <a:lnTo>
                  <a:pt x="1739" y="2291"/>
                </a:lnTo>
                <a:close/>
                <a:moveTo>
                  <a:pt x="1186" y="3397"/>
                </a:moveTo>
                <a:cubicBezTo>
                  <a:pt x="1660" y="3397"/>
                  <a:pt x="1660" y="3397"/>
                  <a:pt x="1660" y="3397"/>
                </a:cubicBezTo>
                <a:cubicBezTo>
                  <a:pt x="1660" y="2923"/>
                  <a:pt x="1660" y="2923"/>
                  <a:pt x="1660" y="2923"/>
                </a:cubicBezTo>
                <a:cubicBezTo>
                  <a:pt x="1186" y="2923"/>
                  <a:pt x="1186" y="2923"/>
                  <a:pt x="1186" y="2923"/>
                </a:cubicBezTo>
                <a:lnTo>
                  <a:pt x="1186" y="3397"/>
                </a:lnTo>
                <a:close/>
                <a:moveTo>
                  <a:pt x="1186" y="2844"/>
                </a:moveTo>
                <a:cubicBezTo>
                  <a:pt x="1660" y="2844"/>
                  <a:pt x="1660" y="2844"/>
                  <a:pt x="1660" y="2844"/>
                </a:cubicBezTo>
                <a:cubicBezTo>
                  <a:pt x="1660" y="2370"/>
                  <a:pt x="1660" y="2370"/>
                  <a:pt x="1660" y="2370"/>
                </a:cubicBezTo>
                <a:cubicBezTo>
                  <a:pt x="1186" y="2370"/>
                  <a:pt x="1186" y="2370"/>
                  <a:pt x="1186" y="2370"/>
                </a:cubicBezTo>
                <a:lnTo>
                  <a:pt x="1186" y="2844"/>
                </a:lnTo>
                <a:close/>
                <a:moveTo>
                  <a:pt x="1186" y="2291"/>
                </a:moveTo>
                <a:cubicBezTo>
                  <a:pt x="1660" y="2291"/>
                  <a:pt x="1660" y="2291"/>
                  <a:pt x="1660" y="2291"/>
                </a:cubicBezTo>
                <a:cubicBezTo>
                  <a:pt x="1660" y="1812"/>
                  <a:pt x="1660" y="1812"/>
                  <a:pt x="1660" y="1812"/>
                </a:cubicBezTo>
                <a:cubicBezTo>
                  <a:pt x="1186" y="1812"/>
                  <a:pt x="1186" y="1812"/>
                  <a:pt x="1186" y="1812"/>
                </a:cubicBezTo>
                <a:lnTo>
                  <a:pt x="1186" y="2291"/>
                </a:lnTo>
                <a:close/>
                <a:moveTo>
                  <a:pt x="633" y="3397"/>
                </a:moveTo>
                <a:cubicBezTo>
                  <a:pt x="1107" y="3397"/>
                  <a:pt x="1107" y="3397"/>
                  <a:pt x="1107" y="3397"/>
                </a:cubicBezTo>
                <a:cubicBezTo>
                  <a:pt x="1107" y="2923"/>
                  <a:pt x="1107" y="2923"/>
                  <a:pt x="1107" y="2923"/>
                </a:cubicBezTo>
                <a:cubicBezTo>
                  <a:pt x="633" y="2923"/>
                  <a:pt x="633" y="2923"/>
                  <a:pt x="633" y="2923"/>
                </a:cubicBezTo>
                <a:lnTo>
                  <a:pt x="633" y="3397"/>
                </a:lnTo>
                <a:close/>
                <a:moveTo>
                  <a:pt x="633" y="2844"/>
                </a:moveTo>
                <a:cubicBezTo>
                  <a:pt x="1107" y="2844"/>
                  <a:pt x="1107" y="2844"/>
                  <a:pt x="1107" y="2844"/>
                </a:cubicBezTo>
                <a:cubicBezTo>
                  <a:pt x="1107" y="2370"/>
                  <a:pt x="1107" y="2370"/>
                  <a:pt x="1107" y="2370"/>
                </a:cubicBezTo>
                <a:cubicBezTo>
                  <a:pt x="633" y="2370"/>
                  <a:pt x="633" y="2370"/>
                  <a:pt x="633" y="2370"/>
                </a:cubicBezTo>
                <a:lnTo>
                  <a:pt x="633" y="2844"/>
                </a:lnTo>
                <a:close/>
                <a:moveTo>
                  <a:pt x="633" y="2291"/>
                </a:moveTo>
                <a:cubicBezTo>
                  <a:pt x="1107" y="2291"/>
                  <a:pt x="1107" y="2291"/>
                  <a:pt x="1107" y="2291"/>
                </a:cubicBezTo>
                <a:cubicBezTo>
                  <a:pt x="1107" y="1812"/>
                  <a:pt x="1107" y="1812"/>
                  <a:pt x="1107" y="1812"/>
                </a:cubicBezTo>
                <a:cubicBezTo>
                  <a:pt x="633" y="1812"/>
                  <a:pt x="633" y="1812"/>
                  <a:pt x="633" y="1812"/>
                </a:cubicBezTo>
                <a:lnTo>
                  <a:pt x="633" y="2291"/>
                </a:lnTo>
                <a:close/>
                <a:moveTo>
                  <a:pt x="0" y="711"/>
                </a:moveTo>
                <a:cubicBezTo>
                  <a:pt x="0" y="493"/>
                  <a:pt x="177" y="316"/>
                  <a:pt x="396" y="316"/>
                </a:cubicBezTo>
                <a:cubicBezTo>
                  <a:pt x="554" y="316"/>
                  <a:pt x="554" y="316"/>
                  <a:pt x="554" y="316"/>
                </a:cubicBezTo>
                <a:cubicBezTo>
                  <a:pt x="554" y="1106"/>
                  <a:pt x="554" y="1106"/>
                  <a:pt x="554" y="1106"/>
                </a:cubicBezTo>
                <a:cubicBezTo>
                  <a:pt x="870" y="1106"/>
                  <a:pt x="858" y="1106"/>
                  <a:pt x="1186" y="1106"/>
                </a:cubicBezTo>
                <a:cubicBezTo>
                  <a:pt x="1186" y="316"/>
                  <a:pt x="1186" y="316"/>
                  <a:pt x="1186" y="316"/>
                </a:cubicBezTo>
                <a:cubicBezTo>
                  <a:pt x="2766" y="316"/>
                  <a:pt x="2766" y="316"/>
                  <a:pt x="2766" y="316"/>
                </a:cubicBezTo>
                <a:cubicBezTo>
                  <a:pt x="2766" y="1106"/>
                  <a:pt x="2766" y="1106"/>
                  <a:pt x="2766" y="1106"/>
                </a:cubicBezTo>
                <a:cubicBezTo>
                  <a:pt x="3070" y="1106"/>
                  <a:pt x="3070" y="1106"/>
                  <a:pt x="3398" y="1106"/>
                </a:cubicBezTo>
                <a:cubicBezTo>
                  <a:pt x="3398" y="316"/>
                  <a:pt x="3398" y="316"/>
                  <a:pt x="3398" y="316"/>
                </a:cubicBezTo>
                <a:cubicBezTo>
                  <a:pt x="3556" y="316"/>
                  <a:pt x="3556" y="316"/>
                  <a:pt x="3556" y="316"/>
                </a:cubicBezTo>
                <a:cubicBezTo>
                  <a:pt x="3774" y="316"/>
                  <a:pt x="3951" y="493"/>
                  <a:pt x="3951" y="711"/>
                </a:cubicBezTo>
                <a:cubicBezTo>
                  <a:pt x="3951" y="1580"/>
                  <a:pt x="3951" y="1580"/>
                  <a:pt x="3951" y="1580"/>
                </a:cubicBezTo>
                <a:cubicBezTo>
                  <a:pt x="2260" y="1580"/>
                  <a:pt x="1897" y="1580"/>
                  <a:pt x="0" y="1580"/>
                </a:cubicBezTo>
                <a:lnTo>
                  <a:pt x="0" y="711"/>
                </a:lnTo>
                <a:close/>
                <a:moveTo>
                  <a:pt x="2845" y="237"/>
                </a:moveTo>
                <a:cubicBezTo>
                  <a:pt x="2845" y="106"/>
                  <a:pt x="2951" y="0"/>
                  <a:pt x="3082" y="0"/>
                </a:cubicBezTo>
                <a:cubicBezTo>
                  <a:pt x="3213" y="0"/>
                  <a:pt x="3319" y="106"/>
                  <a:pt x="3319" y="237"/>
                </a:cubicBezTo>
                <a:cubicBezTo>
                  <a:pt x="3319" y="1027"/>
                  <a:pt x="3319" y="1027"/>
                  <a:pt x="3319" y="1027"/>
                </a:cubicBezTo>
                <a:cubicBezTo>
                  <a:pt x="3319" y="1027"/>
                  <a:pt x="3138" y="1027"/>
                  <a:pt x="2845" y="1027"/>
                </a:cubicBezTo>
                <a:cubicBezTo>
                  <a:pt x="2845" y="891"/>
                  <a:pt x="2845" y="237"/>
                  <a:pt x="2845" y="237"/>
                </a:cubicBezTo>
                <a:close/>
                <a:moveTo>
                  <a:pt x="633" y="237"/>
                </a:moveTo>
                <a:cubicBezTo>
                  <a:pt x="633" y="106"/>
                  <a:pt x="739" y="0"/>
                  <a:pt x="870" y="0"/>
                </a:cubicBezTo>
                <a:cubicBezTo>
                  <a:pt x="1001" y="0"/>
                  <a:pt x="1107" y="106"/>
                  <a:pt x="1107" y="237"/>
                </a:cubicBezTo>
                <a:cubicBezTo>
                  <a:pt x="1107" y="1027"/>
                  <a:pt x="1107" y="1027"/>
                  <a:pt x="1107" y="1027"/>
                </a:cubicBezTo>
                <a:cubicBezTo>
                  <a:pt x="1107" y="1027"/>
                  <a:pt x="847" y="1027"/>
                  <a:pt x="633" y="1027"/>
                </a:cubicBezTo>
                <a:cubicBezTo>
                  <a:pt x="633" y="1072"/>
                  <a:pt x="633" y="237"/>
                  <a:pt x="633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ṧḻïďe"/>
          <p:cNvSpPr/>
          <p:nvPr/>
        </p:nvSpPr>
        <p:spPr bwMode="auto">
          <a:xfrm>
            <a:off x="1324161" y="3937061"/>
            <a:ext cx="2192674" cy="19898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íŝļíďê"/>
          <p:cNvSpPr/>
          <p:nvPr/>
        </p:nvSpPr>
        <p:spPr bwMode="auto">
          <a:xfrm>
            <a:off x="2108891" y="4333133"/>
            <a:ext cx="623213" cy="623213"/>
          </a:xfrm>
          <a:custGeom>
            <a:avLst/>
            <a:gdLst>
              <a:gd name="T0" fmla="*/ 1424804 w 1341438"/>
              <a:gd name="T1" fmla="*/ 976171 h 1341438"/>
              <a:gd name="T2" fmla="*/ 277295 w 1341438"/>
              <a:gd name="T3" fmla="*/ 649654 h 1341438"/>
              <a:gd name="T4" fmla="*/ 216426 w 1341438"/>
              <a:gd name="T5" fmla="*/ 876225 h 1341438"/>
              <a:gd name="T6" fmla="*/ 240849 w 1341438"/>
              <a:gd name="T7" fmla="*/ 1155024 h 1341438"/>
              <a:gd name="T8" fmla="*/ 370479 w 1341438"/>
              <a:gd name="T9" fmla="*/ 1409400 h 1341438"/>
              <a:gd name="T10" fmla="*/ 584651 w 1341438"/>
              <a:gd name="T11" fmla="*/ 1594639 h 1341438"/>
              <a:gd name="T12" fmla="*/ 858189 w 1341438"/>
              <a:gd name="T13" fmla="*/ 1686695 h 1341438"/>
              <a:gd name="T14" fmla="*/ 1117075 w 1341438"/>
              <a:gd name="T15" fmla="*/ 1673920 h 1341438"/>
              <a:gd name="T16" fmla="*/ 1331997 w 1341438"/>
              <a:gd name="T17" fmla="*/ 1588251 h 1341438"/>
              <a:gd name="T18" fmla="*/ 1203960 w 1341438"/>
              <a:gd name="T19" fmla="*/ 343359 h 1341438"/>
              <a:gd name="T20" fmla="*/ 1297593 w 1341438"/>
              <a:gd name="T21" fmla="*/ 448935 h 1341438"/>
              <a:gd name="T22" fmla="*/ 1331436 w 1341438"/>
              <a:gd name="T23" fmla="*/ 593446 h 1341438"/>
              <a:gd name="T24" fmla="*/ 1507794 w 1341438"/>
              <a:gd name="T25" fmla="*/ 672066 h 1341438"/>
              <a:gd name="T26" fmla="*/ 1571343 w 1341438"/>
              <a:gd name="T27" fmla="*/ 841663 h 1341438"/>
              <a:gd name="T28" fmla="*/ 1485984 w 1341438"/>
              <a:gd name="T29" fmla="*/ 738332 h 1341438"/>
              <a:gd name="T30" fmla="*/ 1372423 w 1341438"/>
              <a:gd name="T31" fmla="*/ 654845 h 1341438"/>
              <a:gd name="T32" fmla="*/ 1212234 w 1341438"/>
              <a:gd name="T33" fmla="*/ 623771 h 1341438"/>
              <a:gd name="T34" fmla="*/ 1250588 w 1341438"/>
              <a:gd name="T35" fmla="*/ 517072 h 1341438"/>
              <a:gd name="T36" fmla="*/ 1219378 w 1341438"/>
              <a:gd name="T37" fmla="*/ 424225 h 1341438"/>
              <a:gd name="T38" fmla="*/ 1123491 w 1341438"/>
              <a:gd name="T39" fmla="*/ 382294 h 1341438"/>
              <a:gd name="T40" fmla="*/ 1086639 w 1341438"/>
              <a:gd name="T41" fmla="*/ 356462 h 1341438"/>
              <a:gd name="T42" fmla="*/ 1112209 w 1341438"/>
              <a:gd name="T43" fmla="*/ 325387 h 1341438"/>
              <a:gd name="T44" fmla="*/ 1078761 w 1341438"/>
              <a:gd name="T45" fmla="*/ 288169 h 1341438"/>
              <a:gd name="T46" fmla="*/ 1060385 w 1341438"/>
              <a:gd name="T47" fmla="*/ 323825 h 1341438"/>
              <a:gd name="T48" fmla="*/ 979380 w 1341438"/>
              <a:gd name="T49" fmla="*/ 350849 h 1341438"/>
              <a:gd name="T50" fmla="*/ 946002 w 1341438"/>
              <a:gd name="T51" fmla="*/ 457065 h 1341438"/>
              <a:gd name="T52" fmla="*/ 990255 w 1341438"/>
              <a:gd name="T53" fmla="*/ 530628 h 1341438"/>
              <a:gd name="T54" fmla="*/ 1093763 w 1341438"/>
              <a:gd name="T55" fmla="*/ 556527 h 1341438"/>
              <a:gd name="T56" fmla="*/ 1107264 w 1341438"/>
              <a:gd name="T57" fmla="*/ 609071 h 1341438"/>
              <a:gd name="T58" fmla="*/ 1131266 w 1341438"/>
              <a:gd name="T59" fmla="*/ 714163 h 1341438"/>
              <a:gd name="T60" fmla="*/ 1418162 w 1341438"/>
              <a:gd name="T61" fmla="*/ 749818 h 1341438"/>
              <a:gd name="T62" fmla="*/ 1481166 w 1341438"/>
              <a:gd name="T63" fmla="*/ 868046 h 1341438"/>
              <a:gd name="T64" fmla="*/ 1381785 w 1341438"/>
              <a:gd name="T65" fmla="*/ 795608 h 1341438"/>
              <a:gd name="T66" fmla="*/ 1106515 w 1341438"/>
              <a:gd name="T67" fmla="*/ 766707 h 1341438"/>
              <a:gd name="T68" fmla="*/ 1048010 w 1341438"/>
              <a:gd name="T69" fmla="*/ 683011 h 1341438"/>
              <a:gd name="T70" fmla="*/ 998881 w 1341438"/>
              <a:gd name="T71" fmla="*/ 600064 h 1341438"/>
              <a:gd name="T72" fmla="*/ 907374 w 1341438"/>
              <a:gd name="T73" fmla="*/ 518619 h 1341438"/>
              <a:gd name="T74" fmla="*/ 898374 w 1341438"/>
              <a:gd name="T75" fmla="*/ 377121 h 1341438"/>
              <a:gd name="T76" fmla="*/ 983504 w 1341438"/>
              <a:gd name="T77" fmla="*/ 281038 h 1341438"/>
              <a:gd name="T78" fmla="*/ 802580 w 1341438"/>
              <a:gd name="T79" fmla="*/ 228074 h 1341438"/>
              <a:gd name="T80" fmla="*/ 585402 w 1341438"/>
              <a:gd name="T81" fmla="*/ 309985 h 1341438"/>
              <a:gd name="T82" fmla="*/ 1615681 w 1341438"/>
              <a:gd name="T83" fmla="*/ 1281648 h 1341438"/>
              <a:gd name="T84" fmla="*/ 1685193 w 1341438"/>
              <a:gd name="T85" fmla="*/ 1058459 h 1341438"/>
              <a:gd name="T86" fmla="*/ 1673920 w 1341438"/>
              <a:gd name="T87" fmla="*/ 785672 h 1341438"/>
              <a:gd name="T88" fmla="*/ 1556314 w 1341438"/>
              <a:gd name="T89" fmla="*/ 524533 h 1341438"/>
              <a:gd name="T90" fmla="*/ 1351536 w 1341438"/>
              <a:gd name="T91" fmla="*/ 328773 h 1341438"/>
              <a:gd name="T92" fmla="*/ 1083632 w 1341438"/>
              <a:gd name="T93" fmla="*/ 224316 h 1341438"/>
              <a:gd name="T94" fmla="*/ 1121207 w 1341438"/>
              <a:gd name="T95" fmla="*/ 15029 h 1341438"/>
              <a:gd name="T96" fmla="*/ 1466137 w 1341438"/>
              <a:gd name="T97" fmla="*/ 150295 h 1341438"/>
              <a:gd name="T98" fmla="*/ 1729530 w 1341438"/>
              <a:gd name="T99" fmla="*/ 400915 h 1341438"/>
              <a:gd name="T100" fmla="*/ 1880577 w 1341438"/>
              <a:gd name="T101" fmla="*/ 737577 h 1341438"/>
              <a:gd name="T102" fmla="*/ 1889971 w 1341438"/>
              <a:gd name="T103" fmla="*/ 1120832 h 1341438"/>
              <a:gd name="T104" fmla="*/ 1755080 w 1341438"/>
              <a:gd name="T105" fmla="*/ 1466137 h 1341438"/>
              <a:gd name="T106" fmla="*/ 1504087 w 1341438"/>
              <a:gd name="T107" fmla="*/ 1729154 h 1341438"/>
              <a:gd name="T108" fmla="*/ 1167800 w 1341438"/>
              <a:gd name="T109" fmla="*/ 1880577 h 1341438"/>
              <a:gd name="T110" fmla="*/ 807465 w 1341438"/>
              <a:gd name="T111" fmla="*/ 1893729 h 1341438"/>
              <a:gd name="T112" fmla="*/ 458778 w 1341438"/>
              <a:gd name="T113" fmla="*/ 1767104 h 1341438"/>
              <a:gd name="T114" fmla="*/ 189748 w 1341438"/>
              <a:gd name="T115" fmla="*/ 1522497 h 1341438"/>
              <a:gd name="T116" fmla="*/ 30058 w 1341438"/>
              <a:gd name="T117" fmla="*/ 1190719 h 1341438"/>
              <a:gd name="T118" fmla="*/ 11271 w 1341438"/>
              <a:gd name="T119" fmla="*/ 807841 h 1341438"/>
              <a:gd name="T120" fmla="*/ 137896 w 1341438"/>
              <a:gd name="T121" fmla="*/ 458779 h 1341438"/>
              <a:gd name="T122" fmla="*/ 382503 w 1341438"/>
              <a:gd name="T123" fmla="*/ 189373 h 1341438"/>
              <a:gd name="T124" fmla="*/ 714656 w 1341438"/>
              <a:gd name="T125" fmla="*/ 30060 h 13414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1438" h="1341438">
                <a:moveTo>
                  <a:pt x="824769" y="688975"/>
                </a:moveTo>
                <a:lnTo>
                  <a:pt x="979487" y="688975"/>
                </a:lnTo>
                <a:lnTo>
                  <a:pt x="979487" y="809625"/>
                </a:lnTo>
                <a:lnTo>
                  <a:pt x="944636" y="809625"/>
                </a:lnTo>
                <a:lnTo>
                  <a:pt x="824769" y="688975"/>
                </a:lnTo>
                <a:close/>
                <a:moveTo>
                  <a:pt x="230187" y="688975"/>
                </a:moveTo>
                <a:lnTo>
                  <a:pt x="553352" y="688975"/>
                </a:lnTo>
                <a:lnTo>
                  <a:pt x="673219" y="809625"/>
                </a:lnTo>
                <a:lnTo>
                  <a:pt x="230187" y="809625"/>
                </a:lnTo>
                <a:lnTo>
                  <a:pt x="230187" y="688975"/>
                </a:lnTo>
                <a:close/>
                <a:moveTo>
                  <a:pt x="1066800" y="687387"/>
                </a:moveTo>
                <a:lnTo>
                  <a:pt x="1106488" y="687387"/>
                </a:lnTo>
                <a:lnTo>
                  <a:pt x="1106488" y="808037"/>
                </a:lnTo>
                <a:lnTo>
                  <a:pt x="1066800" y="808037"/>
                </a:lnTo>
                <a:lnTo>
                  <a:pt x="1066800" y="687387"/>
                </a:lnTo>
                <a:close/>
                <a:moveTo>
                  <a:pt x="1003300" y="687387"/>
                </a:moveTo>
                <a:lnTo>
                  <a:pt x="1042988" y="687387"/>
                </a:lnTo>
                <a:lnTo>
                  <a:pt x="1042988" y="808037"/>
                </a:lnTo>
                <a:lnTo>
                  <a:pt x="1003300" y="808037"/>
                </a:lnTo>
                <a:lnTo>
                  <a:pt x="1003300" y="687387"/>
                </a:lnTo>
                <a:close/>
                <a:moveTo>
                  <a:pt x="251354" y="361421"/>
                </a:moveTo>
                <a:lnTo>
                  <a:pt x="245533" y="369888"/>
                </a:lnTo>
                <a:lnTo>
                  <a:pt x="239712" y="378090"/>
                </a:lnTo>
                <a:lnTo>
                  <a:pt x="233892" y="386292"/>
                </a:lnTo>
                <a:lnTo>
                  <a:pt x="228600" y="395023"/>
                </a:lnTo>
                <a:lnTo>
                  <a:pt x="223573" y="403490"/>
                </a:lnTo>
                <a:lnTo>
                  <a:pt x="218281" y="412486"/>
                </a:lnTo>
                <a:lnTo>
                  <a:pt x="213254" y="421217"/>
                </a:lnTo>
                <a:lnTo>
                  <a:pt x="208492" y="430213"/>
                </a:lnTo>
                <a:lnTo>
                  <a:pt x="203729" y="439209"/>
                </a:lnTo>
                <a:lnTo>
                  <a:pt x="199496" y="448469"/>
                </a:lnTo>
                <a:lnTo>
                  <a:pt x="195262" y="457465"/>
                </a:lnTo>
                <a:lnTo>
                  <a:pt x="191294" y="466990"/>
                </a:lnTo>
                <a:lnTo>
                  <a:pt x="187060" y="476250"/>
                </a:lnTo>
                <a:lnTo>
                  <a:pt x="183356" y="485775"/>
                </a:lnTo>
                <a:lnTo>
                  <a:pt x="179916" y="495565"/>
                </a:lnTo>
                <a:lnTo>
                  <a:pt x="176741" y="505090"/>
                </a:lnTo>
                <a:lnTo>
                  <a:pt x="173566" y="514879"/>
                </a:lnTo>
                <a:lnTo>
                  <a:pt x="170391" y="524934"/>
                </a:lnTo>
                <a:lnTo>
                  <a:pt x="167481" y="534988"/>
                </a:lnTo>
                <a:lnTo>
                  <a:pt x="164835" y="544777"/>
                </a:lnTo>
                <a:lnTo>
                  <a:pt x="162719" y="554832"/>
                </a:lnTo>
                <a:lnTo>
                  <a:pt x="160337" y="565150"/>
                </a:lnTo>
                <a:lnTo>
                  <a:pt x="158221" y="575469"/>
                </a:lnTo>
                <a:lnTo>
                  <a:pt x="156633" y="585788"/>
                </a:lnTo>
                <a:lnTo>
                  <a:pt x="154781" y="596107"/>
                </a:lnTo>
                <a:lnTo>
                  <a:pt x="153458" y="606690"/>
                </a:lnTo>
                <a:lnTo>
                  <a:pt x="152400" y="617009"/>
                </a:lnTo>
                <a:lnTo>
                  <a:pt x="151606" y="627592"/>
                </a:lnTo>
                <a:lnTo>
                  <a:pt x="150548" y="638440"/>
                </a:lnTo>
                <a:lnTo>
                  <a:pt x="150019" y="649023"/>
                </a:lnTo>
                <a:lnTo>
                  <a:pt x="149754" y="659871"/>
                </a:lnTo>
                <a:lnTo>
                  <a:pt x="149754" y="670719"/>
                </a:lnTo>
                <a:lnTo>
                  <a:pt x="149754" y="684213"/>
                </a:lnTo>
                <a:lnTo>
                  <a:pt x="150283" y="697707"/>
                </a:lnTo>
                <a:lnTo>
                  <a:pt x="151077" y="710671"/>
                </a:lnTo>
                <a:lnTo>
                  <a:pt x="152400" y="724165"/>
                </a:lnTo>
                <a:lnTo>
                  <a:pt x="153723" y="737130"/>
                </a:lnTo>
                <a:lnTo>
                  <a:pt x="155839" y="750094"/>
                </a:lnTo>
                <a:lnTo>
                  <a:pt x="157691" y="763059"/>
                </a:lnTo>
                <a:lnTo>
                  <a:pt x="160337" y="776023"/>
                </a:lnTo>
                <a:lnTo>
                  <a:pt x="162983" y="788459"/>
                </a:lnTo>
                <a:lnTo>
                  <a:pt x="166158" y="801159"/>
                </a:lnTo>
                <a:lnTo>
                  <a:pt x="169598" y="813330"/>
                </a:lnTo>
                <a:lnTo>
                  <a:pt x="173302" y="825765"/>
                </a:lnTo>
                <a:lnTo>
                  <a:pt x="177271" y="837936"/>
                </a:lnTo>
                <a:lnTo>
                  <a:pt x="181239" y="849842"/>
                </a:lnTo>
                <a:lnTo>
                  <a:pt x="185737" y="861748"/>
                </a:lnTo>
                <a:lnTo>
                  <a:pt x="190500" y="873655"/>
                </a:lnTo>
                <a:lnTo>
                  <a:pt x="195791" y="885296"/>
                </a:lnTo>
                <a:lnTo>
                  <a:pt x="201083" y="896673"/>
                </a:lnTo>
                <a:lnTo>
                  <a:pt x="206639" y="907786"/>
                </a:lnTo>
                <a:lnTo>
                  <a:pt x="212460" y="918898"/>
                </a:lnTo>
                <a:lnTo>
                  <a:pt x="218546" y="930011"/>
                </a:lnTo>
                <a:lnTo>
                  <a:pt x="225160" y="940859"/>
                </a:lnTo>
                <a:lnTo>
                  <a:pt x="231775" y="951442"/>
                </a:lnTo>
                <a:lnTo>
                  <a:pt x="238654" y="962026"/>
                </a:lnTo>
                <a:lnTo>
                  <a:pt x="245798" y="972344"/>
                </a:lnTo>
                <a:lnTo>
                  <a:pt x="253206" y="982398"/>
                </a:lnTo>
                <a:lnTo>
                  <a:pt x="260879" y="992453"/>
                </a:lnTo>
                <a:lnTo>
                  <a:pt x="268552" y="1001978"/>
                </a:lnTo>
                <a:lnTo>
                  <a:pt x="276754" y="1011767"/>
                </a:lnTo>
                <a:lnTo>
                  <a:pt x="285221" y="1021292"/>
                </a:lnTo>
                <a:lnTo>
                  <a:pt x="293687" y="1030288"/>
                </a:lnTo>
                <a:lnTo>
                  <a:pt x="302154" y="1039284"/>
                </a:lnTo>
                <a:lnTo>
                  <a:pt x="311414" y="1048015"/>
                </a:lnTo>
                <a:lnTo>
                  <a:pt x="320410" y="1056746"/>
                </a:lnTo>
                <a:lnTo>
                  <a:pt x="329935" y="1064949"/>
                </a:lnTo>
                <a:lnTo>
                  <a:pt x="339460" y="1072886"/>
                </a:lnTo>
                <a:lnTo>
                  <a:pt x="348985" y="1080559"/>
                </a:lnTo>
                <a:lnTo>
                  <a:pt x="359039" y="1088232"/>
                </a:lnTo>
                <a:lnTo>
                  <a:pt x="369358" y="1095640"/>
                </a:lnTo>
                <a:lnTo>
                  <a:pt x="379677" y="1102784"/>
                </a:lnTo>
                <a:lnTo>
                  <a:pt x="389996" y="1109663"/>
                </a:lnTo>
                <a:lnTo>
                  <a:pt x="400844" y="1116542"/>
                </a:lnTo>
                <a:lnTo>
                  <a:pt x="411692" y="1122892"/>
                </a:lnTo>
                <a:lnTo>
                  <a:pt x="422540" y="1128978"/>
                </a:lnTo>
                <a:lnTo>
                  <a:pt x="433652" y="1134799"/>
                </a:lnTo>
                <a:lnTo>
                  <a:pt x="445029" y="1140619"/>
                </a:lnTo>
                <a:lnTo>
                  <a:pt x="456406" y="1145911"/>
                </a:lnTo>
                <a:lnTo>
                  <a:pt x="467783" y="1150938"/>
                </a:lnTo>
                <a:lnTo>
                  <a:pt x="479954" y="1155701"/>
                </a:lnTo>
                <a:lnTo>
                  <a:pt x="491596" y="1160199"/>
                </a:lnTo>
                <a:lnTo>
                  <a:pt x="503502" y="1164696"/>
                </a:lnTo>
                <a:lnTo>
                  <a:pt x="515937" y="1168665"/>
                </a:lnTo>
                <a:lnTo>
                  <a:pt x="528108" y="1172105"/>
                </a:lnTo>
                <a:lnTo>
                  <a:pt x="540544" y="1175544"/>
                </a:lnTo>
                <a:lnTo>
                  <a:pt x="552979" y="1178455"/>
                </a:lnTo>
                <a:lnTo>
                  <a:pt x="565944" y="1181365"/>
                </a:lnTo>
                <a:lnTo>
                  <a:pt x="578379" y="1183746"/>
                </a:lnTo>
                <a:lnTo>
                  <a:pt x="591344" y="1185863"/>
                </a:lnTo>
                <a:lnTo>
                  <a:pt x="604308" y="1187715"/>
                </a:lnTo>
                <a:lnTo>
                  <a:pt x="617538" y="1189038"/>
                </a:lnTo>
                <a:lnTo>
                  <a:pt x="630767" y="1190361"/>
                </a:lnTo>
                <a:lnTo>
                  <a:pt x="643731" y="1191155"/>
                </a:lnTo>
                <a:lnTo>
                  <a:pt x="657225" y="1191684"/>
                </a:lnTo>
                <a:lnTo>
                  <a:pt x="670719" y="1191949"/>
                </a:lnTo>
                <a:lnTo>
                  <a:pt x="681567" y="1191684"/>
                </a:lnTo>
                <a:lnTo>
                  <a:pt x="692415" y="1191419"/>
                </a:lnTo>
                <a:lnTo>
                  <a:pt x="703263" y="1190890"/>
                </a:lnTo>
                <a:lnTo>
                  <a:pt x="713846" y="1190361"/>
                </a:lnTo>
                <a:lnTo>
                  <a:pt x="724429" y="1189038"/>
                </a:lnTo>
                <a:lnTo>
                  <a:pt x="735013" y="1187980"/>
                </a:lnTo>
                <a:lnTo>
                  <a:pt x="745331" y="1186657"/>
                </a:lnTo>
                <a:lnTo>
                  <a:pt x="755915" y="1184805"/>
                </a:lnTo>
                <a:lnTo>
                  <a:pt x="766234" y="1183217"/>
                </a:lnTo>
                <a:lnTo>
                  <a:pt x="776553" y="1181101"/>
                </a:lnTo>
                <a:lnTo>
                  <a:pt x="786607" y="1178719"/>
                </a:lnTo>
                <a:lnTo>
                  <a:pt x="796926" y="1176603"/>
                </a:lnTo>
                <a:lnTo>
                  <a:pt x="806980" y="1173957"/>
                </a:lnTo>
                <a:lnTo>
                  <a:pt x="816769" y="1171046"/>
                </a:lnTo>
                <a:lnTo>
                  <a:pt x="826559" y="1168401"/>
                </a:lnTo>
                <a:lnTo>
                  <a:pt x="836613" y="1165226"/>
                </a:lnTo>
                <a:lnTo>
                  <a:pt x="846138" y="1161786"/>
                </a:lnTo>
                <a:lnTo>
                  <a:pt x="855663" y="1158082"/>
                </a:lnTo>
                <a:lnTo>
                  <a:pt x="865453" y="1154378"/>
                </a:lnTo>
                <a:lnTo>
                  <a:pt x="874713" y="1150674"/>
                </a:lnTo>
                <a:lnTo>
                  <a:pt x="883973" y="1146176"/>
                </a:lnTo>
                <a:lnTo>
                  <a:pt x="893498" y="1141942"/>
                </a:lnTo>
                <a:lnTo>
                  <a:pt x="902494" y="1137709"/>
                </a:lnTo>
                <a:lnTo>
                  <a:pt x="911755" y="1133211"/>
                </a:lnTo>
                <a:lnTo>
                  <a:pt x="920486" y="1128184"/>
                </a:lnTo>
                <a:lnTo>
                  <a:pt x="929482" y="1123421"/>
                </a:lnTo>
                <a:lnTo>
                  <a:pt x="937948" y="1118394"/>
                </a:lnTo>
                <a:lnTo>
                  <a:pt x="946680" y="1112838"/>
                </a:lnTo>
                <a:lnTo>
                  <a:pt x="955146" y="1107546"/>
                </a:lnTo>
                <a:lnTo>
                  <a:pt x="963613" y="1101990"/>
                </a:lnTo>
                <a:lnTo>
                  <a:pt x="971815" y="1095905"/>
                </a:lnTo>
                <a:lnTo>
                  <a:pt x="980017" y="1090349"/>
                </a:lnTo>
                <a:lnTo>
                  <a:pt x="251354" y="361421"/>
                </a:lnTo>
                <a:close/>
                <a:moveTo>
                  <a:pt x="785564" y="228600"/>
                </a:moveTo>
                <a:lnTo>
                  <a:pt x="792978" y="229127"/>
                </a:lnTo>
                <a:lnTo>
                  <a:pt x="800392" y="229655"/>
                </a:lnTo>
                <a:lnTo>
                  <a:pt x="807806" y="230446"/>
                </a:lnTo>
                <a:lnTo>
                  <a:pt x="814956" y="231500"/>
                </a:lnTo>
                <a:lnTo>
                  <a:pt x="821840" y="233082"/>
                </a:lnTo>
                <a:lnTo>
                  <a:pt x="828725" y="234664"/>
                </a:lnTo>
                <a:lnTo>
                  <a:pt x="835080" y="236773"/>
                </a:lnTo>
                <a:lnTo>
                  <a:pt x="841434" y="239145"/>
                </a:lnTo>
                <a:lnTo>
                  <a:pt x="847789" y="241782"/>
                </a:lnTo>
                <a:lnTo>
                  <a:pt x="853615" y="244681"/>
                </a:lnTo>
                <a:lnTo>
                  <a:pt x="859440" y="247845"/>
                </a:lnTo>
                <a:lnTo>
                  <a:pt x="865001" y="251536"/>
                </a:lnTo>
                <a:lnTo>
                  <a:pt x="870032" y="255227"/>
                </a:lnTo>
                <a:lnTo>
                  <a:pt x="875327" y="259181"/>
                </a:lnTo>
                <a:lnTo>
                  <a:pt x="880094" y="263135"/>
                </a:lnTo>
                <a:lnTo>
                  <a:pt x="884595" y="267617"/>
                </a:lnTo>
                <a:lnTo>
                  <a:pt x="888832" y="272362"/>
                </a:lnTo>
                <a:lnTo>
                  <a:pt x="892804" y="277371"/>
                </a:lnTo>
                <a:lnTo>
                  <a:pt x="897040" y="282117"/>
                </a:lnTo>
                <a:lnTo>
                  <a:pt x="900482" y="287653"/>
                </a:lnTo>
                <a:lnTo>
                  <a:pt x="903395" y="292925"/>
                </a:lnTo>
                <a:lnTo>
                  <a:pt x="906573" y="298462"/>
                </a:lnTo>
                <a:lnTo>
                  <a:pt x="909220" y="303998"/>
                </a:lnTo>
                <a:lnTo>
                  <a:pt x="911868" y="310061"/>
                </a:lnTo>
                <a:lnTo>
                  <a:pt x="913722" y="316125"/>
                </a:lnTo>
                <a:lnTo>
                  <a:pt x="915840" y="321924"/>
                </a:lnTo>
                <a:lnTo>
                  <a:pt x="917164" y="328252"/>
                </a:lnTo>
                <a:lnTo>
                  <a:pt x="918753" y="334579"/>
                </a:lnTo>
                <a:lnTo>
                  <a:pt x="919547" y="341169"/>
                </a:lnTo>
                <a:lnTo>
                  <a:pt x="920342" y="347496"/>
                </a:lnTo>
                <a:lnTo>
                  <a:pt x="920606" y="353824"/>
                </a:lnTo>
                <a:lnTo>
                  <a:pt x="920871" y="360678"/>
                </a:lnTo>
                <a:lnTo>
                  <a:pt x="920606" y="367532"/>
                </a:lnTo>
                <a:lnTo>
                  <a:pt x="920077" y="374650"/>
                </a:lnTo>
                <a:lnTo>
                  <a:pt x="919018" y="381768"/>
                </a:lnTo>
                <a:lnTo>
                  <a:pt x="917694" y="388886"/>
                </a:lnTo>
                <a:lnTo>
                  <a:pt x="915840" y="396268"/>
                </a:lnTo>
                <a:lnTo>
                  <a:pt x="913722" y="403386"/>
                </a:lnTo>
                <a:lnTo>
                  <a:pt x="911339" y="410767"/>
                </a:lnTo>
                <a:lnTo>
                  <a:pt x="908426" y="417885"/>
                </a:lnTo>
                <a:lnTo>
                  <a:pt x="937553" y="417885"/>
                </a:lnTo>
                <a:lnTo>
                  <a:pt x="947350" y="418149"/>
                </a:lnTo>
                <a:lnTo>
                  <a:pt x="956618" y="418940"/>
                </a:lnTo>
                <a:lnTo>
                  <a:pt x="966150" y="420258"/>
                </a:lnTo>
                <a:lnTo>
                  <a:pt x="974888" y="421840"/>
                </a:lnTo>
                <a:lnTo>
                  <a:pt x="983891" y="424212"/>
                </a:lnTo>
                <a:lnTo>
                  <a:pt x="992364" y="426849"/>
                </a:lnTo>
                <a:lnTo>
                  <a:pt x="1000308" y="430012"/>
                </a:lnTo>
                <a:lnTo>
                  <a:pt x="1008252" y="433176"/>
                </a:lnTo>
                <a:lnTo>
                  <a:pt x="1016195" y="436866"/>
                </a:lnTo>
                <a:lnTo>
                  <a:pt x="1023609" y="441348"/>
                </a:lnTo>
                <a:lnTo>
                  <a:pt x="1030759" y="445830"/>
                </a:lnTo>
                <a:lnTo>
                  <a:pt x="1037643" y="450575"/>
                </a:lnTo>
                <a:lnTo>
                  <a:pt x="1043998" y="455848"/>
                </a:lnTo>
                <a:lnTo>
                  <a:pt x="1050353" y="461120"/>
                </a:lnTo>
                <a:lnTo>
                  <a:pt x="1056443" y="467184"/>
                </a:lnTo>
                <a:lnTo>
                  <a:pt x="1061739" y="473247"/>
                </a:lnTo>
                <a:lnTo>
                  <a:pt x="1067299" y="479311"/>
                </a:lnTo>
                <a:lnTo>
                  <a:pt x="1072066" y="485901"/>
                </a:lnTo>
                <a:lnTo>
                  <a:pt x="1076567" y="492756"/>
                </a:lnTo>
                <a:lnTo>
                  <a:pt x="1081068" y="499610"/>
                </a:lnTo>
                <a:lnTo>
                  <a:pt x="1085040" y="506728"/>
                </a:lnTo>
                <a:lnTo>
                  <a:pt x="1088747" y="514109"/>
                </a:lnTo>
                <a:lnTo>
                  <a:pt x="1091925" y="521491"/>
                </a:lnTo>
                <a:lnTo>
                  <a:pt x="1095102" y="528873"/>
                </a:lnTo>
                <a:lnTo>
                  <a:pt x="1097485" y="536518"/>
                </a:lnTo>
                <a:lnTo>
                  <a:pt x="1099869" y="544163"/>
                </a:lnTo>
                <a:lnTo>
                  <a:pt x="1101722" y="552336"/>
                </a:lnTo>
                <a:lnTo>
                  <a:pt x="1103576" y="560244"/>
                </a:lnTo>
                <a:lnTo>
                  <a:pt x="1104635" y="568153"/>
                </a:lnTo>
                <a:lnTo>
                  <a:pt x="1105429" y="576326"/>
                </a:lnTo>
                <a:lnTo>
                  <a:pt x="1106223" y="584498"/>
                </a:lnTo>
                <a:lnTo>
                  <a:pt x="1106488" y="592671"/>
                </a:lnTo>
                <a:lnTo>
                  <a:pt x="1106488" y="666223"/>
                </a:lnTo>
                <a:lnTo>
                  <a:pt x="1106488" y="666750"/>
                </a:lnTo>
                <a:lnTo>
                  <a:pt x="1066240" y="666223"/>
                </a:lnTo>
                <a:lnTo>
                  <a:pt x="1066240" y="592671"/>
                </a:lnTo>
                <a:lnTo>
                  <a:pt x="1065711" y="586080"/>
                </a:lnTo>
                <a:lnTo>
                  <a:pt x="1065446" y="579753"/>
                </a:lnTo>
                <a:lnTo>
                  <a:pt x="1064652" y="573689"/>
                </a:lnTo>
                <a:lnTo>
                  <a:pt x="1063857" y="567362"/>
                </a:lnTo>
                <a:lnTo>
                  <a:pt x="1062268" y="561035"/>
                </a:lnTo>
                <a:lnTo>
                  <a:pt x="1060945" y="554708"/>
                </a:lnTo>
                <a:lnTo>
                  <a:pt x="1059356" y="548908"/>
                </a:lnTo>
                <a:lnTo>
                  <a:pt x="1056973" y="542581"/>
                </a:lnTo>
                <a:lnTo>
                  <a:pt x="1054590" y="536781"/>
                </a:lnTo>
                <a:lnTo>
                  <a:pt x="1052206" y="530982"/>
                </a:lnTo>
                <a:lnTo>
                  <a:pt x="1049294" y="525182"/>
                </a:lnTo>
                <a:lnTo>
                  <a:pt x="1046381" y="519909"/>
                </a:lnTo>
                <a:lnTo>
                  <a:pt x="1042939" y="514373"/>
                </a:lnTo>
                <a:lnTo>
                  <a:pt x="1039497" y="509364"/>
                </a:lnTo>
                <a:lnTo>
                  <a:pt x="1035525" y="504355"/>
                </a:lnTo>
                <a:lnTo>
                  <a:pt x="1031553" y="499610"/>
                </a:lnTo>
                <a:lnTo>
                  <a:pt x="1027316" y="495128"/>
                </a:lnTo>
                <a:lnTo>
                  <a:pt x="1023080" y="490383"/>
                </a:lnTo>
                <a:lnTo>
                  <a:pt x="1018049" y="486428"/>
                </a:lnTo>
                <a:lnTo>
                  <a:pt x="1013283" y="482474"/>
                </a:lnTo>
                <a:lnTo>
                  <a:pt x="1007987" y="478783"/>
                </a:lnTo>
                <a:lnTo>
                  <a:pt x="1002956" y="475356"/>
                </a:lnTo>
                <a:lnTo>
                  <a:pt x="997130" y="472193"/>
                </a:lnTo>
                <a:lnTo>
                  <a:pt x="991570" y="469556"/>
                </a:lnTo>
                <a:lnTo>
                  <a:pt x="985480" y="466920"/>
                </a:lnTo>
                <a:lnTo>
                  <a:pt x="979390" y="464811"/>
                </a:lnTo>
                <a:lnTo>
                  <a:pt x="973035" y="462966"/>
                </a:lnTo>
                <a:lnTo>
                  <a:pt x="966415" y="461120"/>
                </a:lnTo>
                <a:lnTo>
                  <a:pt x="959530" y="459802"/>
                </a:lnTo>
                <a:lnTo>
                  <a:pt x="952381" y="459011"/>
                </a:lnTo>
                <a:lnTo>
                  <a:pt x="945232" y="458220"/>
                </a:lnTo>
                <a:lnTo>
                  <a:pt x="937553" y="457957"/>
                </a:lnTo>
                <a:lnTo>
                  <a:pt x="873739" y="457957"/>
                </a:lnTo>
                <a:lnTo>
                  <a:pt x="870826" y="457957"/>
                </a:lnTo>
                <a:lnTo>
                  <a:pt x="868178" y="457429"/>
                </a:lnTo>
                <a:lnTo>
                  <a:pt x="865530" y="456375"/>
                </a:lnTo>
                <a:lnTo>
                  <a:pt x="863147" y="455320"/>
                </a:lnTo>
                <a:lnTo>
                  <a:pt x="861029" y="453475"/>
                </a:lnTo>
                <a:lnTo>
                  <a:pt x="858911" y="451893"/>
                </a:lnTo>
                <a:lnTo>
                  <a:pt x="857322" y="449521"/>
                </a:lnTo>
                <a:lnTo>
                  <a:pt x="855733" y="447148"/>
                </a:lnTo>
                <a:lnTo>
                  <a:pt x="854674" y="444775"/>
                </a:lnTo>
                <a:lnTo>
                  <a:pt x="854144" y="441875"/>
                </a:lnTo>
                <a:lnTo>
                  <a:pt x="853615" y="439239"/>
                </a:lnTo>
                <a:lnTo>
                  <a:pt x="853615" y="436339"/>
                </a:lnTo>
                <a:lnTo>
                  <a:pt x="854144" y="433966"/>
                </a:lnTo>
                <a:lnTo>
                  <a:pt x="854674" y="431330"/>
                </a:lnTo>
                <a:lnTo>
                  <a:pt x="855733" y="428694"/>
                </a:lnTo>
                <a:lnTo>
                  <a:pt x="857587" y="426058"/>
                </a:lnTo>
                <a:lnTo>
                  <a:pt x="860234" y="422103"/>
                </a:lnTo>
                <a:lnTo>
                  <a:pt x="862882" y="418149"/>
                </a:lnTo>
                <a:lnTo>
                  <a:pt x="865530" y="413931"/>
                </a:lnTo>
                <a:lnTo>
                  <a:pt x="867649" y="409713"/>
                </a:lnTo>
                <a:lnTo>
                  <a:pt x="869767" y="405495"/>
                </a:lnTo>
                <a:lnTo>
                  <a:pt x="871885" y="401013"/>
                </a:lnTo>
                <a:lnTo>
                  <a:pt x="874798" y="392313"/>
                </a:lnTo>
                <a:lnTo>
                  <a:pt x="877446" y="384141"/>
                </a:lnTo>
                <a:lnTo>
                  <a:pt x="879299" y="375705"/>
                </a:lnTo>
                <a:lnTo>
                  <a:pt x="880358" y="367796"/>
                </a:lnTo>
                <a:lnTo>
                  <a:pt x="880623" y="364105"/>
                </a:lnTo>
                <a:lnTo>
                  <a:pt x="880623" y="360414"/>
                </a:lnTo>
                <a:lnTo>
                  <a:pt x="880623" y="355669"/>
                </a:lnTo>
                <a:lnTo>
                  <a:pt x="880358" y="351187"/>
                </a:lnTo>
                <a:lnTo>
                  <a:pt x="879829" y="346178"/>
                </a:lnTo>
                <a:lnTo>
                  <a:pt x="879035" y="341697"/>
                </a:lnTo>
                <a:lnTo>
                  <a:pt x="877975" y="337215"/>
                </a:lnTo>
                <a:lnTo>
                  <a:pt x="876916" y="332733"/>
                </a:lnTo>
                <a:lnTo>
                  <a:pt x="875857" y="328515"/>
                </a:lnTo>
                <a:lnTo>
                  <a:pt x="874004" y="324297"/>
                </a:lnTo>
                <a:lnTo>
                  <a:pt x="872415" y="320343"/>
                </a:lnTo>
                <a:lnTo>
                  <a:pt x="870561" y="316388"/>
                </a:lnTo>
                <a:lnTo>
                  <a:pt x="868708" y="312698"/>
                </a:lnTo>
                <a:lnTo>
                  <a:pt x="866325" y="309007"/>
                </a:lnTo>
                <a:lnTo>
                  <a:pt x="863942" y="305580"/>
                </a:lnTo>
                <a:lnTo>
                  <a:pt x="861558" y="302152"/>
                </a:lnTo>
                <a:lnTo>
                  <a:pt x="858646" y="298725"/>
                </a:lnTo>
                <a:lnTo>
                  <a:pt x="855733" y="295562"/>
                </a:lnTo>
                <a:lnTo>
                  <a:pt x="852556" y="292662"/>
                </a:lnTo>
                <a:lnTo>
                  <a:pt x="849378" y="289762"/>
                </a:lnTo>
                <a:lnTo>
                  <a:pt x="845936" y="287389"/>
                </a:lnTo>
                <a:lnTo>
                  <a:pt x="842494" y="284753"/>
                </a:lnTo>
                <a:lnTo>
                  <a:pt x="838787" y="282380"/>
                </a:lnTo>
                <a:lnTo>
                  <a:pt x="834815" y="280271"/>
                </a:lnTo>
                <a:lnTo>
                  <a:pt x="830578" y="278162"/>
                </a:lnTo>
                <a:lnTo>
                  <a:pt x="826342" y="276317"/>
                </a:lnTo>
                <a:lnTo>
                  <a:pt x="822105" y="274735"/>
                </a:lnTo>
                <a:lnTo>
                  <a:pt x="817074" y="273153"/>
                </a:lnTo>
                <a:lnTo>
                  <a:pt x="812572" y="271835"/>
                </a:lnTo>
                <a:lnTo>
                  <a:pt x="807541" y="270781"/>
                </a:lnTo>
                <a:lnTo>
                  <a:pt x="802246" y="269990"/>
                </a:lnTo>
                <a:lnTo>
                  <a:pt x="796950" y="269462"/>
                </a:lnTo>
                <a:lnTo>
                  <a:pt x="791125" y="269199"/>
                </a:lnTo>
                <a:lnTo>
                  <a:pt x="785564" y="268935"/>
                </a:lnTo>
                <a:lnTo>
                  <a:pt x="783181" y="268935"/>
                </a:lnTo>
                <a:lnTo>
                  <a:pt x="781063" y="268672"/>
                </a:lnTo>
                <a:lnTo>
                  <a:pt x="779474" y="267881"/>
                </a:lnTo>
                <a:lnTo>
                  <a:pt x="777356" y="267353"/>
                </a:lnTo>
                <a:lnTo>
                  <a:pt x="775767" y="266563"/>
                </a:lnTo>
                <a:lnTo>
                  <a:pt x="773913" y="265508"/>
                </a:lnTo>
                <a:lnTo>
                  <a:pt x="772589" y="264190"/>
                </a:lnTo>
                <a:lnTo>
                  <a:pt x="771265" y="263135"/>
                </a:lnTo>
                <a:lnTo>
                  <a:pt x="769677" y="261817"/>
                </a:lnTo>
                <a:lnTo>
                  <a:pt x="768618" y="259972"/>
                </a:lnTo>
                <a:lnTo>
                  <a:pt x="767823" y="258654"/>
                </a:lnTo>
                <a:lnTo>
                  <a:pt x="766764" y="256545"/>
                </a:lnTo>
                <a:lnTo>
                  <a:pt x="765970" y="254963"/>
                </a:lnTo>
                <a:lnTo>
                  <a:pt x="765705" y="252854"/>
                </a:lnTo>
                <a:lnTo>
                  <a:pt x="765175" y="251009"/>
                </a:lnTo>
                <a:lnTo>
                  <a:pt x="765175" y="248899"/>
                </a:lnTo>
                <a:lnTo>
                  <a:pt x="765175" y="247054"/>
                </a:lnTo>
                <a:lnTo>
                  <a:pt x="765705" y="244945"/>
                </a:lnTo>
                <a:lnTo>
                  <a:pt x="765970" y="242836"/>
                </a:lnTo>
                <a:lnTo>
                  <a:pt x="766764" y="241254"/>
                </a:lnTo>
                <a:lnTo>
                  <a:pt x="767823" y="239145"/>
                </a:lnTo>
                <a:lnTo>
                  <a:pt x="768618" y="237827"/>
                </a:lnTo>
                <a:lnTo>
                  <a:pt x="769677" y="235982"/>
                </a:lnTo>
                <a:lnTo>
                  <a:pt x="771265" y="234664"/>
                </a:lnTo>
                <a:lnTo>
                  <a:pt x="772589" y="233609"/>
                </a:lnTo>
                <a:lnTo>
                  <a:pt x="773913" y="232291"/>
                </a:lnTo>
                <a:lnTo>
                  <a:pt x="775767" y="231236"/>
                </a:lnTo>
                <a:lnTo>
                  <a:pt x="777356" y="230446"/>
                </a:lnTo>
                <a:lnTo>
                  <a:pt x="779474" y="229918"/>
                </a:lnTo>
                <a:lnTo>
                  <a:pt x="781063" y="229391"/>
                </a:lnTo>
                <a:lnTo>
                  <a:pt x="783181" y="229127"/>
                </a:lnTo>
                <a:lnTo>
                  <a:pt x="785564" y="228600"/>
                </a:lnTo>
                <a:close/>
                <a:moveTo>
                  <a:pt x="732956" y="188912"/>
                </a:moveTo>
                <a:lnTo>
                  <a:pt x="740614" y="188912"/>
                </a:lnTo>
                <a:lnTo>
                  <a:pt x="742727" y="188912"/>
                </a:lnTo>
                <a:lnTo>
                  <a:pt x="744576" y="189176"/>
                </a:lnTo>
                <a:lnTo>
                  <a:pt x="746688" y="189705"/>
                </a:lnTo>
                <a:lnTo>
                  <a:pt x="748273" y="190233"/>
                </a:lnTo>
                <a:lnTo>
                  <a:pt x="750121" y="191026"/>
                </a:lnTo>
                <a:lnTo>
                  <a:pt x="751706" y="192348"/>
                </a:lnTo>
                <a:lnTo>
                  <a:pt x="753290" y="193405"/>
                </a:lnTo>
                <a:lnTo>
                  <a:pt x="754611" y="194462"/>
                </a:lnTo>
                <a:lnTo>
                  <a:pt x="755931" y="196048"/>
                </a:lnTo>
                <a:lnTo>
                  <a:pt x="757251" y="197633"/>
                </a:lnTo>
                <a:lnTo>
                  <a:pt x="758308" y="198955"/>
                </a:lnTo>
                <a:lnTo>
                  <a:pt x="759100" y="201069"/>
                </a:lnTo>
                <a:lnTo>
                  <a:pt x="759628" y="202919"/>
                </a:lnTo>
                <a:lnTo>
                  <a:pt x="760420" y="204769"/>
                </a:lnTo>
                <a:lnTo>
                  <a:pt x="760685" y="206884"/>
                </a:lnTo>
                <a:lnTo>
                  <a:pt x="760685" y="208734"/>
                </a:lnTo>
                <a:lnTo>
                  <a:pt x="760685" y="210848"/>
                </a:lnTo>
                <a:lnTo>
                  <a:pt x="760420" y="212698"/>
                </a:lnTo>
                <a:lnTo>
                  <a:pt x="759628" y="214812"/>
                </a:lnTo>
                <a:lnTo>
                  <a:pt x="759100" y="216398"/>
                </a:lnTo>
                <a:lnTo>
                  <a:pt x="758308" y="218512"/>
                </a:lnTo>
                <a:lnTo>
                  <a:pt x="757251" y="219834"/>
                </a:lnTo>
                <a:lnTo>
                  <a:pt x="755931" y="221684"/>
                </a:lnTo>
                <a:lnTo>
                  <a:pt x="754875" y="223005"/>
                </a:lnTo>
                <a:lnTo>
                  <a:pt x="753554" y="224063"/>
                </a:lnTo>
                <a:lnTo>
                  <a:pt x="751706" y="225384"/>
                </a:lnTo>
                <a:lnTo>
                  <a:pt x="750121" y="226441"/>
                </a:lnTo>
                <a:lnTo>
                  <a:pt x="748273" y="227234"/>
                </a:lnTo>
                <a:lnTo>
                  <a:pt x="746688" y="228027"/>
                </a:lnTo>
                <a:lnTo>
                  <a:pt x="744576" y="228556"/>
                </a:lnTo>
                <a:lnTo>
                  <a:pt x="742727" y="228820"/>
                </a:lnTo>
                <a:lnTo>
                  <a:pt x="740614" y="228820"/>
                </a:lnTo>
                <a:lnTo>
                  <a:pt x="735069" y="229084"/>
                </a:lnTo>
                <a:lnTo>
                  <a:pt x="729787" y="229349"/>
                </a:lnTo>
                <a:lnTo>
                  <a:pt x="725034" y="230142"/>
                </a:lnTo>
                <a:lnTo>
                  <a:pt x="720280" y="230934"/>
                </a:lnTo>
                <a:lnTo>
                  <a:pt x="716055" y="232256"/>
                </a:lnTo>
                <a:lnTo>
                  <a:pt x="711829" y="233313"/>
                </a:lnTo>
                <a:lnTo>
                  <a:pt x="708132" y="234634"/>
                </a:lnTo>
                <a:lnTo>
                  <a:pt x="704699" y="236484"/>
                </a:lnTo>
                <a:lnTo>
                  <a:pt x="701266" y="238070"/>
                </a:lnTo>
                <a:lnTo>
                  <a:pt x="698097" y="240185"/>
                </a:lnTo>
                <a:lnTo>
                  <a:pt x="694928" y="242563"/>
                </a:lnTo>
                <a:lnTo>
                  <a:pt x="692287" y="244678"/>
                </a:lnTo>
                <a:lnTo>
                  <a:pt x="689647" y="247056"/>
                </a:lnTo>
                <a:lnTo>
                  <a:pt x="687006" y="249699"/>
                </a:lnTo>
                <a:lnTo>
                  <a:pt x="684893" y="252342"/>
                </a:lnTo>
                <a:lnTo>
                  <a:pt x="682516" y="255249"/>
                </a:lnTo>
                <a:lnTo>
                  <a:pt x="680140" y="258156"/>
                </a:lnTo>
                <a:lnTo>
                  <a:pt x="678555" y="261328"/>
                </a:lnTo>
                <a:lnTo>
                  <a:pt x="676442" y="264499"/>
                </a:lnTo>
                <a:lnTo>
                  <a:pt x="674858" y="267935"/>
                </a:lnTo>
                <a:lnTo>
                  <a:pt x="671953" y="274807"/>
                </a:lnTo>
                <a:lnTo>
                  <a:pt x="669576" y="281678"/>
                </a:lnTo>
                <a:lnTo>
                  <a:pt x="667992" y="288814"/>
                </a:lnTo>
                <a:lnTo>
                  <a:pt x="666407" y="296479"/>
                </a:lnTo>
                <a:lnTo>
                  <a:pt x="665615" y="303879"/>
                </a:lnTo>
                <a:lnTo>
                  <a:pt x="665615" y="311015"/>
                </a:lnTo>
                <a:lnTo>
                  <a:pt x="665615" y="314715"/>
                </a:lnTo>
                <a:lnTo>
                  <a:pt x="665879" y="318150"/>
                </a:lnTo>
                <a:lnTo>
                  <a:pt x="666143" y="321850"/>
                </a:lnTo>
                <a:lnTo>
                  <a:pt x="667200" y="325551"/>
                </a:lnTo>
                <a:lnTo>
                  <a:pt x="667728" y="328986"/>
                </a:lnTo>
                <a:lnTo>
                  <a:pt x="668784" y="332686"/>
                </a:lnTo>
                <a:lnTo>
                  <a:pt x="669840" y="336122"/>
                </a:lnTo>
                <a:lnTo>
                  <a:pt x="671425" y="339822"/>
                </a:lnTo>
                <a:lnTo>
                  <a:pt x="672745" y="343258"/>
                </a:lnTo>
                <a:lnTo>
                  <a:pt x="674594" y="346694"/>
                </a:lnTo>
                <a:lnTo>
                  <a:pt x="676178" y="349865"/>
                </a:lnTo>
                <a:lnTo>
                  <a:pt x="678291" y="353037"/>
                </a:lnTo>
                <a:lnTo>
                  <a:pt x="680404" y="356473"/>
                </a:lnTo>
                <a:lnTo>
                  <a:pt x="683045" y="359644"/>
                </a:lnTo>
                <a:lnTo>
                  <a:pt x="685421" y="362551"/>
                </a:lnTo>
                <a:lnTo>
                  <a:pt x="688326" y="365458"/>
                </a:lnTo>
                <a:lnTo>
                  <a:pt x="690967" y="368366"/>
                </a:lnTo>
                <a:lnTo>
                  <a:pt x="694136" y="371009"/>
                </a:lnTo>
                <a:lnTo>
                  <a:pt x="697305" y="373651"/>
                </a:lnTo>
                <a:lnTo>
                  <a:pt x="700738" y="376030"/>
                </a:lnTo>
                <a:lnTo>
                  <a:pt x="704435" y="378144"/>
                </a:lnTo>
                <a:lnTo>
                  <a:pt x="708132" y="380523"/>
                </a:lnTo>
                <a:lnTo>
                  <a:pt x="712094" y="382373"/>
                </a:lnTo>
                <a:lnTo>
                  <a:pt x="716055" y="384223"/>
                </a:lnTo>
                <a:lnTo>
                  <a:pt x="720808" y="385809"/>
                </a:lnTo>
                <a:lnTo>
                  <a:pt x="725298" y="387395"/>
                </a:lnTo>
                <a:lnTo>
                  <a:pt x="729787" y="388452"/>
                </a:lnTo>
                <a:lnTo>
                  <a:pt x="735069" y="389509"/>
                </a:lnTo>
                <a:lnTo>
                  <a:pt x="740086" y="390566"/>
                </a:lnTo>
                <a:lnTo>
                  <a:pt x="745368" y="391095"/>
                </a:lnTo>
                <a:lnTo>
                  <a:pt x="750914" y="391623"/>
                </a:lnTo>
                <a:lnTo>
                  <a:pt x="756987" y="391623"/>
                </a:lnTo>
                <a:lnTo>
                  <a:pt x="764910" y="391359"/>
                </a:lnTo>
                <a:lnTo>
                  <a:pt x="767815" y="391359"/>
                </a:lnTo>
                <a:lnTo>
                  <a:pt x="770192" y="391888"/>
                </a:lnTo>
                <a:lnTo>
                  <a:pt x="772833" y="392680"/>
                </a:lnTo>
                <a:lnTo>
                  <a:pt x="775474" y="393738"/>
                </a:lnTo>
                <a:lnTo>
                  <a:pt x="777586" y="395059"/>
                </a:lnTo>
                <a:lnTo>
                  <a:pt x="779699" y="396645"/>
                </a:lnTo>
                <a:lnTo>
                  <a:pt x="781812" y="398759"/>
                </a:lnTo>
                <a:lnTo>
                  <a:pt x="783396" y="401138"/>
                </a:lnTo>
                <a:lnTo>
                  <a:pt x="784452" y="403516"/>
                </a:lnTo>
                <a:lnTo>
                  <a:pt x="785509" y="406159"/>
                </a:lnTo>
                <a:lnTo>
                  <a:pt x="786037" y="408802"/>
                </a:lnTo>
                <a:lnTo>
                  <a:pt x="786301" y="411445"/>
                </a:lnTo>
                <a:lnTo>
                  <a:pt x="786037" y="414088"/>
                </a:lnTo>
                <a:lnTo>
                  <a:pt x="785509" y="416731"/>
                </a:lnTo>
                <a:lnTo>
                  <a:pt x="784452" y="419374"/>
                </a:lnTo>
                <a:lnTo>
                  <a:pt x="783396" y="421752"/>
                </a:lnTo>
                <a:lnTo>
                  <a:pt x="781283" y="425188"/>
                </a:lnTo>
                <a:lnTo>
                  <a:pt x="779699" y="428888"/>
                </a:lnTo>
                <a:lnTo>
                  <a:pt x="778378" y="433117"/>
                </a:lnTo>
                <a:lnTo>
                  <a:pt x="777058" y="437081"/>
                </a:lnTo>
                <a:lnTo>
                  <a:pt x="776266" y="441310"/>
                </a:lnTo>
                <a:lnTo>
                  <a:pt x="775738" y="445274"/>
                </a:lnTo>
                <a:lnTo>
                  <a:pt x="775210" y="449767"/>
                </a:lnTo>
                <a:lnTo>
                  <a:pt x="775210" y="453996"/>
                </a:lnTo>
                <a:lnTo>
                  <a:pt x="775474" y="459810"/>
                </a:lnTo>
                <a:lnTo>
                  <a:pt x="776002" y="465625"/>
                </a:lnTo>
                <a:lnTo>
                  <a:pt x="777058" y="471175"/>
                </a:lnTo>
                <a:lnTo>
                  <a:pt x="778907" y="476725"/>
                </a:lnTo>
                <a:lnTo>
                  <a:pt x="780755" y="482011"/>
                </a:lnTo>
                <a:lnTo>
                  <a:pt x="783132" y="487032"/>
                </a:lnTo>
                <a:lnTo>
                  <a:pt x="786037" y="491525"/>
                </a:lnTo>
                <a:lnTo>
                  <a:pt x="789206" y="495754"/>
                </a:lnTo>
                <a:lnTo>
                  <a:pt x="792639" y="499454"/>
                </a:lnTo>
                <a:lnTo>
                  <a:pt x="796600" y="502890"/>
                </a:lnTo>
                <a:lnTo>
                  <a:pt x="800561" y="506061"/>
                </a:lnTo>
                <a:lnTo>
                  <a:pt x="805051" y="508176"/>
                </a:lnTo>
                <a:lnTo>
                  <a:pt x="809804" y="510290"/>
                </a:lnTo>
                <a:lnTo>
                  <a:pt x="815350" y="512140"/>
                </a:lnTo>
                <a:lnTo>
                  <a:pt x="821424" y="512933"/>
                </a:lnTo>
                <a:lnTo>
                  <a:pt x="827498" y="513197"/>
                </a:lnTo>
                <a:lnTo>
                  <a:pt x="881370" y="513197"/>
                </a:lnTo>
                <a:lnTo>
                  <a:pt x="935507" y="513197"/>
                </a:lnTo>
                <a:lnTo>
                  <a:pt x="944486" y="513461"/>
                </a:lnTo>
                <a:lnTo>
                  <a:pt x="952936" y="513990"/>
                </a:lnTo>
                <a:lnTo>
                  <a:pt x="961651" y="515047"/>
                </a:lnTo>
                <a:lnTo>
                  <a:pt x="969574" y="516897"/>
                </a:lnTo>
                <a:lnTo>
                  <a:pt x="977232" y="518747"/>
                </a:lnTo>
                <a:lnTo>
                  <a:pt x="984626" y="521390"/>
                </a:lnTo>
                <a:lnTo>
                  <a:pt x="991756" y="524562"/>
                </a:lnTo>
                <a:lnTo>
                  <a:pt x="998623" y="527997"/>
                </a:lnTo>
                <a:lnTo>
                  <a:pt x="1004960" y="531962"/>
                </a:lnTo>
                <a:lnTo>
                  <a:pt x="1010770" y="536455"/>
                </a:lnTo>
                <a:lnTo>
                  <a:pt x="1016316" y="541476"/>
                </a:lnTo>
                <a:lnTo>
                  <a:pt x="1021069" y="546762"/>
                </a:lnTo>
                <a:lnTo>
                  <a:pt x="1025559" y="552576"/>
                </a:lnTo>
                <a:lnTo>
                  <a:pt x="1029784" y="558919"/>
                </a:lnTo>
                <a:lnTo>
                  <a:pt x="1032953" y="564998"/>
                </a:lnTo>
                <a:lnTo>
                  <a:pt x="1036122" y="571870"/>
                </a:lnTo>
                <a:lnTo>
                  <a:pt x="1037971" y="576363"/>
                </a:lnTo>
                <a:lnTo>
                  <a:pt x="1039291" y="581384"/>
                </a:lnTo>
                <a:lnTo>
                  <a:pt x="1040612" y="585877"/>
                </a:lnTo>
                <a:lnTo>
                  <a:pt x="1041404" y="590899"/>
                </a:lnTo>
                <a:lnTo>
                  <a:pt x="1042196" y="595920"/>
                </a:lnTo>
                <a:lnTo>
                  <a:pt x="1042460" y="600942"/>
                </a:lnTo>
                <a:lnTo>
                  <a:pt x="1042988" y="606228"/>
                </a:lnTo>
                <a:lnTo>
                  <a:pt x="1042988" y="611249"/>
                </a:lnTo>
                <a:lnTo>
                  <a:pt x="1042988" y="666222"/>
                </a:lnTo>
                <a:lnTo>
                  <a:pt x="1042724" y="666750"/>
                </a:lnTo>
                <a:lnTo>
                  <a:pt x="1002848" y="666750"/>
                </a:lnTo>
                <a:lnTo>
                  <a:pt x="1002848" y="666222"/>
                </a:lnTo>
                <a:lnTo>
                  <a:pt x="1002848" y="611249"/>
                </a:lnTo>
                <a:lnTo>
                  <a:pt x="1002584" y="604377"/>
                </a:lnTo>
                <a:lnTo>
                  <a:pt x="1001792" y="597770"/>
                </a:lnTo>
                <a:lnTo>
                  <a:pt x="1000207" y="591956"/>
                </a:lnTo>
                <a:lnTo>
                  <a:pt x="998623" y="586406"/>
                </a:lnTo>
                <a:lnTo>
                  <a:pt x="996246" y="581648"/>
                </a:lnTo>
                <a:lnTo>
                  <a:pt x="993869" y="577156"/>
                </a:lnTo>
                <a:lnTo>
                  <a:pt x="990700" y="572927"/>
                </a:lnTo>
                <a:lnTo>
                  <a:pt x="987003" y="569227"/>
                </a:lnTo>
                <a:lnTo>
                  <a:pt x="983042" y="566055"/>
                </a:lnTo>
                <a:lnTo>
                  <a:pt x="978288" y="563148"/>
                </a:lnTo>
                <a:lnTo>
                  <a:pt x="973007" y="560241"/>
                </a:lnTo>
                <a:lnTo>
                  <a:pt x="966933" y="557862"/>
                </a:lnTo>
                <a:lnTo>
                  <a:pt x="960067" y="556012"/>
                </a:lnTo>
                <a:lnTo>
                  <a:pt x="952672" y="554426"/>
                </a:lnTo>
                <a:lnTo>
                  <a:pt x="944486" y="553634"/>
                </a:lnTo>
                <a:lnTo>
                  <a:pt x="935243" y="553369"/>
                </a:lnTo>
                <a:lnTo>
                  <a:pt x="827498" y="553369"/>
                </a:lnTo>
                <a:lnTo>
                  <a:pt x="822216" y="553369"/>
                </a:lnTo>
                <a:lnTo>
                  <a:pt x="816670" y="552841"/>
                </a:lnTo>
                <a:lnTo>
                  <a:pt x="811653" y="552312"/>
                </a:lnTo>
                <a:lnTo>
                  <a:pt x="806371" y="550991"/>
                </a:lnTo>
                <a:lnTo>
                  <a:pt x="801618" y="549934"/>
                </a:lnTo>
                <a:lnTo>
                  <a:pt x="796864" y="548348"/>
                </a:lnTo>
                <a:lnTo>
                  <a:pt x="791847" y="546498"/>
                </a:lnTo>
                <a:lnTo>
                  <a:pt x="787621" y="544648"/>
                </a:lnTo>
                <a:lnTo>
                  <a:pt x="783396" y="542269"/>
                </a:lnTo>
                <a:lnTo>
                  <a:pt x="779171" y="539890"/>
                </a:lnTo>
                <a:lnTo>
                  <a:pt x="775210" y="536983"/>
                </a:lnTo>
                <a:lnTo>
                  <a:pt x="771512" y="534340"/>
                </a:lnTo>
                <a:lnTo>
                  <a:pt x="767815" y="531433"/>
                </a:lnTo>
                <a:lnTo>
                  <a:pt x="764382" y="528262"/>
                </a:lnTo>
                <a:lnTo>
                  <a:pt x="760949" y="524826"/>
                </a:lnTo>
                <a:lnTo>
                  <a:pt x="758044" y="521390"/>
                </a:lnTo>
                <a:lnTo>
                  <a:pt x="755139" y="517690"/>
                </a:lnTo>
                <a:lnTo>
                  <a:pt x="752498" y="513990"/>
                </a:lnTo>
                <a:lnTo>
                  <a:pt x="750121" y="510026"/>
                </a:lnTo>
                <a:lnTo>
                  <a:pt x="747745" y="506061"/>
                </a:lnTo>
                <a:lnTo>
                  <a:pt x="745896" y="502097"/>
                </a:lnTo>
                <a:lnTo>
                  <a:pt x="743783" y="498133"/>
                </a:lnTo>
                <a:lnTo>
                  <a:pt x="742199" y="493640"/>
                </a:lnTo>
                <a:lnTo>
                  <a:pt x="740614" y="489411"/>
                </a:lnTo>
                <a:lnTo>
                  <a:pt x="739294" y="485182"/>
                </a:lnTo>
                <a:lnTo>
                  <a:pt x="737974" y="480954"/>
                </a:lnTo>
                <a:lnTo>
                  <a:pt x="737181" y="476461"/>
                </a:lnTo>
                <a:lnTo>
                  <a:pt x="736389" y="471968"/>
                </a:lnTo>
                <a:lnTo>
                  <a:pt x="735861" y="467475"/>
                </a:lnTo>
                <a:lnTo>
                  <a:pt x="735333" y="462982"/>
                </a:lnTo>
                <a:lnTo>
                  <a:pt x="735069" y="458753"/>
                </a:lnTo>
                <a:lnTo>
                  <a:pt x="735069" y="453996"/>
                </a:lnTo>
                <a:lnTo>
                  <a:pt x="735069" y="448182"/>
                </a:lnTo>
                <a:lnTo>
                  <a:pt x="735597" y="442367"/>
                </a:lnTo>
                <a:lnTo>
                  <a:pt x="736389" y="436817"/>
                </a:lnTo>
                <a:lnTo>
                  <a:pt x="737445" y="430738"/>
                </a:lnTo>
                <a:lnTo>
                  <a:pt x="731107" y="429945"/>
                </a:lnTo>
                <a:lnTo>
                  <a:pt x="725562" y="428888"/>
                </a:lnTo>
                <a:lnTo>
                  <a:pt x="719752" y="427567"/>
                </a:lnTo>
                <a:lnTo>
                  <a:pt x="714206" y="426245"/>
                </a:lnTo>
                <a:lnTo>
                  <a:pt x="708660" y="424395"/>
                </a:lnTo>
                <a:lnTo>
                  <a:pt x="703379" y="422545"/>
                </a:lnTo>
                <a:lnTo>
                  <a:pt x="698097" y="420431"/>
                </a:lnTo>
                <a:lnTo>
                  <a:pt x="693344" y="418052"/>
                </a:lnTo>
                <a:lnTo>
                  <a:pt x="688590" y="415674"/>
                </a:lnTo>
                <a:lnTo>
                  <a:pt x="683837" y="413031"/>
                </a:lnTo>
                <a:lnTo>
                  <a:pt x="679347" y="410124"/>
                </a:lnTo>
                <a:lnTo>
                  <a:pt x="675122" y="406952"/>
                </a:lnTo>
                <a:lnTo>
                  <a:pt x="670897" y="403781"/>
                </a:lnTo>
                <a:lnTo>
                  <a:pt x="666936" y="400873"/>
                </a:lnTo>
                <a:lnTo>
                  <a:pt x="663238" y="397438"/>
                </a:lnTo>
                <a:lnTo>
                  <a:pt x="659541" y="393738"/>
                </a:lnTo>
                <a:lnTo>
                  <a:pt x="655316" y="389245"/>
                </a:lnTo>
                <a:lnTo>
                  <a:pt x="651355" y="384752"/>
                </a:lnTo>
                <a:lnTo>
                  <a:pt x="647922" y="379994"/>
                </a:lnTo>
                <a:lnTo>
                  <a:pt x="644489" y="374973"/>
                </a:lnTo>
                <a:lnTo>
                  <a:pt x="641584" y="370216"/>
                </a:lnTo>
                <a:lnTo>
                  <a:pt x="638943" y="365194"/>
                </a:lnTo>
                <a:lnTo>
                  <a:pt x="636302" y="359908"/>
                </a:lnTo>
                <a:lnTo>
                  <a:pt x="633925" y="354887"/>
                </a:lnTo>
                <a:lnTo>
                  <a:pt x="632077" y="349337"/>
                </a:lnTo>
                <a:lnTo>
                  <a:pt x="630228" y="344051"/>
                </a:lnTo>
                <a:lnTo>
                  <a:pt x="628908" y="338501"/>
                </a:lnTo>
                <a:lnTo>
                  <a:pt x="627587" y="333215"/>
                </a:lnTo>
                <a:lnTo>
                  <a:pt x="626531" y="327401"/>
                </a:lnTo>
                <a:lnTo>
                  <a:pt x="626003" y="322115"/>
                </a:lnTo>
                <a:lnTo>
                  <a:pt x="625475" y="316300"/>
                </a:lnTo>
                <a:lnTo>
                  <a:pt x="625475" y="311015"/>
                </a:lnTo>
                <a:lnTo>
                  <a:pt x="625475" y="303614"/>
                </a:lnTo>
                <a:lnTo>
                  <a:pt x="626003" y="295950"/>
                </a:lnTo>
                <a:lnTo>
                  <a:pt x="627323" y="288286"/>
                </a:lnTo>
                <a:lnTo>
                  <a:pt x="628644" y="280885"/>
                </a:lnTo>
                <a:lnTo>
                  <a:pt x="630228" y="273221"/>
                </a:lnTo>
                <a:lnTo>
                  <a:pt x="632605" y="265556"/>
                </a:lnTo>
                <a:lnTo>
                  <a:pt x="635510" y="257892"/>
                </a:lnTo>
                <a:lnTo>
                  <a:pt x="638679" y="250492"/>
                </a:lnTo>
                <a:lnTo>
                  <a:pt x="642640" y="243092"/>
                </a:lnTo>
                <a:lnTo>
                  <a:pt x="646865" y="235956"/>
                </a:lnTo>
                <a:lnTo>
                  <a:pt x="651883" y="229084"/>
                </a:lnTo>
                <a:lnTo>
                  <a:pt x="654524" y="225648"/>
                </a:lnTo>
                <a:lnTo>
                  <a:pt x="657693" y="222213"/>
                </a:lnTo>
                <a:lnTo>
                  <a:pt x="660598" y="219041"/>
                </a:lnTo>
                <a:lnTo>
                  <a:pt x="664031" y="216134"/>
                </a:lnTo>
                <a:lnTo>
                  <a:pt x="667464" y="212962"/>
                </a:lnTo>
                <a:lnTo>
                  <a:pt x="670897" y="210319"/>
                </a:lnTo>
                <a:lnTo>
                  <a:pt x="674594" y="207677"/>
                </a:lnTo>
                <a:lnTo>
                  <a:pt x="678555" y="205034"/>
                </a:lnTo>
                <a:lnTo>
                  <a:pt x="682516" y="202919"/>
                </a:lnTo>
                <a:lnTo>
                  <a:pt x="686742" y="200541"/>
                </a:lnTo>
                <a:lnTo>
                  <a:pt x="692551" y="197898"/>
                </a:lnTo>
                <a:lnTo>
                  <a:pt x="698625" y="195255"/>
                </a:lnTo>
                <a:lnTo>
                  <a:pt x="704963" y="193405"/>
                </a:lnTo>
                <a:lnTo>
                  <a:pt x="711565" y="191555"/>
                </a:lnTo>
                <a:lnTo>
                  <a:pt x="718431" y="190498"/>
                </a:lnTo>
                <a:lnTo>
                  <a:pt x="725562" y="189440"/>
                </a:lnTo>
                <a:lnTo>
                  <a:pt x="732956" y="188912"/>
                </a:lnTo>
                <a:close/>
                <a:moveTo>
                  <a:pt x="660135" y="149754"/>
                </a:moveTo>
                <a:lnTo>
                  <a:pt x="649288" y="150283"/>
                </a:lnTo>
                <a:lnTo>
                  <a:pt x="638440" y="150548"/>
                </a:lnTo>
                <a:lnTo>
                  <a:pt x="627856" y="151342"/>
                </a:lnTo>
                <a:lnTo>
                  <a:pt x="617273" y="152400"/>
                </a:lnTo>
                <a:lnTo>
                  <a:pt x="606690" y="153723"/>
                </a:lnTo>
                <a:lnTo>
                  <a:pt x="596106" y="155046"/>
                </a:lnTo>
                <a:lnTo>
                  <a:pt x="585787" y="156633"/>
                </a:lnTo>
                <a:lnTo>
                  <a:pt x="575204" y="158485"/>
                </a:lnTo>
                <a:lnTo>
                  <a:pt x="565150" y="160602"/>
                </a:lnTo>
                <a:lnTo>
                  <a:pt x="555096" y="162454"/>
                </a:lnTo>
                <a:lnTo>
                  <a:pt x="544777" y="165100"/>
                </a:lnTo>
                <a:lnTo>
                  <a:pt x="534723" y="167746"/>
                </a:lnTo>
                <a:lnTo>
                  <a:pt x="524669" y="170392"/>
                </a:lnTo>
                <a:lnTo>
                  <a:pt x="514879" y="173302"/>
                </a:lnTo>
                <a:lnTo>
                  <a:pt x="505354" y="176477"/>
                </a:lnTo>
                <a:lnTo>
                  <a:pt x="495565" y="179917"/>
                </a:lnTo>
                <a:lnTo>
                  <a:pt x="485775" y="183356"/>
                </a:lnTo>
                <a:lnTo>
                  <a:pt x="476515" y="187060"/>
                </a:lnTo>
                <a:lnTo>
                  <a:pt x="466725" y="191029"/>
                </a:lnTo>
                <a:lnTo>
                  <a:pt x="457729" y="194998"/>
                </a:lnTo>
                <a:lnTo>
                  <a:pt x="448204" y="199231"/>
                </a:lnTo>
                <a:lnTo>
                  <a:pt x="438944" y="203994"/>
                </a:lnTo>
                <a:lnTo>
                  <a:pt x="430212" y="208492"/>
                </a:lnTo>
                <a:lnTo>
                  <a:pt x="420952" y="213254"/>
                </a:lnTo>
                <a:lnTo>
                  <a:pt x="412221" y="218281"/>
                </a:lnTo>
                <a:lnTo>
                  <a:pt x="403754" y="223308"/>
                </a:lnTo>
                <a:lnTo>
                  <a:pt x="395023" y="228600"/>
                </a:lnTo>
                <a:lnTo>
                  <a:pt x="386556" y="234156"/>
                </a:lnTo>
                <a:lnTo>
                  <a:pt x="377825" y="239713"/>
                </a:lnTo>
                <a:lnTo>
                  <a:pt x="369623" y="245269"/>
                </a:lnTo>
                <a:lnTo>
                  <a:pt x="361685" y="251354"/>
                </a:lnTo>
                <a:lnTo>
                  <a:pt x="1090349" y="979753"/>
                </a:lnTo>
                <a:lnTo>
                  <a:pt x="1096169" y="971815"/>
                </a:lnTo>
                <a:lnTo>
                  <a:pt x="1101726" y="963613"/>
                </a:lnTo>
                <a:lnTo>
                  <a:pt x="1107546" y="954882"/>
                </a:lnTo>
                <a:lnTo>
                  <a:pt x="1113103" y="946680"/>
                </a:lnTo>
                <a:lnTo>
                  <a:pt x="1118394" y="937948"/>
                </a:lnTo>
                <a:lnTo>
                  <a:pt x="1123421" y="929217"/>
                </a:lnTo>
                <a:lnTo>
                  <a:pt x="1128449" y="920486"/>
                </a:lnTo>
                <a:lnTo>
                  <a:pt x="1133211" y="911490"/>
                </a:lnTo>
                <a:lnTo>
                  <a:pt x="1137709" y="902494"/>
                </a:lnTo>
                <a:lnTo>
                  <a:pt x="1142207" y="893234"/>
                </a:lnTo>
                <a:lnTo>
                  <a:pt x="1146440" y="884238"/>
                </a:lnTo>
                <a:lnTo>
                  <a:pt x="1150409" y="874713"/>
                </a:lnTo>
                <a:lnTo>
                  <a:pt x="1154378" y="865188"/>
                </a:lnTo>
                <a:lnTo>
                  <a:pt x="1158082" y="855928"/>
                </a:lnTo>
                <a:lnTo>
                  <a:pt x="1161786" y="846138"/>
                </a:lnTo>
                <a:lnTo>
                  <a:pt x="1164961" y="836348"/>
                </a:lnTo>
                <a:lnTo>
                  <a:pt x="1168136" y="826823"/>
                </a:lnTo>
                <a:lnTo>
                  <a:pt x="1171311" y="816769"/>
                </a:lnTo>
                <a:lnTo>
                  <a:pt x="1173957" y="806715"/>
                </a:lnTo>
                <a:lnTo>
                  <a:pt x="1176603" y="796661"/>
                </a:lnTo>
                <a:lnTo>
                  <a:pt x="1178984" y="786871"/>
                </a:lnTo>
                <a:lnTo>
                  <a:pt x="1181101" y="776553"/>
                </a:lnTo>
                <a:lnTo>
                  <a:pt x="1183217" y="766234"/>
                </a:lnTo>
                <a:lnTo>
                  <a:pt x="1184805" y="755915"/>
                </a:lnTo>
                <a:lnTo>
                  <a:pt x="1186657" y="745332"/>
                </a:lnTo>
                <a:lnTo>
                  <a:pt x="1187980" y="735013"/>
                </a:lnTo>
                <a:lnTo>
                  <a:pt x="1189303" y="724430"/>
                </a:lnTo>
                <a:lnTo>
                  <a:pt x="1190096" y="713846"/>
                </a:lnTo>
                <a:lnTo>
                  <a:pt x="1190890" y="702998"/>
                </a:lnTo>
                <a:lnTo>
                  <a:pt x="1191419" y="692415"/>
                </a:lnTo>
                <a:lnTo>
                  <a:pt x="1191684" y="681567"/>
                </a:lnTo>
                <a:lnTo>
                  <a:pt x="1191949" y="670719"/>
                </a:lnTo>
                <a:lnTo>
                  <a:pt x="1191684" y="657490"/>
                </a:lnTo>
                <a:lnTo>
                  <a:pt x="1191155" y="643996"/>
                </a:lnTo>
                <a:lnTo>
                  <a:pt x="1190361" y="630502"/>
                </a:lnTo>
                <a:lnTo>
                  <a:pt x="1189303" y="617538"/>
                </a:lnTo>
                <a:lnTo>
                  <a:pt x="1187715" y="604309"/>
                </a:lnTo>
                <a:lnTo>
                  <a:pt x="1185863" y="591344"/>
                </a:lnTo>
                <a:lnTo>
                  <a:pt x="1183746" y="578644"/>
                </a:lnTo>
                <a:lnTo>
                  <a:pt x="1181101" y="565680"/>
                </a:lnTo>
                <a:lnTo>
                  <a:pt x="1178719" y="553244"/>
                </a:lnTo>
                <a:lnTo>
                  <a:pt x="1175544" y="540544"/>
                </a:lnTo>
                <a:lnTo>
                  <a:pt x="1172105" y="528109"/>
                </a:lnTo>
                <a:lnTo>
                  <a:pt x="1168401" y="515673"/>
                </a:lnTo>
                <a:lnTo>
                  <a:pt x="1164696" y="503767"/>
                </a:lnTo>
                <a:lnTo>
                  <a:pt x="1160463" y="491596"/>
                </a:lnTo>
                <a:lnTo>
                  <a:pt x="1155701" y="479690"/>
                </a:lnTo>
                <a:lnTo>
                  <a:pt x="1150938" y="468048"/>
                </a:lnTo>
                <a:lnTo>
                  <a:pt x="1145911" y="456407"/>
                </a:lnTo>
                <a:lnTo>
                  <a:pt x="1140619" y="445029"/>
                </a:lnTo>
                <a:lnTo>
                  <a:pt x="1135063" y="433388"/>
                </a:lnTo>
                <a:lnTo>
                  <a:pt x="1128978" y="422275"/>
                </a:lnTo>
                <a:lnTo>
                  <a:pt x="1122892" y="411427"/>
                </a:lnTo>
                <a:lnTo>
                  <a:pt x="1116278" y="400579"/>
                </a:lnTo>
                <a:lnTo>
                  <a:pt x="1109928" y="389996"/>
                </a:lnTo>
                <a:lnTo>
                  <a:pt x="1103049" y="379413"/>
                </a:lnTo>
                <a:lnTo>
                  <a:pt x="1095905" y="369359"/>
                </a:lnTo>
                <a:lnTo>
                  <a:pt x="1088496" y="359040"/>
                </a:lnTo>
                <a:lnTo>
                  <a:pt x="1080824" y="348986"/>
                </a:lnTo>
                <a:lnTo>
                  <a:pt x="1072886" y="339196"/>
                </a:lnTo>
                <a:lnTo>
                  <a:pt x="1064684" y="329936"/>
                </a:lnTo>
                <a:lnTo>
                  <a:pt x="1056482" y="320411"/>
                </a:lnTo>
                <a:lnTo>
                  <a:pt x="1047751" y="311415"/>
                </a:lnTo>
                <a:lnTo>
                  <a:pt x="1039284" y="302154"/>
                </a:lnTo>
                <a:lnTo>
                  <a:pt x="1030288" y="293688"/>
                </a:lnTo>
                <a:lnTo>
                  <a:pt x="1021028" y="284956"/>
                </a:lnTo>
                <a:lnTo>
                  <a:pt x="1011503" y="276754"/>
                </a:lnTo>
                <a:lnTo>
                  <a:pt x="1002242" y="268817"/>
                </a:lnTo>
                <a:lnTo>
                  <a:pt x="992453" y="260615"/>
                </a:lnTo>
                <a:lnTo>
                  <a:pt x="982399" y="252942"/>
                </a:lnTo>
                <a:lnTo>
                  <a:pt x="972344" y="245798"/>
                </a:lnTo>
                <a:lnTo>
                  <a:pt x="962290" y="238654"/>
                </a:lnTo>
                <a:lnTo>
                  <a:pt x="951707" y="231511"/>
                </a:lnTo>
                <a:lnTo>
                  <a:pt x="941123" y="225160"/>
                </a:lnTo>
                <a:lnTo>
                  <a:pt x="930276" y="218810"/>
                </a:lnTo>
                <a:lnTo>
                  <a:pt x="919163" y="212460"/>
                </a:lnTo>
                <a:lnTo>
                  <a:pt x="908051" y="206640"/>
                </a:lnTo>
                <a:lnTo>
                  <a:pt x="896673" y="201083"/>
                </a:lnTo>
                <a:lnTo>
                  <a:pt x="885296" y="195527"/>
                </a:lnTo>
                <a:lnTo>
                  <a:pt x="873655" y="190500"/>
                </a:lnTo>
                <a:lnTo>
                  <a:pt x="862013" y="185737"/>
                </a:lnTo>
                <a:lnTo>
                  <a:pt x="849842" y="181240"/>
                </a:lnTo>
                <a:lnTo>
                  <a:pt x="837936" y="177006"/>
                </a:lnTo>
                <a:lnTo>
                  <a:pt x="825765" y="173037"/>
                </a:lnTo>
                <a:lnTo>
                  <a:pt x="813330" y="169333"/>
                </a:lnTo>
                <a:lnTo>
                  <a:pt x="801159" y="165894"/>
                </a:lnTo>
                <a:lnTo>
                  <a:pt x="788459" y="162983"/>
                </a:lnTo>
                <a:lnTo>
                  <a:pt x="776023" y="160337"/>
                </a:lnTo>
                <a:lnTo>
                  <a:pt x="763058" y="157956"/>
                </a:lnTo>
                <a:lnTo>
                  <a:pt x="750358" y="155575"/>
                </a:lnTo>
                <a:lnTo>
                  <a:pt x="737129" y="153987"/>
                </a:lnTo>
                <a:lnTo>
                  <a:pt x="724165" y="152135"/>
                </a:lnTo>
                <a:lnTo>
                  <a:pt x="710935" y="151077"/>
                </a:lnTo>
                <a:lnTo>
                  <a:pt x="697706" y="150283"/>
                </a:lnTo>
                <a:lnTo>
                  <a:pt x="684213" y="150019"/>
                </a:lnTo>
                <a:lnTo>
                  <a:pt x="670983" y="149754"/>
                </a:lnTo>
                <a:lnTo>
                  <a:pt x="660135" y="149754"/>
                </a:lnTo>
                <a:close/>
                <a:moveTo>
                  <a:pt x="670719" y="0"/>
                </a:moveTo>
                <a:lnTo>
                  <a:pt x="688181" y="264"/>
                </a:lnTo>
                <a:lnTo>
                  <a:pt x="705115" y="794"/>
                </a:lnTo>
                <a:lnTo>
                  <a:pt x="722313" y="2117"/>
                </a:lnTo>
                <a:lnTo>
                  <a:pt x="739246" y="3439"/>
                </a:lnTo>
                <a:lnTo>
                  <a:pt x="755915" y="5556"/>
                </a:lnTo>
                <a:lnTo>
                  <a:pt x="772848" y="7673"/>
                </a:lnTo>
                <a:lnTo>
                  <a:pt x="789517" y="10583"/>
                </a:lnTo>
                <a:lnTo>
                  <a:pt x="805921" y="13758"/>
                </a:lnTo>
                <a:lnTo>
                  <a:pt x="822326" y="17462"/>
                </a:lnTo>
                <a:lnTo>
                  <a:pt x="838201" y="21167"/>
                </a:lnTo>
                <a:lnTo>
                  <a:pt x="854340" y="25664"/>
                </a:lnTo>
                <a:lnTo>
                  <a:pt x="870215" y="30162"/>
                </a:lnTo>
                <a:lnTo>
                  <a:pt x="885826" y="35454"/>
                </a:lnTo>
                <a:lnTo>
                  <a:pt x="901436" y="40746"/>
                </a:lnTo>
                <a:lnTo>
                  <a:pt x="916782" y="46567"/>
                </a:lnTo>
                <a:lnTo>
                  <a:pt x="931863" y="52917"/>
                </a:lnTo>
                <a:lnTo>
                  <a:pt x="946680" y="59531"/>
                </a:lnTo>
                <a:lnTo>
                  <a:pt x="961496" y="66146"/>
                </a:lnTo>
                <a:lnTo>
                  <a:pt x="976313" y="73819"/>
                </a:lnTo>
                <a:lnTo>
                  <a:pt x="990336" y="81227"/>
                </a:lnTo>
                <a:lnTo>
                  <a:pt x="1004624" y="89164"/>
                </a:lnTo>
                <a:lnTo>
                  <a:pt x="1018382" y="97367"/>
                </a:lnTo>
                <a:lnTo>
                  <a:pt x="1032405" y="105833"/>
                </a:lnTo>
                <a:lnTo>
                  <a:pt x="1045899" y="114829"/>
                </a:lnTo>
                <a:lnTo>
                  <a:pt x="1059128" y="123825"/>
                </a:lnTo>
                <a:lnTo>
                  <a:pt x="1072092" y="133350"/>
                </a:lnTo>
                <a:lnTo>
                  <a:pt x="1085057" y="143404"/>
                </a:lnTo>
                <a:lnTo>
                  <a:pt x="1097492" y="153458"/>
                </a:lnTo>
                <a:lnTo>
                  <a:pt x="1109928" y="163512"/>
                </a:lnTo>
                <a:lnTo>
                  <a:pt x="1121834" y="174625"/>
                </a:lnTo>
                <a:lnTo>
                  <a:pt x="1133476" y="185473"/>
                </a:lnTo>
                <a:lnTo>
                  <a:pt x="1144853" y="196585"/>
                </a:lnTo>
                <a:lnTo>
                  <a:pt x="1155965" y="208227"/>
                </a:lnTo>
                <a:lnTo>
                  <a:pt x="1167342" y="219869"/>
                </a:lnTo>
                <a:lnTo>
                  <a:pt x="1177926" y="231775"/>
                </a:lnTo>
                <a:lnTo>
                  <a:pt x="1188244" y="244211"/>
                </a:lnTo>
                <a:lnTo>
                  <a:pt x="1198299" y="256646"/>
                </a:lnTo>
                <a:lnTo>
                  <a:pt x="1208088" y="269611"/>
                </a:lnTo>
                <a:lnTo>
                  <a:pt x="1217878" y="282311"/>
                </a:lnTo>
                <a:lnTo>
                  <a:pt x="1226874" y="295804"/>
                </a:lnTo>
                <a:lnTo>
                  <a:pt x="1235869" y="309298"/>
                </a:lnTo>
                <a:lnTo>
                  <a:pt x="1244336" y="323057"/>
                </a:lnTo>
                <a:lnTo>
                  <a:pt x="1252538" y="337079"/>
                </a:lnTo>
                <a:lnTo>
                  <a:pt x="1260211" y="351102"/>
                </a:lnTo>
                <a:lnTo>
                  <a:pt x="1268149" y="365654"/>
                </a:lnTo>
                <a:lnTo>
                  <a:pt x="1275292" y="380207"/>
                </a:lnTo>
                <a:lnTo>
                  <a:pt x="1281907" y="394759"/>
                </a:lnTo>
                <a:lnTo>
                  <a:pt x="1288522" y="409840"/>
                </a:lnTo>
                <a:lnTo>
                  <a:pt x="1294872" y="424921"/>
                </a:lnTo>
                <a:lnTo>
                  <a:pt x="1300692" y="440267"/>
                </a:lnTo>
                <a:lnTo>
                  <a:pt x="1306249" y="455877"/>
                </a:lnTo>
                <a:lnTo>
                  <a:pt x="1311276" y="471488"/>
                </a:lnTo>
                <a:lnTo>
                  <a:pt x="1316038" y="487098"/>
                </a:lnTo>
                <a:lnTo>
                  <a:pt x="1320272" y="503238"/>
                </a:lnTo>
                <a:lnTo>
                  <a:pt x="1324240" y="519377"/>
                </a:lnTo>
                <a:lnTo>
                  <a:pt x="1327680" y="535782"/>
                </a:lnTo>
                <a:lnTo>
                  <a:pt x="1330855" y="551921"/>
                </a:lnTo>
                <a:lnTo>
                  <a:pt x="1333765" y="568590"/>
                </a:lnTo>
                <a:lnTo>
                  <a:pt x="1335882" y="585523"/>
                </a:lnTo>
                <a:lnTo>
                  <a:pt x="1337999" y="602192"/>
                </a:lnTo>
                <a:lnTo>
                  <a:pt x="1339322" y="619125"/>
                </a:lnTo>
                <a:lnTo>
                  <a:pt x="1340644" y="636323"/>
                </a:lnTo>
                <a:lnTo>
                  <a:pt x="1341174" y="653521"/>
                </a:lnTo>
                <a:lnTo>
                  <a:pt x="1341438" y="670719"/>
                </a:lnTo>
                <a:lnTo>
                  <a:pt x="1341174" y="687917"/>
                </a:lnTo>
                <a:lnTo>
                  <a:pt x="1340644" y="705380"/>
                </a:lnTo>
                <a:lnTo>
                  <a:pt x="1339322" y="722313"/>
                </a:lnTo>
                <a:lnTo>
                  <a:pt x="1337999" y="739246"/>
                </a:lnTo>
                <a:lnTo>
                  <a:pt x="1335882" y="756180"/>
                </a:lnTo>
                <a:lnTo>
                  <a:pt x="1333765" y="772848"/>
                </a:lnTo>
                <a:lnTo>
                  <a:pt x="1330855" y="789253"/>
                </a:lnTo>
                <a:lnTo>
                  <a:pt x="1327680" y="805921"/>
                </a:lnTo>
                <a:lnTo>
                  <a:pt x="1324240" y="822061"/>
                </a:lnTo>
                <a:lnTo>
                  <a:pt x="1320272" y="838465"/>
                </a:lnTo>
                <a:lnTo>
                  <a:pt x="1316038" y="854340"/>
                </a:lnTo>
                <a:lnTo>
                  <a:pt x="1311540" y="870215"/>
                </a:lnTo>
                <a:lnTo>
                  <a:pt x="1306249" y="885825"/>
                </a:lnTo>
                <a:lnTo>
                  <a:pt x="1300957" y="901171"/>
                </a:lnTo>
                <a:lnTo>
                  <a:pt x="1294872" y="916782"/>
                </a:lnTo>
                <a:lnTo>
                  <a:pt x="1288522" y="931863"/>
                </a:lnTo>
                <a:lnTo>
                  <a:pt x="1282436" y="946680"/>
                </a:lnTo>
                <a:lnTo>
                  <a:pt x="1275292" y="961496"/>
                </a:lnTo>
                <a:lnTo>
                  <a:pt x="1268149" y="976048"/>
                </a:lnTo>
                <a:lnTo>
                  <a:pt x="1260740" y="990336"/>
                </a:lnTo>
                <a:lnTo>
                  <a:pt x="1252538" y="1004623"/>
                </a:lnTo>
                <a:lnTo>
                  <a:pt x="1244336" y="1018646"/>
                </a:lnTo>
                <a:lnTo>
                  <a:pt x="1235869" y="1032405"/>
                </a:lnTo>
                <a:lnTo>
                  <a:pt x="1226874" y="1045898"/>
                </a:lnTo>
                <a:lnTo>
                  <a:pt x="1217878" y="1058863"/>
                </a:lnTo>
                <a:lnTo>
                  <a:pt x="1208088" y="1072092"/>
                </a:lnTo>
                <a:lnTo>
                  <a:pt x="1198299" y="1084792"/>
                </a:lnTo>
                <a:lnTo>
                  <a:pt x="1188244" y="1097492"/>
                </a:lnTo>
                <a:lnTo>
                  <a:pt x="1177926" y="1109663"/>
                </a:lnTo>
                <a:lnTo>
                  <a:pt x="1167342" y="1121834"/>
                </a:lnTo>
                <a:lnTo>
                  <a:pt x="1156494" y="1133476"/>
                </a:lnTo>
                <a:lnTo>
                  <a:pt x="1144853" y="1144853"/>
                </a:lnTo>
                <a:lnTo>
                  <a:pt x="1133476" y="1156230"/>
                </a:lnTo>
                <a:lnTo>
                  <a:pt x="1121834" y="1167078"/>
                </a:lnTo>
                <a:lnTo>
                  <a:pt x="1109928" y="1177661"/>
                </a:lnTo>
                <a:lnTo>
                  <a:pt x="1097492" y="1188244"/>
                </a:lnTo>
                <a:lnTo>
                  <a:pt x="1085057" y="1198299"/>
                </a:lnTo>
                <a:lnTo>
                  <a:pt x="1072092" y="1208088"/>
                </a:lnTo>
                <a:lnTo>
                  <a:pt x="1059128" y="1217613"/>
                </a:lnTo>
                <a:lnTo>
                  <a:pt x="1045899" y="1226874"/>
                </a:lnTo>
                <a:lnTo>
                  <a:pt x="1032405" y="1235605"/>
                </a:lnTo>
                <a:lnTo>
                  <a:pt x="1018646" y="1244336"/>
                </a:lnTo>
                <a:lnTo>
                  <a:pt x="1004624" y="1252538"/>
                </a:lnTo>
                <a:lnTo>
                  <a:pt x="990336" y="1260476"/>
                </a:lnTo>
                <a:lnTo>
                  <a:pt x="976313" y="1267884"/>
                </a:lnTo>
                <a:lnTo>
                  <a:pt x="961496" y="1275028"/>
                </a:lnTo>
                <a:lnTo>
                  <a:pt x="946680" y="1282171"/>
                </a:lnTo>
                <a:lnTo>
                  <a:pt x="931863" y="1288786"/>
                </a:lnTo>
                <a:lnTo>
                  <a:pt x="916782" y="1294872"/>
                </a:lnTo>
                <a:lnTo>
                  <a:pt x="901436" y="1300692"/>
                </a:lnTo>
                <a:lnTo>
                  <a:pt x="885826" y="1306249"/>
                </a:lnTo>
                <a:lnTo>
                  <a:pt x="870215" y="1311276"/>
                </a:lnTo>
                <a:lnTo>
                  <a:pt x="854605" y="1316038"/>
                </a:lnTo>
                <a:lnTo>
                  <a:pt x="838465" y="1320272"/>
                </a:lnTo>
                <a:lnTo>
                  <a:pt x="822326" y="1324240"/>
                </a:lnTo>
                <a:lnTo>
                  <a:pt x="805921" y="1327680"/>
                </a:lnTo>
                <a:lnTo>
                  <a:pt x="789782" y="1331119"/>
                </a:lnTo>
                <a:lnTo>
                  <a:pt x="772848" y="1333501"/>
                </a:lnTo>
                <a:lnTo>
                  <a:pt x="756179" y="1335882"/>
                </a:lnTo>
                <a:lnTo>
                  <a:pt x="739510" y="1337999"/>
                </a:lnTo>
                <a:lnTo>
                  <a:pt x="722577" y="1339322"/>
                </a:lnTo>
                <a:lnTo>
                  <a:pt x="705379" y="1340380"/>
                </a:lnTo>
                <a:lnTo>
                  <a:pt x="688446" y="1341174"/>
                </a:lnTo>
                <a:lnTo>
                  <a:pt x="670983" y="1341438"/>
                </a:lnTo>
                <a:lnTo>
                  <a:pt x="670719" y="1341438"/>
                </a:lnTo>
                <a:lnTo>
                  <a:pt x="653521" y="1341438"/>
                </a:lnTo>
                <a:lnTo>
                  <a:pt x="636323" y="1340380"/>
                </a:lnTo>
                <a:lnTo>
                  <a:pt x="619125" y="1339322"/>
                </a:lnTo>
                <a:lnTo>
                  <a:pt x="602456" y="1337999"/>
                </a:lnTo>
                <a:lnTo>
                  <a:pt x="585523" y="1335882"/>
                </a:lnTo>
                <a:lnTo>
                  <a:pt x="568590" y="1333501"/>
                </a:lnTo>
                <a:lnTo>
                  <a:pt x="552185" y="1331119"/>
                </a:lnTo>
                <a:lnTo>
                  <a:pt x="535781" y="1327944"/>
                </a:lnTo>
                <a:lnTo>
                  <a:pt x="519377" y="1324240"/>
                </a:lnTo>
                <a:lnTo>
                  <a:pt x="503237" y="1320272"/>
                </a:lnTo>
                <a:lnTo>
                  <a:pt x="487362" y="1316038"/>
                </a:lnTo>
                <a:lnTo>
                  <a:pt x="471223" y="1311276"/>
                </a:lnTo>
                <a:lnTo>
                  <a:pt x="455877" y="1306249"/>
                </a:lnTo>
                <a:lnTo>
                  <a:pt x="440267" y="1300692"/>
                </a:lnTo>
                <a:lnTo>
                  <a:pt x="424921" y="1294872"/>
                </a:lnTo>
                <a:lnTo>
                  <a:pt x="409840" y="1288786"/>
                </a:lnTo>
                <a:lnTo>
                  <a:pt x="394758" y="1282171"/>
                </a:lnTo>
                <a:lnTo>
                  <a:pt x="379942" y="1275292"/>
                </a:lnTo>
                <a:lnTo>
                  <a:pt x="365389" y="1267884"/>
                </a:lnTo>
                <a:lnTo>
                  <a:pt x="351102" y="1260476"/>
                </a:lnTo>
                <a:lnTo>
                  <a:pt x="337079" y="1252538"/>
                </a:lnTo>
                <a:lnTo>
                  <a:pt x="323056" y="1244336"/>
                </a:lnTo>
                <a:lnTo>
                  <a:pt x="309298" y="1235605"/>
                </a:lnTo>
                <a:lnTo>
                  <a:pt x="295804" y="1226874"/>
                </a:lnTo>
                <a:lnTo>
                  <a:pt x="282575" y="1217613"/>
                </a:lnTo>
                <a:lnTo>
                  <a:pt x="269346" y="1208088"/>
                </a:lnTo>
                <a:lnTo>
                  <a:pt x="256910" y="1198299"/>
                </a:lnTo>
                <a:lnTo>
                  <a:pt x="244210" y="1188244"/>
                </a:lnTo>
                <a:lnTo>
                  <a:pt x="232039" y="1177661"/>
                </a:lnTo>
                <a:lnTo>
                  <a:pt x="220133" y="1167078"/>
                </a:lnTo>
                <a:lnTo>
                  <a:pt x="207962" y="1156230"/>
                </a:lnTo>
                <a:lnTo>
                  <a:pt x="196585" y="1144853"/>
                </a:lnTo>
                <a:lnTo>
                  <a:pt x="185473" y="1133476"/>
                </a:lnTo>
                <a:lnTo>
                  <a:pt x="174625" y="1121834"/>
                </a:lnTo>
                <a:lnTo>
                  <a:pt x="163777" y="1109663"/>
                </a:lnTo>
                <a:lnTo>
                  <a:pt x="153458" y="1097492"/>
                </a:lnTo>
                <a:lnTo>
                  <a:pt x="143139" y="1084792"/>
                </a:lnTo>
                <a:lnTo>
                  <a:pt x="133614" y="1072092"/>
                </a:lnTo>
                <a:lnTo>
                  <a:pt x="124089" y="1058863"/>
                </a:lnTo>
                <a:lnTo>
                  <a:pt x="114829" y="1045898"/>
                </a:lnTo>
                <a:lnTo>
                  <a:pt x="105833" y="1032405"/>
                </a:lnTo>
                <a:lnTo>
                  <a:pt x="97102" y="1018646"/>
                </a:lnTo>
                <a:lnTo>
                  <a:pt x="89164" y="1004623"/>
                </a:lnTo>
                <a:lnTo>
                  <a:pt x="81227" y="990336"/>
                </a:lnTo>
                <a:lnTo>
                  <a:pt x="73554" y="976048"/>
                </a:lnTo>
                <a:lnTo>
                  <a:pt x="66410" y="961496"/>
                </a:lnTo>
                <a:lnTo>
                  <a:pt x="59531" y="946680"/>
                </a:lnTo>
                <a:lnTo>
                  <a:pt x="52916" y="931863"/>
                </a:lnTo>
                <a:lnTo>
                  <a:pt x="46566" y="916782"/>
                </a:lnTo>
                <a:lnTo>
                  <a:pt x="41010" y="901171"/>
                </a:lnTo>
                <a:lnTo>
                  <a:pt x="35454" y="885825"/>
                </a:lnTo>
                <a:lnTo>
                  <a:pt x="30427" y="870215"/>
                </a:lnTo>
                <a:lnTo>
                  <a:pt x="25664" y="854340"/>
                </a:lnTo>
                <a:lnTo>
                  <a:pt x="21166" y="838465"/>
                </a:lnTo>
                <a:lnTo>
                  <a:pt x="17198" y="822061"/>
                </a:lnTo>
                <a:lnTo>
                  <a:pt x="13758" y="805921"/>
                </a:lnTo>
                <a:lnTo>
                  <a:pt x="10583" y="789253"/>
                </a:lnTo>
                <a:lnTo>
                  <a:pt x="7937" y="772848"/>
                </a:lnTo>
                <a:lnTo>
                  <a:pt x="5556" y="756180"/>
                </a:lnTo>
                <a:lnTo>
                  <a:pt x="3439" y="739246"/>
                </a:lnTo>
                <a:lnTo>
                  <a:pt x="2116" y="722313"/>
                </a:lnTo>
                <a:lnTo>
                  <a:pt x="1058" y="705380"/>
                </a:lnTo>
                <a:lnTo>
                  <a:pt x="529" y="687917"/>
                </a:lnTo>
                <a:lnTo>
                  <a:pt x="0" y="670719"/>
                </a:lnTo>
                <a:lnTo>
                  <a:pt x="529" y="653521"/>
                </a:lnTo>
                <a:lnTo>
                  <a:pt x="1058" y="636323"/>
                </a:lnTo>
                <a:lnTo>
                  <a:pt x="2116" y="619125"/>
                </a:lnTo>
                <a:lnTo>
                  <a:pt x="3439" y="602192"/>
                </a:lnTo>
                <a:lnTo>
                  <a:pt x="5556" y="585523"/>
                </a:lnTo>
                <a:lnTo>
                  <a:pt x="7937" y="568855"/>
                </a:lnTo>
                <a:lnTo>
                  <a:pt x="10583" y="551921"/>
                </a:lnTo>
                <a:lnTo>
                  <a:pt x="13758" y="535782"/>
                </a:lnTo>
                <a:lnTo>
                  <a:pt x="17198" y="519377"/>
                </a:lnTo>
                <a:lnTo>
                  <a:pt x="21166" y="503238"/>
                </a:lnTo>
                <a:lnTo>
                  <a:pt x="25664" y="487098"/>
                </a:lnTo>
                <a:lnTo>
                  <a:pt x="30427" y="471488"/>
                </a:lnTo>
                <a:lnTo>
                  <a:pt x="35454" y="455877"/>
                </a:lnTo>
                <a:lnTo>
                  <a:pt x="41010" y="440267"/>
                </a:lnTo>
                <a:lnTo>
                  <a:pt x="46566" y="424921"/>
                </a:lnTo>
                <a:lnTo>
                  <a:pt x="52916" y="409840"/>
                </a:lnTo>
                <a:lnTo>
                  <a:pt x="59531" y="394759"/>
                </a:lnTo>
                <a:lnTo>
                  <a:pt x="66410" y="380207"/>
                </a:lnTo>
                <a:lnTo>
                  <a:pt x="73554" y="365654"/>
                </a:lnTo>
                <a:lnTo>
                  <a:pt x="81227" y="351102"/>
                </a:lnTo>
                <a:lnTo>
                  <a:pt x="89164" y="337079"/>
                </a:lnTo>
                <a:lnTo>
                  <a:pt x="97102" y="323057"/>
                </a:lnTo>
                <a:lnTo>
                  <a:pt x="105833" y="309298"/>
                </a:lnTo>
                <a:lnTo>
                  <a:pt x="114564" y="295804"/>
                </a:lnTo>
                <a:lnTo>
                  <a:pt x="124089" y="282311"/>
                </a:lnTo>
                <a:lnTo>
                  <a:pt x="133614" y="269611"/>
                </a:lnTo>
                <a:lnTo>
                  <a:pt x="143139" y="256646"/>
                </a:lnTo>
                <a:lnTo>
                  <a:pt x="153458" y="244211"/>
                </a:lnTo>
                <a:lnTo>
                  <a:pt x="163777" y="231775"/>
                </a:lnTo>
                <a:lnTo>
                  <a:pt x="174625" y="219869"/>
                </a:lnTo>
                <a:lnTo>
                  <a:pt x="185473" y="208227"/>
                </a:lnTo>
                <a:lnTo>
                  <a:pt x="196585" y="196585"/>
                </a:lnTo>
                <a:lnTo>
                  <a:pt x="207962" y="185473"/>
                </a:lnTo>
                <a:lnTo>
                  <a:pt x="220133" y="174625"/>
                </a:lnTo>
                <a:lnTo>
                  <a:pt x="232039" y="163512"/>
                </a:lnTo>
                <a:lnTo>
                  <a:pt x="244210" y="153458"/>
                </a:lnTo>
                <a:lnTo>
                  <a:pt x="256910" y="143404"/>
                </a:lnTo>
                <a:lnTo>
                  <a:pt x="269346" y="133350"/>
                </a:lnTo>
                <a:lnTo>
                  <a:pt x="282575" y="123825"/>
                </a:lnTo>
                <a:lnTo>
                  <a:pt x="295804" y="114829"/>
                </a:lnTo>
                <a:lnTo>
                  <a:pt x="309298" y="105833"/>
                </a:lnTo>
                <a:lnTo>
                  <a:pt x="323056" y="97367"/>
                </a:lnTo>
                <a:lnTo>
                  <a:pt x="337079" y="89164"/>
                </a:lnTo>
                <a:lnTo>
                  <a:pt x="351102" y="81227"/>
                </a:lnTo>
                <a:lnTo>
                  <a:pt x="365389" y="73819"/>
                </a:lnTo>
                <a:lnTo>
                  <a:pt x="379942" y="66146"/>
                </a:lnTo>
                <a:lnTo>
                  <a:pt x="394758" y="59531"/>
                </a:lnTo>
                <a:lnTo>
                  <a:pt x="409575" y="52917"/>
                </a:lnTo>
                <a:lnTo>
                  <a:pt x="424921" y="46567"/>
                </a:lnTo>
                <a:lnTo>
                  <a:pt x="440267" y="40746"/>
                </a:lnTo>
                <a:lnTo>
                  <a:pt x="455612" y="35454"/>
                </a:lnTo>
                <a:lnTo>
                  <a:pt x="471223" y="30162"/>
                </a:lnTo>
                <a:lnTo>
                  <a:pt x="487362" y="25664"/>
                </a:lnTo>
                <a:lnTo>
                  <a:pt x="503237" y="21167"/>
                </a:lnTo>
                <a:lnTo>
                  <a:pt x="519377" y="17462"/>
                </a:lnTo>
                <a:lnTo>
                  <a:pt x="535781" y="13758"/>
                </a:lnTo>
                <a:lnTo>
                  <a:pt x="552185" y="10583"/>
                </a:lnTo>
                <a:lnTo>
                  <a:pt x="568590" y="7673"/>
                </a:lnTo>
                <a:lnTo>
                  <a:pt x="585523" y="5556"/>
                </a:lnTo>
                <a:lnTo>
                  <a:pt x="602456" y="3439"/>
                </a:lnTo>
                <a:lnTo>
                  <a:pt x="619125" y="2117"/>
                </a:lnTo>
                <a:lnTo>
                  <a:pt x="636323" y="794"/>
                </a:lnTo>
                <a:lnTo>
                  <a:pt x="653521" y="264"/>
                </a:lnTo>
                <a:lnTo>
                  <a:pt x="6707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$lîďe"/>
          <p:cNvSpPr/>
          <p:nvPr/>
        </p:nvSpPr>
        <p:spPr bwMode="auto">
          <a:xfrm>
            <a:off x="3774496" y="3937061"/>
            <a:ext cx="2192674" cy="1989827"/>
          </a:xfrm>
          <a:prstGeom prst="rect">
            <a:avLst/>
          </a:prstGeom>
          <a:solidFill>
            <a:srgbClr val="4F8CB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$ḻiḋé"/>
          <p:cNvSpPr/>
          <p:nvPr/>
        </p:nvSpPr>
        <p:spPr bwMode="auto">
          <a:xfrm>
            <a:off x="4559226" y="4348194"/>
            <a:ext cx="623213" cy="593092"/>
          </a:xfrm>
          <a:custGeom>
            <a:avLst/>
            <a:gdLst>
              <a:gd name="T0" fmla="*/ 2147483646 w 5871"/>
              <a:gd name="T1" fmla="*/ 2147483646 h 5585"/>
              <a:gd name="T2" fmla="*/ 2147483646 w 5871"/>
              <a:gd name="T3" fmla="*/ 2147483646 h 5585"/>
              <a:gd name="T4" fmla="*/ 2147483646 w 5871"/>
              <a:gd name="T5" fmla="*/ 2147483646 h 5585"/>
              <a:gd name="T6" fmla="*/ 2147483646 w 5871"/>
              <a:gd name="T7" fmla="*/ 2147483646 h 5585"/>
              <a:gd name="T8" fmla="*/ 2147483646 w 5871"/>
              <a:gd name="T9" fmla="*/ 2147483646 h 5585"/>
              <a:gd name="T10" fmla="*/ 2147483646 w 5871"/>
              <a:gd name="T11" fmla="*/ 2147483646 h 5585"/>
              <a:gd name="T12" fmla="*/ 2147483646 w 5871"/>
              <a:gd name="T13" fmla="*/ 2147483646 h 5585"/>
              <a:gd name="T14" fmla="*/ 2147483646 w 5871"/>
              <a:gd name="T15" fmla="*/ 2147483646 h 5585"/>
              <a:gd name="T16" fmla="*/ 2147483646 w 5871"/>
              <a:gd name="T17" fmla="*/ 2147483646 h 5585"/>
              <a:gd name="T18" fmla="*/ 2147483646 w 5871"/>
              <a:gd name="T19" fmla="*/ 2147483646 h 5585"/>
              <a:gd name="T20" fmla="*/ 2147483646 w 5871"/>
              <a:gd name="T21" fmla="*/ 2147483646 h 5585"/>
              <a:gd name="T22" fmla="*/ 2147483646 w 5871"/>
              <a:gd name="T23" fmla="*/ 2147483646 h 5585"/>
              <a:gd name="T24" fmla="*/ 2147483646 w 5871"/>
              <a:gd name="T25" fmla="*/ 2147483646 h 5585"/>
              <a:gd name="T26" fmla="*/ 2147483646 w 5871"/>
              <a:gd name="T27" fmla="*/ 2147483646 h 5585"/>
              <a:gd name="T28" fmla="*/ 2147483646 w 5871"/>
              <a:gd name="T29" fmla="*/ 2147483646 h 5585"/>
              <a:gd name="T30" fmla="*/ 2147483646 w 5871"/>
              <a:gd name="T31" fmla="*/ 2147483646 h 5585"/>
              <a:gd name="T32" fmla="*/ 2147483646 w 5871"/>
              <a:gd name="T33" fmla="*/ 2147483646 h 5585"/>
              <a:gd name="T34" fmla="*/ 2147483646 w 5871"/>
              <a:gd name="T35" fmla="*/ 2147483646 h 5585"/>
              <a:gd name="T36" fmla="*/ 2147483646 w 5871"/>
              <a:gd name="T37" fmla="*/ 2147483646 h 5585"/>
              <a:gd name="T38" fmla="*/ 2147483646 w 5871"/>
              <a:gd name="T39" fmla="*/ 2147483646 h 5585"/>
              <a:gd name="T40" fmla="*/ 2147483646 w 5871"/>
              <a:gd name="T41" fmla="*/ 2147483646 h 5585"/>
              <a:gd name="T42" fmla="*/ 2147483646 w 5871"/>
              <a:gd name="T43" fmla="*/ 2147483646 h 5585"/>
              <a:gd name="T44" fmla="*/ 2147483646 w 5871"/>
              <a:gd name="T45" fmla="*/ 2147483646 h 5585"/>
              <a:gd name="T46" fmla="*/ 2147483646 w 5871"/>
              <a:gd name="T47" fmla="*/ 2147483646 h 5585"/>
              <a:gd name="T48" fmla="*/ 2147483646 w 5871"/>
              <a:gd name="T49" fmla="*/ 2147483646 h 5585"/>
              <a:gd name="T50" fmla="*/ 2147483646 w 5871"/>
              <a:gd name="T51" fmla="*/ 2147483646 h 5585"/>
              <a:gd name="T52" fmla="*/ 2147483646 w 5871"/>
              <a:gd name="T53" fmla="*/ 2147483646 h 5585"/>
              <a:gd name="T54" fmla="*/ 2147483646 w 5871"/>
              <a:gd name="T55" fmla="*/ 2147483646 h 5585"/>
              <a:gd name="T56" fmla="*/ 2147483646 w 5871"/>
              <a:gd name="T57" fmla="*/ 2147483646 h 5585"/>
              <a:gd name="T58" fmla="*/ 2147483646 w 5871"/>
              <a:gd name="T59" fmla="*/ 2147483646 h 5585"/>
              <a:gd name="T60" fmla="*/ 2147483646 w 5871"/>
              <a:gd name="T61" fmla="*/ 2147483646 h 5585"/>
              <a:gd name="T62" fmla="*/ 2147483646 w 5871"/>
              <a:gd name="T63" fmla="*/ 2147483646 h 5585"/>
              <a:gd name="T64" fmla="*/ 2147483646 w 5871"/>
              <a:gd name="T65" fmla="*/ 2147483646 h 5585"/>
              <a:gd name="T66" fmla="*/ 2147483646 w 5871"/>
              <a:gd name="T67" fmla="*/ 2147483646 h 5585"/>
              <a:gd name="T68" fmla="*/ 2147483646 w 5871"/>
              <a:gd name="T69" fmla="*/ 2147483646 h 5585"/>
              <a:gd name="T70" fmla="*/ 2147483646 w 5871"/>
              <a:gd name="T71" fmla="*/ 2147483646 h 5585"/>
              <a:gd name="T72" fmla="*/ 2147483646 w 5871"/>
              <a:gd name="T73" fmla="*/ 2147483646 h 5585"/>
              <a:gd name="T74" fmla="*/ 2147483646 w 5871"/>
              <a:gd name="T75" fmla="*/ 2147483646 h 5585"/>
              <a:gd name="T76" fmla="*/ 2147483646 w 5871"/>
              <a:gd name="T77" fmla="*/ 2147483646 h 5585"/>
              <a:gd name="T78" fmla="*/ 2147483646 w 5871"/>
              <a:gd name="T79" fmla="*/ 2147483646 h 5585"/>
              <a:gd name="T80" fmla="*/ 2147483646 w 5871"/>
              <a:gd name="T81" fmla="*/ 2147483646 h 5585"/>
              <a:gd name="T82" fmla="*/ 2147483646 w 5871"/>
              <a:gd name="T83" fmla="*/ 2147483646 h 5585"/>
              <a:gd name="T84" fmla="*/ 2147483646 w 5871"/>
              <a:gd name="T85" fmla="*/ 2147483646 h 5585"/>
              <a:gd name="T86" fmla="*/ 2147483646 w 5871"/>
              <a:gd name="T87" fmla="*/ 2147483646 h 5585"/>
              <a:gd name="T88" fmla="*/ 2147483646 w 5871"/>
              <a:gd name="T89" fmla="*/ 2147483646 h 5585"/>
              <a:gd name="T90" fmla="*/ 2147483646 w 5871"/>
              <a:gd name="T91" fmla="*/ 2147483646 h 5585"/>
              <a:gd name="T92" fmla="*/ 2147483646 w 5871"/>
              <a:gd name="T93" fmla="*/ 2147483646 h 5585"/>
              <a:gd name="T94" fmla="*/ 2147483646 w 5871"/>
              <a:gd name="T95" fmla="*/ 2147483646 h 5585"/>
              <a:gd name="T96" fmla="*/ 2147483646 w 5871"/>
              <a:gd name="T97" fmla="*/ 2147483646 h 5585"/>
              <a:gd name="T98" fmla="*/ 2147483646 w 5871"/>
              <a:gd name="T99" fmla="*/ 2147483646 h 5585"/>
              <a:gd name="T100" fmla="*/ 2147483646 w 5871"/>
              <a:gd name="T101" fmla="*/ 2147483646 h 5585"/>
              <a:gd name="T102" fmla="*/ 2147483646 w 5871"/>
              <a:gd name="T103" fmla="*/ 2147483646 h 5585"/>
              <a:gd name="T104" fmla="*/ 0 w 5871"/>
              <a:gd name="T105" fmla="*/ 2147483646 h 5585"/>
              <a:gd name="T106" fmla="*/ 2147483646 w 5871"/>
              <a:gd name="T107" fmla="*/ 0 h 5585"/>
              <a:gd name="T108" fmla="*/ 2147483646 w 5871"/>
              <a:gd name="T109" fmla="*/ 2147483646 h 5585"/>
              <a:gd name="T110" fmla="*/ 2147483646 w 5871"/>
              <a:gd name="T111" fmla="*/ 2147483646 h 55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71" h="5585">
                <a:moveTo>
                  <a:pt x="774" y="374"/>
                </a:moveTo>
                <a:lnTo>
                  <a:pt x="774" y="1910"/>
                </a:lnTo>
                <a:lnTo>
                  <a:pt x="5107" y="1910"/>
                </a:lnTo>
                <a:lnTo>
                  <a:pt x="5107" y="374"/>
                </a:lnTo>
                <a:lnTo>
                  <a:pt x="774" y="374"/>
                </a:lnTo>
                <a:close/>
                <a:moveTo>
                  <a:pt x="1597" y="3265"/>
                </a:moveTo>
                <a:lnTo>
                  <a:pt x="1597" y="3265"/>
                </a:lnTo>
                <a:lnTo>
                  <a:pt x="1591" y="3265"/>
                </a:lnTo>
                <a:lnTo>
                  <a:pt x="1587" y="3265"/>
                </a:lnTo>
                <a:lnTo>
                  <a:pt x="1586" y="3265"/>
                </a:lnTo>
                <a:lnTo>
                  <a:pt x="1581" y="3265"/>
                </a:lnTo>
                <a:lnTo>
                  <a:pt x="1576" y="3265"/>
                </a:lnTo>
                <a:lnTo>
                  <a:pt x="1571" y="3265"/>
                </a:lnTo>
                <a:lnTo>
                  <a:pt x="1570" y="3265"/>
                </a:lnTo>
                <a:lnTo>
                  <a:pt x="1566" y="3265"/>
                </a:lnTo>
                <a:lnTo>
                  <a:pt x="1560" y="3265"/>
                </a:lnTo>
                <a:lnTo>
                  <a:pt x="1555" y="3265"/>
                </a:lnTo>
                <a:lnTo>
                  <a:pt x="1550" y="3265"/>
                </a:lnTo>
                <a:lnTo>
                  <a:pt x="1545" y="3265"/>
                </a:lnTo>
                <a:lnTo>
                  <a:pt x="1540" y="3265"/>
                </a:lnTo>
                <a:lnTo>
                  <a:pt x="1539" y="3265"/>
                </a:lnTo>
                <a:lnTo>
                  <a:pt x="1535" y="3265"/>
                </a:lnTo>
                <a:lnTo>
                  <a:pt x="1529" y="3265"/>
                </a:lnTo>
                <a:lnTo>
                  <a:pt x="1525" y="3265"/>
                </a:lnTo>
                <a:lnTo>
                  <a:pt x="1524" y="3265"/>
                </a:lnTo>
                <a:lnTo>
                  <a:pt x="1519" y="3265"/>
                </a:lnTo>
                <a:lnTo>
                  <a:pt x="1514" y="3265"/>
                </a:lnTo>
                <a:lnTo>
                  <a:pt x="1509" y="3265"/>
                </a:lnTo>
                <a:lnTo>
                  <a:pt x="1508" y="3265"/>
                </a:lnTo>
                <a:lnTo>
                  <a:pt x="1504" y="3265"/>
                </a:lnTo>
                <a:lnTo>
                  <a:pt x="1498" y="3265"/>
                </a:lnTo>
                <a:lnTo>
                  <a:pt x="1494" y="3265"/>
                </a:lnTo>
                <a:lnTo>
                  <a:pt x="1493" y="3265"/>
                </a:lnTo>
                <a:lnTo>
                  <a:pt x="1488" y="3265"/>
                </a:lnTo>
                <a:lnTo>
                  <a:pt x="1483" y="3265"/>
                </a:lnTo>
                <a:lnTo>
                  <a:pt x="1478" y="3265"/>
                </a:lnTo>
                <a:lnTo>
                  <a:pt x="1477" y="3265"/>
                </a:lnTo>
                <a:lnTo>
                  <a:pt x="1473" y="3265"/>
                </a:lnTo>
                <a:lnTo>
                  <a:pt x="1467" y="3265"/>
                </a:lnTo>
                <a:lnTo>
                  <a:pt x="1463" y="3265"/>
                </a:lnTo>
                <a:lnTo>
                  <a:pt x="1462" y="3265"/>
                </a:lnTo>
                <a:lnTo>
                  <a:pt x="1457" y="3265"/>
                </a:lnTo>
                <a:lnTo>
                  <a:pt x="1452" y="3265"/>
                </a:lnTo>
                <a:lnTo>
                  <a:pt x="1446" y="3265"/>
                </a:lnTo>
                <a:lnTo>
                  <a:pt x="1442" y="3265"/>
                </a:lnTo>
                <a:lnTo>
                  <a:pt x="1266" y="3265"/>
                </a:lnTo>
                <a:lnTo>
                  <a:pt x="1345" y="3830"/>
                </a:lnTo>
                <a:lnTo>
                  <a:pt x="1294" y="3911"/>
                </a:lnTo>
                <a:lnTo>
                  <a:pt x="1345" y="3977"/>
                </a:lnTo>
                <a:lnTo>
                  <a:pt x="1117" y="4116"/>
                </a:lnTo>
                <a:lnTo>
                  <a:pt x="1112" y="4144"/>
                </a:lnTo>
                <a:lnTo>
                  <a:pt x="1106" y="4173"/>
                </a:lnTo>
                <a:lnTo>
                  <a:pt x="1103" y="4201"/>
                </a:lnTo>
                <a:lnTo>
                  <a:pt x="1099" y="4228"/>
                </a:lnTo>
                <a:lnTo>
                  <a:pt x="1097" y="4255"/>
                </a:lnTo>
                <a:lnTo>
                  <a:pt x="1096" y="4281"/>
                </a:lnTo>
                <a:lnTo>
                  <a:pt x="1096" y="4308"/>
                </a:lnTo>
                <a:lnTo>
                  <a:pt x="1096" y="4333"/>
                </a:lnTo>
                <a:lnTo>
                  <a:pt x="1097" y="4359"/>
                </a:lnTo>
                <a:lnTo>
                  <a:pt x="1098" y="4383"/>
                </a:lnTo>
                <a:lnTo>
                  <a:pt x="1100" y="4407"/>
                </a:lnTo>
                <a:lnTo>
                  <a:pt x="1104" y="4432"/>
                </a:lnTo>
                <a:lnTo>
                  <a:pt x="1112" y="4478"/>
                </a:lnTo>
                <a:lnTo>
                  <a:pt x="1121" y="4523"/>
                </a:lnTo>
                <a:lnTo>
                  <a:pt x="1133" y="4568"/>
                </a:lnTo>
                <a:lnTo>
                  <a:pt x="1147" y="4611"/>
                </a:lnTo>
                <a:lnTo>
                  <a:pt x="1162" y="4653"/>
                </a:lnTo>
                <a:lnTo>
                  <a:pt x="1179" y="4694"/>
                </a:lnTo>
                <a:lnTo>
                  <a:pt x="1198" y="4733"/>
                </a:lnTo>
                <a:lnTo>
                  <a:pt x="1218" y="4772"/>
                </a:lnTo>
                <a:lnTo>
                  <a:pt x="1238" y="4812"/>
                </a:lnTo>
                <a:lnTo>
                  <a:pt x="1259" y="4849"/>
                </a:lnTo>
                <a:lnTo>
                  <a:pt x="774" y="4849"/>
                </a:lnTo>
                <a:lnTo>
                  <a:pt x="774" y="2135"/>
                </a:lnTo>
                <a:lnTo>
                  <a:pt x="2185" y="2135"/>
                </a:lnTo>
                <a:lnTo>
                  <a:pt x="2185" y="4849"/>
                </a:lnTo>
                <a:lnTo>
                  <a:pt x="1780" y="4849"/>
                </a:lnTo>
                <a:lnTo>
                  <a:pt x="1801" y="4812"/>
                </a:lnTo>
                <a:lnTo>
                  <a:pt x="1821" y="4772"/>
                </a:lnTo>
                <a:lnTo>
                  <a:pt x="1841" y="4733"/>
                </a:lnTo>
                <a:lnTo>
                  <a:pt x="1859" y="4694"/>
                </a:lnTo>
                <a:lnTo>
                  <a:pt x="1876" y="4653"/>
                </a:lnTo>
                <a:lnTo>
                  <a:pt x="1892" y="4611"/>
                </a:lnTo>
                <a:lnTo>
                  <a:pt x="1905" y="4568"/>
                </a:lnTo>
                <a:lnTo>
                  <a:pt x="1917" y="4523"/>
                </a:lnTo>
                <a:lnTo>
                  <a:pt x="1927" y="4478"/>
                </a:lnTo>
                <a:lnTo>
                  <a:pt x="1935" y="4432"/>
                </a:lnTo>
                <a:lnTo>
                  <a:pt x="1938" y="4407"/>
                </a:lnTo>
                <a:lnTo>
                  <a:pt x="1941" y="4383"/>
                </a:lnTo>
                <a:lnTo>
                  <a:pt x="1942" y="4359"/>
                </a:lnTo>
                <a:lnTo>
                  <a:pt x="1943" y="4333"/>
                </a:lnTo>
                <a:lnTo>
                  <a:pt x="1943" y="4308"/>
                </a:lnTo>
                <a:lnTo>
                  <a:pt x="1942" y="4281"/>
                </a:lnTo>
                <a:lnTo>
                  <a:pt x="1941" y="4255"/>
                </a:lnTo>
                <a:lnTo>
                  <a:pt x="1938" y="4228"/>
                </a:lnTo>
                <a:lnTo>
                  <a:pt x="1936" y="4201"/>
                </a:lnTo>
                <a:lnTo>
                  <a:pt x="1932" y="4173"/>
                </a:lnTo>
                <a:lnTo>
                  <a:pt x="1927" y="4144"/>
                </a:lnTo>
                <a:lnTo>
                  <a:pt x="1922" y="4116"/>
                </a:lnTo>
                <a:lnTo>
                  <a:pt x="1694" y="3977"/>
                </a:lnTo>
                <a:lnTo>
                  <a:pt x="1745" y="3911"/>
                </a:lnTo>
                <a:lnTo>
                  <a:pt x="1694" y="3830"/>
                </a:lnTo>
                <a:lnTo>
                  <a:pt x="1771" y="3265"/>
                </a:lnTo>
                <a:lnTo>
                  <a:pt x="1597" y="3265"/>
                </a:lnTo>
                <a:close/>
                <a:moveTo>
                  <a:pt x="4819" y="863"/>
                </a:moveTo>
                <a:lnTo>
                  <a:pt x="4819" y="1057"/>
                </a:lnTo>
                <a:lnTo>
                  <a:pt x="3585" y="1057"/>
                </a:lnTo>
                <a:lnTo>
                  <a:pt x="3585" y="863"/>
                </a:lnTo>
                <a:lnTo>
                  <a:pt x="4819" y="863"/>
                </a:lnTo>
                <a:close/>
                <a:moveTo>
                  <a:pt x="5002" y="1108"/>
                </a:moveTo>
                <a:lnTo>
                  <a:pt x="5002" y="1379"/>
                </a:lnTo>
                <a:lnTo>
                  <a:pt x="3769" y="1379"/>
                </a:lnTo>
                <a:lnTo>
                  <a:pt x="3769" y="1108"/>
                </a:lnTo>
                <a:lnTo>
                  <a:pt x="5002" y="1108"/>
                </a:lnTo>
                <a:close/>
                <a:moveTo>
                  <a:pt x="4891" y="1429"/>
                </a:moveTo>
                <a:lnTo>
                  <a:pt x="4891" y="1623"/>
                </a:lnTo>
                <a:lnTo>
                  <a:pt x="3657" y="1623"/>
                </a:lnTo>
                <a:lnTo>
                  <a:pt x="3657" y="1429"/>
                </a:lnTo>
                <a:lnTo>
                  <a:pt x="4891" y="1429"/>
                </a:lnTo>
                <a:close/>
                <a:moveTo>
                  <a:pt x="4977" y="1659"/>
                </a:moveTo>
                <a:lnTo>
                  <a:pt x="4977" y="1853"/>
                </a:lnTo>
                <a:lnTo>
                  <a:pt x="3743" y="1853"/>
                </a:lnTo>
                <a:lnTo>
                  <a:pt x="3743" y="1659"/>
                </a:lnTo>
                <a:lnTo>
                  <a:pt x="4977" y="1659"/>
                </a:lnTo>
                <a:close/>
                <a:moveTo>
                  <a:pt x="1643" y="596"/>
                </a:moveTo>
                <a:lnTo>
                  <a:pt x="1833" y="561"/>
                </a:lnTo>
                <a:lnTo>
                  <a:pt x="2061" y="1773"/>
                </a:lnTo>
                <a:lnTo>
                  <a:pt x="1871" y="1809"/>
                </a:lnTo>
                <a:lnTo>
                  <a:pt x="1643" y="596"/>
                </a:lnTo>
                <a:close/>
                <a:moveTo>
                  <a:pt x="1388" y="596"/>
                </a:moveTo>
                <a:lnTo>
                  <a:pt x="1579" y="561"/>
                </a:lnTo>
                <a:lnTo>
                  <a:pt x="1807" y="1773"/>
                </a:lnTo>
                <a:lnTo>
                  <a:pt x="1616" y="1809"/>
                </a:lnTo>
                <a:lnTo>
                  <a:pt x="1388" y="596"/>
                </a:lnTo>
                <a:close/>
                <a:moveTo>
                  <a:pt x="1134" y="596"/>
                </a:moveTo>
                <a:lnTo>
                  <a:pt x="1324" y="561"/>
                </a:lnTo>
                <a:lnTo>
                  <a:pt x="1551" y="1773"/>
                </a:lnTo>
                <a:lnTo>
                  <a:pt x="1361" y="1809"/>
                </a:lnTo>
                <a:lnTo>
                  <a:pt x="1134" y="596"/>
                </a:lnTo>
                <a:close/>
                <a:moveTo>
                  <a:pt x="884" y="568"/>
                </a:moveTo>
                <a:lnTo>
                  <a:pt x="1077" y="568"/>
                </a:lnTo>
                <a:lnTo>
                  <a:pt x="1077" y="1802"/>
                </a:lnTo>
                <a:lnTo>
                  <a:pt x="884" y="1802"/>
                </a:lnTo>
                <a:lnTo>
                  <a:pt x="884" y="568"/>
                </a:lnTo>
                <a:close/>
                <a:moveTo>
                  <a:pt x="3540" y="2418"/>
                </a:moveTo>
                <a:lnTo>
                  <a:pt x="3807" y="2354"/>
                </a:lnTo>
                <a:lnTo>
                  <a:pt x="4033" y="3306"/>
                </a:lnTo>
                <a:lnTo>
                  <a:pt x="3765" y="3369"/>
                </a:lnTo>
                <a:lnTo>
                  <a:pt x="3540" y="2418"/>
                </a:lnTo>
                <a:close/>
                <a:moveTo>
                  <a:pt x="3622" y="2531"/>
                </a:moveTo>
                <a:lnTo>
                  <a:pt x="3639" y="2606"/>
                </a:lnTo>
                <a:lnTo>
                  <a:pt x="3791" y="2570"/>
                </a:lnTo>
                <a:lnTo>
                  <a:pt x="3773" y="2496"/>
                </a:lnTo>
                <a:lnTo>
                  <a:pt x="3622" y="2531"/>
                </a:lnTo>
                <a:close/>
                <a:moveTo>
                  <a:pt x="3739" y="3028"/>
                </a:moveTo>
                <a:lnTo>
                  <a:pt x="3776" y="3184"/>
                </a:lnTo>
                <a:lnTo>
                  <a:pt x="3928" y="3148"/>
                </a:lnTo>
                <a:lnTo>
                  <a:pt x="3890" y="2991"/>
                </a:lnTo>
                <a:lnTo>
                  <a:pt x="3739" y="3028"/>
                </a:lnTo>
                <a:close/>
                <a:moveTo>
                  <a:pt x="3193" y="2418"/>
                </a:moveTo>
                <a:lnTo>
                  <a:pt x="3418" y="3369"/>
                </a:lnTo>
                <a:lnTo>
                  <a:pt x="3687" y="3306"/>
                </a:lnTo>
                <a:lnTo>
                  <a:pt x="3461" y="2354"/>
                </a:lnTo>
                <a:lnTo>
                  <a:pt x="3193" y="2418"/>
                </a:lnTo>
                <a:close/>
                <a:moveTo>
                  <a:pt x="3276" y="2531"/>
                </a:moveTo>
                <a:lnTo>
                  <a:pt x="3426" y="2496"/>
                </a:lnTo>
                <a:lnTo>
                  <a:pt x="3444" y="2570"/>
                </a:lnTo>
                <a:lnTo>
                  <a:pt x="3292" y="2606"/>
                </a:lnTo>
                <a:lnTo>
                  <a:pt x="3276" y="2531"/>
                </a:lnTo>
                <a:close/>
                <a:moveTo>
                  <a:pt x="3393" y="3028"/>
                </a:moveTo>
                <a:lnTo>
                  <a:pt x="3429" y="3184"/>
                </a:lnTo>
                <a:lnTo>
                  <a:pt x="3581" y="3148"/>
                </a:lnTo>
                <a:lnTo>
                  <a:pt x="3544" y="2991"/>
                </a:lnTo>
                <a:lnTo>
                  <a:pt x="3393" y="3028"/>
                </a:lnTo>
                <a:close/>
                <a:moveTo>
                  <a:pt x="2841" y="2418"/>
                </a:moveTo>
                <a:lnTo>
                  <a:pt x="3109" y="2354"/>
                </a:lnTo>
                <a:lnTo>
                  <a:pt x="3335" y="3306"/>
                </a:lnTo>
                <a:lnTo>
                  <a:pt x="3067" y="3369"/>
                </a:lnTo>
                <a:lnTo>
                  <a:pt x="2841" y="2418"/>
                </a:lnTo>
                <a:close/>
                <a:moveTo>
                  <a:pt x="2923" y="2531"/>
                </a:moveTo>
                <a:lnTo>
                  <a:pt x="2941" y="2606"/>
                </a:lnTo>
                <a:lnTo>
                  <a:pt x="3092" y="2570"/>
                </a:lnTo>
                <a:lnTo>
                  <a:pt x="3075" y="2496"/>
                </a:lnTo>
                <a:lnTo>
                  <a:pt x="2923" y="2531"/>
                </a:lnTo>
                <a:close/>
                <a:moveTo>
                  <a:pt x="3041" y="3028"/>
                </a:moveTo>
                <a:lnTo>
                  <a:pt x="3192" y="2991"/>
                </a:lnTo>
                <a:lnTo>
                  <a:pt x="3229" y="3148"/>
                </a:lnTo>
                <a:lnTo>
                  <a:pt x="3078" y="3184"/>
                </a:lnTo>
                <a:lnTo>
                  <a:pt x="3041" y="3028"/>
                </a:lnTo>
                <a:close/>
                <a:moveTo>
                  <a:pt x="2553" y="2372"/>
                </a:moveTo>
                <a:lnTo>
                  <a:pt x="2828" y="2372"/>
                </a:lnTo>
                <a:lnTo>
                  <a:pt x="2828" y="3352"/>
                </a:lnTo>
                <a:lnTo>
                  <a:pt x="2553" y="3352"/>
                </a:lnTo>
                <a:lnTo>
                  <a:pt x="2553" y="2372"/>
                </a:lnTo>
                <a:close/>
                <a:moveTo>
                  <a:pt x="2606" y="2503"/>
                </a:moveTo>
                <a:lnTo>
                  <a:pt x="2606" y="2579"/>
                </a:lnTo>
                <a:lnTo>
                  <a:pt x="2762" y="2579"/>
                </a:lnTo>
                <a:lnTo>
                  <a:pt x="2762" y="2503"/>
                </a:lnTo>
                <a:lnTo>
                  <a:pt x="2606" y="2503"/>
                </a:lnTo>
                <a:close/>
                <a:moveTo>
                  <a:pt x="2606" y="3012"/>
                </a:moveTo>
                <a:lnTo>
                  <a:pt x="2606" y="3173"/>
                </a:lnTo>
                <a:lnTo>
                  <a:pt x="2762" y="3173"/>
                </a:lnTo>
                <a:lnTo>
                  <a:pt x="2762" y="3012"/>
                </a:lnTo>
                <a:lnTo>
                  <a:pt x="2606" y="3012"/>
                </a:lnTo>
                <a:close/>
                <a:moveTo>
                  <a:pt x="5555" y="151"/>
                </a:moveTo>
                <a:lnTo>
                  <a:pt x="5555" y="374"/>
                </a:lnTo>
                <a:lnTo>
                  <a:pt x="5555" y="4849"/>
                </a:lnTo>
                <a:lnTo>
                  <a:pt x="5871" y="4849"/>
                </a:lnTo>
                <a:lnTo>
                  <a:pt x="5871" y="5585"/>
                </a:lnTo>
                <a:lnTo>
                  <a:pt x="0" y="5585"/>
                </a:lnTo>
                <a:lnTo>
                  <a:pt x="0" y="4849"/>
                </a:lnTo>
                <a:lnTo>
                  <a:pt x="326" y="4849"/>
                </a:lnTo>
                <a:lnTo>
                  <a:pt x="326" y="374"/>
                </a:lnTo>
                <a:lnTo>
                  <a:pt x="326" y="151"/>
                </a:lnTo>
                <a:lnTo>
                  <a:pt x="326" y="0"/>
                </a:lnTo>
                <a:lnTo>
                  <a:pt x="5555" y="0"/>
                </a:lnTo>
                <a:lnTo>
                  <a:pt x="5555" y="151"/>
                </a:lnTo>
                <a:close/>
                <a:moveTo>
                  <a:pt x="2409" y="2135"/>
                </a:moveTo>
                <a:lnTo>
                  <a:pt x="2409" y="3385"/>
                </a:lnTo>
                <a:lnTo>
                  <a:pt x="5107" y="3385"/>
                </a:lnTo>
                <a:lnTo>
                  <a:pt x="5107" y="2135"/>
                </a:lnTo>
                <a:lnTo>
                  <a:pt x="2409" y="2135"/>
                </a:lnTo>
                <a:close/>
                <a:moveTo>
                  <a:pt x="2409" y="3609"/>
                </a:moveTo>
                <a:lnTo>
                  <a:pt x="2409" y="4849"/>
                </a:lnTo>
                <a:lnTo>
                  <a:pt x="5107" y="4849"/>
                </a:lnTo>
                <a:lnTo>
                  <a:pt x="5107" y="3609"/>
                </a:lnTo>
                <a:lnTo>
                  <a:pt x="2409" y="36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ṩļïdé"/>
          <p:cNvSpPr/>
          <p:nvPr/>
        </p:nvSpPr>
        <p:spPr bwMode="auto">
          <a:xfrm>
            <a:off x="6224831" y="3937061"/>
            <a:ext cx="2192674" cy="19898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ṡḷïḓé"/>
          <p:cNvSpPr/>
          <p:nvPr/>
        </p:nvSpPr>
        <p:spPr bwMode="auto">
          <a:xfrm>
            <a:off x="7009561" y="4333133"/>
            <a:ext cx="623213" cy="623213"/>
          </a:xfrm>
          <a:custGeom>
            <a:avLst/>
            <a:gdLst/>
            <a:ahLst/>
            <a:cxnLst/>
            <a:rect l="0" t="0" r="r" b="b"/>
            <a:pathLst>
              <a:path w="14245316" h="14255088">
                <a:moveTo>
                  <a:pt x="7593642" y="12119807"/>
                </a:moveTo>
                <a:lnTo>
                  <a:pt x="7662036" y="12774427"/>
                </a:lnTo>
                <a:lnTo>
                  <a:pt x="7564332" y="12784197"/>
                </a:lnTo>
                <a:lnTo>
                  <a:pt x="7505708" y="12129577"/>
                </a:lnTo>
                <a:lnTo>
                  <a:pt x="7593642" y="12119807"/>
                </a:lnTo>
                <a:close/>
                <a:moveTo>
                  <a:pt x="6626368" y="12119807"/>
                </a:moveTo>
                <a:lnTo>
                  <a:pt x="6714302" y="12129577"/>
                </a:lnTo>
                <a:lnTo>
                  <a:pt x="6665448" y="12784197"/>
                </a:lnTo>
                <a:lnTo>
                  <a:pt x="6567744" y="12774427"/>
                </a:lnTo>
                <a:lnTo>
                  <a:pt x="6626368" y="12119807"/>
                </a:lnTo>
                <a:close/>
                <a:moveTo>
                  <a:pt x="8463212" y="11963479"/>
                </a:moveTo>
                <a:lnTo>
                  <a:pt x="8639080" y="12598559"/>
                </a:lnTo>
                <a:lnTo>
                  <a:pt x="8541376" y="12618100"/>
                </a:lnTo>
                <a:lnTo>
                  <a:pt x="8375278" y="11983020"/>
                </a:lnTo>
                <a:lnTo>
                  <a:pt x="8463212" y="11963479"/>
                </a:lnTo>
                <a:close/>
                <a:moveTo>
                  <a:pt x="5756798" y="11953709"/>
                </a:moveTo>
                <a:lnTo>
                  <a:pt x="5844732" y="11983020"/>
                </a:lnTo>
                <a:lnTo>
                  <a:pt x="5678634" y="12618100"/>
                </a:lnTo>
                <a:lnTo>
                  <a:pt x="5590700" y="12598559"/>
                </a:lnTo>
                <a:lnTo>
                  <a:pt x="5756798" y="11953709"/>
                </a:lnTo>
                <a:close/>
                <a:moveTo>
                  <a:pt x="7085580" y="11728989"/>
                </a:moveTo>
                <a:lnTo>
                  <a:pt x="7173512" y="11728989"/>
                </a:lnTo>
                <a:lnTo>
                  <a:pt x="7173512" y="12803738"/>
                </a:lnTo>
                <a:lnTo>
                  <a:pt x="7085580" y="12803738"/>
                </a:lnTo>
                <a:lnTo>
                  <a:pt x="7085580" y="11728989"/>
                </a:lnTo>
                <a:close/>
                <a:moveTo>
                  <a:pt x="6264860" y="11650825"/>
                </a:moveTo>
                <a:lnTo>
                  <a:pt x="6352796" y="11660595"/>
                </a:lnTo>
                <a:lnTo>
                  <a:pt x="6167156" y="12725575"/>
                </a:lnTo>
                <a:lnTo>
                  <a:pt x="6079222" y="12706034"/>
                </a:lnTo>
                <a:lnTo>
                  <a:pt x="6264860" y="11650825"/>
                </a:lnTo>
                <a:close/>
                <a:moveTo>
                  <a:pt x="4936080" y="11650825"/>
                </a:moveTo>
                <a:lnTo>
                  <a:pt x="5014244" y="11689907"/>
                </a:lnTo>
                <a:lnTo>
                  <a:pt x="4740672" y="12285904"/>
                </a:lnTo>
                <a:lnTo>
                  <a:pt x="4652736" y="12246823"/>
                </a:lnTo>
                <a:lnTo>
                  <a:pt x="4936080" y="11650825"/>
                </a:lnTo>
                <a:close/>
                <a:moveTo>
                  <a:pt x="9303472" y="11641055"/>
                </a:moveTo>
                <a:lnTo>
                  <a:pt x="9596584" y="12237052"/>
                </a:lnTo>
                <a:lnTo>
                  <a:pt x="9508650" y="12276134"/>
                </a:lnTo>
                <a:lnTo>
                  <a:pt x="9225308" y="11680136"/>
                </a:lnTo>
                <a:lnTo>
                  <a:pt x="9303472" y="11641055"/>
                </a:lnTo>
                <a:close/>
                <a:moveTo>
                  <a:pt x="7974690" y="11641055"/>
                </a:moveTo>
                <a:lnTo>
                  <a:pt x="8160328" y="12706034"/>
                </a:lnTo>
                <a:lnTo>
                  <a:pt x="8072394" y="12725575"/>
                </a:lnTo>
                <a:lnTo>
                  <a:pt x="7886756" y="11660595"/>
                </a:lnTo>
                <a:lnTo>
                  <a:pt x="7974690" y="11641055"/>
                </a:lnTo>
                <a:close/>
                <a:moveTo>
                  <a:pt x="5492996" y="11435875"/>
                </a:moveTo>
                <a:lnTo>
                  <a:pt x="5580928" y="11465186"/>
                </a:lnTo>
                <a:lnTo>
                  <a:pt x="5209652" y="12481313"/>
                </a:lnTo>
                <a:lnTo>
                  <a:pt x="5121718" y="12452002"/>
                </a:lnTo>
                <a:lnTo>
                  <a:pt x="5492996" y="11435875"/>
                </a:lnTo>
                <a:close/>
                <a:moveTo>
                  <a:pt x="8756326" y="11426105"/>
                </a:moveTo>
                <a:lnTo>
                  <a:pt x="9127604" y="12442232"/>
                </a:lnTo>
                <a:lnTo>
                  <a:pt x="9039668" y="12471543"/>
                </a:lnTo>
                <a:lnTo>
                  <a:pt x="8668392" y="11455416"/>
                </a:lnTo>
                <a:lnTo>
                  <a:pt x="8756326" y="11426105"/>
                </a:lnTo>
                <a:close/>
                <a:moveTo>
                  <a:pt x="10065566" y="11191614"/>
                </a:moveTo>
                <a:lnTo>
                  <a:pt x="10446612" y="11738759"/>
                </a:lnTo>
                <a:lnTo>
                  <a:pt x="10368450" y="11787611"/>
                </a:lnTo>
                <a:lnTo>
                  <a:pt x="9987402" y="11250237"/>
                </a:lnTo>
                <a:lnTo>
                  <a:pt x="10065566" y="11191614"/>
                </a:lnTo>
                <a:close/>
                <a:moveTo>
                  <a:pt x="4154444" y="11191614"/>
                </a:moveTo>
                <a:lnTo>
                  <a:pt x="4232608" y="11240466"/>
                </a:lnTo>
                <a:lnTo>
                  <a:pt x="3851560" y="11787611"/>
                </a:lnTo>
                <a:lnTo>
                  <a:pt x="3773396" y="11728989"/>
                </a:lnTo>
                <a:lnTo>
                  <a:pt x="4154444" y="11191614"/>
                </a:lnTo>
                <a:close/>
                <a:moveTo>
                  <a:pt x="4760212" y="11084139"/>
                </a:moveTo>
                <a:lnTo>
                  <a:pt x="4838376" y="11132991"/>
                </a:lnTo>
                <a:lnTo>
                  <a:pt x="4301000" y="12070954"/>
                </a:lnTo>
                <a:lnTo>
                  <a:pt x="4222836" y="12022102"/>
                </a:lnTo>
                <a:lnTo>
                  <a:pt x="4760212" y="11084139"/>
                </a:lnTo>
                <a:close/>
                <a:moveTo>
                  <a:pt x="9489108" y="11074368"/>
                </a:moveTo>
                <a:lnTo>
                  <a:pt x="10026484" y="12012332"/>
                </a:lnTo>
                <a:lnTo>
                  <a:pt x="9948320" y="12051414"/>
                </a:lnTo>
                <a:lnTo>
                  <a:pt x="9401176" y="11123221"/>
                </a:lnTo>
                <a:lnTo>
                  <a:pt x="9489108" y="11074368"/>
                </a:lnTo>
                <a:close/>
                <a:moveTo>
                  <a:pt x="10739728" y="10615157"/>
                </a:moveTo>
                <a:lnTo>
                  <a:pt x="11208708" y="11084139"/>
                </a:lnTo>
                <a:lnTo>
                  <a:pt x="11140316" y="11152532"/>
                </a:lnTo>
                <a:lnTo>
                  <a:pt x="10671334" y="10683550"/>
                </a:lnTo>
                <a:lnTo>
                  <a:pt x="10739728" y="10615157"/>
                </a:lnTo>
                <a:close/>
                <a:moveTo>
                  <a:pt x="4095820" y="10615157"/>
                </a:moveTo>
                <a:lnTo>
                  <a:pt x="4164214" y="10673780"/>
                </a:lnTo>
                <a:lnTo>
                  <a:pt x="3470512" y="11504268"/>
                </a:lnTo>
                <a:lnTo>
                  <a:pt x="3402120" y="11435875"/>
                </a:lnTo>
                <a:lnTo>
                  <a:pt x="4095820" y="10615157"/>
                </a:lnTo>
                <a:close/>
                <a:moveTo>
                  <a:pt x="10133960" y="10605387"/>
                </a:moveTo>
                <a:lnTo>
                  <a:pt x="10827660" y="11435875"/>
                </a:lnTo>
                <a:lnTo>
                  <a:pt x="10759268" y="11494498"/>
                </a:lnTo>
                <a:lnTo>
                  <a:pt x="10065566" y="10664009"/>
                </a:lnTo>
                <a:lnTo>
                  <a:pt x="10133960" y="10605387"/>
                </a:lnTo>
                <a:close/>
                <a:moveTo>
                  <a:pt x="3529136" y="10038701"/>
                </a:moveTo>
                <a:lnTo>
                  <a:pt x="3587758" y="10116864"/>
                </a:lnTo>
                <a:lnTo>
                  <a:pt x="2767040" y="10810566"/>
                </a:lnTo>
                <a:lnTo>
                  <a:pt x="2708416" y="10732403"/>
                </a:lnTo>
                <a:lnTo>
                  <a:pt x="3529136" y="10038701"/>
                </a:lnTo>
                <a:close/>
                <a:moveTo>
                  <a:pt x="10710416" y="10019160"/>
                </a:moveTo>
                <a:lnTo>
                  <a:pt x="11540904" y="10712862"/>
                </a:lnTo>
                <a:lnTo>
                  <a:pt x="11482280" y="10781255"/>
                </a:lnTo>
                <a:lnTo>
                  <a:pt x="10651792" y="10087553"/>
                </a:lnTo>
                <a:lnTo>
                  <a:pt x="10710416" y="10019160"/>
                </a:lnTo>
                <a:close/>
                <a:moveTo>
                  <a:pt x="11296644" y="9940996"/>
                </a:moveTo>
                <a:lnTo>
                  <a:pt x="11843788" y="10312273"/>
                </a:lnTo>
                <a:lnTo>
                  <a:pt x="11785164" y="10390437"/>
                </a:lnTo>
                <a:lnTo>
                  <a:pt x="11238020" y="10009389"/>
                </a:lnTo>
                <a:lnTo>
                  <a:pt x="11296644" y="9940996"/>
                </a:lnTo>
                <a:close/>
                <a:moveTo>
                  <a:pt x="2933136" y="9940996"/>
                </a:moveTo>
                <a:lnTo>
                  <a:pt x="2981990" y="10009389"/>
                </a:lnTo>
                <a:lnTo>
                  <a:pt x="2444616" y="10400207"/>
                </a:lnTo>
                <a:lnTo>
                  <a:pt x="2385992" y="10322044"/>
                </a:lnTo>
                <a:lnTo>
                  <a:pt x="2933136" y="9940996"/>
                </a:lnTo>
                <a:close/>
                <a:moveTo>
                  <a:pt x="3069924" y="9364540"/>
                </a:moveTo>
                <a:lnTo>
                  <a:pt x="3109006" y="9442703"/>
                </a:lnTo>
                <a:lnTo>
                  <a:pt x="2180812" y="9989848"/>
                </a:lnTo>
                <a:lnTo>
                  <a:pt x="2131960" y="9901914"/>
                </a:lnTo>
                <a:lnTo>
                  <a:pt x="3069924" y="9364540"/>
                </a:lnTo>
                <a:close/>
                <a:moveTo>
                  <a:pt x="11159856" y="9354769"/>
                </a:moveTo>
                <a:lnTo>
                  <a:pt x="12097820" y="9892144"/>
                </a:lnTo>
                <a:lnTo>
                  <a:pt x="12048968" y="9980078"/>
                </a:lnTo>
                <a:lnTo>
                  <a:pt x="11120774" y="9432933"/>
                </a:lnTo>
                <a:lnTo>
                  <a:pt x="11159856" y="9354769"/>
                </a:lnTo>
                <a:close/>
                <a:moveTo>
                  <a:pt x="2513008" y="9208213"/>
                </a:moveTo>
                <a:lnTo>
                  <a:pt x="2552090" y="9286376"/>
                </a:lnTo>
                <a:lnTo>
                  <a:pt x="1965864" y="9589260"/>
                </a:lnTo>
                <a:lnTo>
                  <a:pt x="1917012" y="9501326"/>
                </a:lnTo>
                <a:lnTo>
                  <a:pt x="2513008" y="9208213"/>
                </a:lnTo>
                <a:close/>
                <a:moveTo>
                  <a:pt x="11726542" y="9169131"/>
                </a:moveTo>
                <a:lnTo>
                  <a:pt x="12332310" y="9442703"/>
                </a:lnTo>
                <a:lnTo>
                  <a:pt x="12283458" y="9530637"/>
                </a:lnTo>
                <a:lnTo>
                  <a:pt x="11687460" y="9257065"/>
                </a:lnTo>
                <a:lnTo>
                  <a:pt x="11726542" y="9169131"/>
                </a:lnTo>
                <a:close/>
                <a:moveTo>
                  <a:pt x="2737728" y="8641526"/>
                </a:moveTo>
                <a:lnTo>
                  <a:pt x="2767040" y="8719690"/>
                </a:lnTo>
                <a:lnTo>
                  <a:pt x="1750912" y="9100738"/>
                </a:lnTo>
                <a:lnTo>
                  <a:pt x="1721602" y="9003033"/>
                </a:lnTo>
                <a:lnTo>
                  <a:pt x="2737728" y="8641526"/>
                </a:lnTo>
                <a:close/>
                <a:moveTo>
                  <a:pt x="11462740" y="8612215"/>
                </a:moveTo>
                <a:lnTo>
                  <a:pt x="12517948" y="8983492"/>
                </a:lnTo>
                <a:lnTo>
                  <a:pt x="12478868" y="9071426"/>
                </a:lnTo>
                <a:lnTo>
                  <a:pt x="11433428" y="8690379"/>
                </a:lnTo>
                <a:lnTo>
                  <a:pt x="11462740" y="8612215"/>
                </a:lnTo>
                <a:close/>
                <a:moveTo>
                  <a:pt x="2219896" y="8377724"/>
                </a:moveTo>
                <a:lnTo>
                  <a:pt x="2239436" y="8465658"/>
                </a:lnTo>
                <a:lnTo>
                  <a:pt x="1604356" y="8661067"/>
                </a:lnTo>
                <a:lnTo>
                  <a:pt x="1584816" y="8563363"/>
                </a:lnTo>
                <a:lnTo>
                  <a:pt x="2219896" y="8377724"/>
                </a:lnTo>
                <a:close/>
                <a:moveTo>
                  <a:pt x="12019656" y="8319101"/>
                </a:moveTo>
                <a:lnTo>
                  <a:pt x="12664506" y="8485199"/>
                </a:lnTo>
                <a:lnTo>
                  <a:pt x="12644964" y="8573133"/>
                </a:lnTo>
                <a:lnTo>
                  <a:pt x="12000116" y="8407036"/>
                </a:lnTo>
                <a:lnTo>
                  <a:pt x="12019656" y="8319101"/>
                </a:lnTo>
                <a:close/>
                <a:moveTo>
                  <a:pt x="2532548" y="7859890"/>
                </a:moveTo>
                <a:lnTo>
                  <a:pt x="2542320" y="7947824"/>
                </a:lnTo>
                <a:lnTo>
                  <a:pt x="1487112" y="8133463"/>
                </a:lnTo>
                <a:lnTo>
                  <a:pt x="1467570" y="8045529"/>
                </a:lnTo>
                <a:lnTo>
                  <a:pt x="2532548" y="7859890"/>
                </a:lnTo>
                <a:close/>
                <a:moveTo>
                  <a:pt x="11667920" y="7830579"/>
                </a:moveTo>
                <a:lnTo>
                  <a:pt x="12762210" y="8016218"/>
                </a:lnTo>
                <a:lnTo>
                  <a:pt x="12742668" y="8113922"/>
                </a:lnTo>
                <a:lnTo>
                  <a:pt x="11648380" y="7918513"/>
                </a:lnTo>
                <a:lnTo>
                  <a:pt x="11667920" y="7830579"/>
                </a:lnTo>
                <a:close/>
                <a:moveTo>
                  <a:pt x="2063568" y="7488613"/>
                </a:moveTo>
                <a:lnTo>
                  <a:pt x="2073338" y="7586318"/>
                </a:lnTo>
                <a:lnTo>
                  <a:pt x="1408948" y="7654711"/>
                </a:lnTo>
                <a:lnTo>
                  <a:pt x="1408948" y="7566777"/>
                </a:lnTo>
                <a:lnTo>
                  <a:pt x="2063568" y="7488613"/>
                </a:lnTo>
                <a:close/>
                <a:moveTo>
                  <a:pt x="12166212" y="7459302"/>
                </a:moveTo>
                <a:lnTo>
                  <a:pt x="12830604" y="7508154"/>
                </a:lnTo>
                <a:lnTo>
                  <a:pt x="12820832" y="7596088"/>
                </a:lnTo>
                <a:lnTo>
                  <a:pt x="12156442" y="7547236"/>
                </a:lnTo>
                <a:lnTo>
                  <a:pt x="12166212" y="7459302"/>
                </a:lnTo>
                <a:close/>
                <a:moveTo>
                  <a:pt x="1379636" y="7039172"/>
                </a:moveTo>
                <a:lnTo>
                  <a:pt x="2464156" y="7039172"/>
                </a:lnTo>
                <a:lnTo>
                  <a:pt x="2464156" y="7127106"/>
                </a:lnTo>
                <a:lnTo>
                  <a:pt x="1379636" y="7136877"/>
                </a:lnTo>
                <a:lnTo>
                  <a:pt x="1379636" y="7039172"/>
                </a:lnTo>
                <a:close/>
                <a:moveTo>
                  <a:pt x="11726542" y="7019632"/>
                </a:moveTo>
                <a:lnTo>
                  <a:pt x="12840374" y="7019632"/>
                </a:lnTo>
                <a:lnTo>
                  <a:pt x="12840374" y="7107566"/>
                </a:lnTo>
                <a:lnTo>
                  <a:pt x="11726542" y="7117336"/>
                </a:lnTo>
                <a:lnTo>
                  <a:pt x="11726542" y="7019632"/>
                </a:lnTo>
                <a:close/>
                <a:moveTo>
                  <a:pt x="1408948" y="6550650"/>
                </a:moveTo>
                <a:lnTo>
                  <a:pt x="2063568" y="6599502"/>
                </a:lnTo>
                <a:lnTo>
                  <a:pt x="2063568" y="6687436"/>
                </a:lnTo>
                <a:lnTo>
                  <a:pt x="1399176" y="6648354"/>
                </a:lnTo>
                <a:lnTo>
                  <a:pt x="1408948" y="6550650"/>
                </a:lnTo>
                <a:close/>
                <a:moveTo>
                  <a:pt x="12811062" y="6492028"/>
                </a:moveTo>
                <a:lnTo>
                  <a:pt x="12820832" y="6589732"/>
                </a:lnTo>
                <a:lnTo>
                  <a:pt x="12166212" y="6648354"/>
                </a:lnTo>
                <a:lnTo>
                  <a:pt x="12156442" y="6560420"/>
                </a:lnTo>
                <a:lnTo>
                  <a:pt x="12811062" y="6492028"/>
                </a:lnTo>
                <a:close/>
                <a:moveTo>
                  <a:pt x="1477340" y="6032816"/>
                </a:moveTo>
                <a:lnTo>
                  <a:pt x="2542320" y="6228225"/>
                </a:lnTo>
                <a:lnTo>
                  <a:pt x="2522778" y="6316159"/>
                </a:lnTo>
                <a:lnTo>
                  <a:pt x="1457800" y="6130520"/>
                </a:lnTo>
                <a:lnTo>
                  <a:pt x="1477340" y="6032816"/>
                </a:lnTo>
                <a:close/>
                <a:moveTo>
                  <a:pt x="12742668" y="6013276"/>
                </a:moveTo>
                <a:lnTo>
                  <a:pt x="12762210" y="6110980"/>
                </a:lnTo>
                <a:lnTo>
                  <a:pt x="11658148" y="6306389"/>
                </a:lnTo>
                <a:lnTo>
                  <a:pt x="11648380" y="6218455"/>
                </a:lnTo>
                <a:lnTo>
                  <a:pt x="12742668" y="6013276"/>
                </a:lnTo>
                <a:close/>
                <a:moveTo>
                  <a:pt x="1584816" y="5573605"/>
                </a:moveTo>
                <a:lnTo>
                  <a:pt x="2229664" y="5729932"/>
                </a:lnTo>
                <a:lnTo>
                  <a:pt x="2200354" y="5817866"/>
                </a:lnTo>
                <a:lnTo>
                  <a:pt x="1555504" y="5661539"/>
                </a:lnTo>
                <a:lnTo>
                  <a:pt x="1584816" y="5573605"/>
                </a:lnTo>
                <a:close/>
                <a:moveTo>
                  <a:pt x="12615652" y="5495441"/>
                </a:moveTo>
                <a:lnTo>
                  <a:pt x="12644964" y="5583375"/>
                </a:lnTo>
                <a:lnTo>
                  <a:pt x="12009884" y="5759243"/>
                </a:lnTo>
                <a:lnTo>
                  <a:pt x="11980574" y="5671309"/>
                </a:lnTo>
                <a:lnTo>
                  <a:pt x="12615652" y="5495441"/>
                </a:lnTo>
                <a:close/>
                <a:moveTo>
                  <a:pt x="1741144" y="5075312"/>
                </a:moveTo>
                <a:lnTo>
                  <a:pt x="2757268" y="5446589"/>
                </a:lnTo>
                <a:lnTo>
                  <a:pt x="2727958" y="5534523"/>
                </a:lnTo>
                <a:lnTo>
                  <a:pt x="1711832" y="5163246"/>
                </a:lnTo>
                <a:lnTo>
                  <a:pt x="1741144" y="5075312"/>
                </a:lnTo>
                <a:close/>
                <a:moveTo>
                  <a:pt x="12469096" y="5055771"/>
                </a:moveTo>
                <a:lnTo>
                  <a:pt x="12508178" y="5143705"/>
                </a:lnTo>
                <a:lnTo>
                  <a:pt x="11462740" y="5524752"/>
                </a:lnTo>
                <a:lnTo>
                  <a:pt x="11423658" y="5446589"/>
                </a:lnTo>
                <a:lnTo>
                  <a:pt x="12469096" y="5055771"/>
                </a:lnTo>
                <a:close/>
                <a:moveTo>
                  <a:pt x="1936552" y="4616101"/>
                </a:moveTo>
                <a:lnTo>
                  <a:pt x="2542320" y="4889673"/>
                </a:lnTo>
                <a:lnTo>
                  <a:pt x="2503238" y="4967837"/>
                </a:lnTo>
                <a:lnTo>
                  <a:pt x="1897470" y="4704035"/>
                </a:lnTo>
                <a:lnTo>
                  <a:pt x="1936552" y="4616101"/>
                </a:lnTo>
                <a:close/>
                <a:moveTo>
                  <a:pt x="12263916" y="4567248"/>
                </a:moveTo>
                <a:lnTo>
                  <a:pt x="12303000" y="4645412"/>
                </a:lnTo>
                <a:lnTo>
                  <a:pt x="11707000" y="4938527"/>
                </a:lnTo>
                <a:lnTo>
                  <a:pt x="11667920" y="4850592"/>
                </a:lnTo>
                <a:lnTo>
                  <a:pt x="12263916" y="4567248"/>
                </a:lnTo>
                <a:close/>
                <a:moveTo>
                  <a:pt x="12048968" y="4166660"/>
                </a:moveTo>
                <a:lnTo>
                  <a:pt x="12097820" y="4244824"/>
                </a:lnTo>
                <a:lnTo>
                  <a:pt x="11130544" y="4801739"/>
                </a:lnTo>
                <a:lnTo>
                  <a:pt x="11081692" y="4723576"/>
                </a:lnTo>
                <a:lnTo>
                  <a:pt x="12048968" y="4166660"/>
                </a:lnTo>
                <a:close/>
                <a:moveTo>
                  <a:pt x="2171042" y="4166660"/>
                </a:moveTo>
                <a:lnTo>
                  <a:pt x="3138316" y="4723576"/>
                </a:lnTo>
                <a:lnTo>
                  <a:pt x="3099236" y="4811510"/>
                </a:lnTo>
                <a:lnTo>
                  <a:pt x="2122190" y="4254594"/>
                </a:lnTo>
                <a:lnTo>
                  <a:pt x="2171042" y="4166660"/>
                </a:lnTo>
                <a:close/>
                <a:moveTo>
                  <a:pt x="11785164" y="3756301"/>
                </a:moveTo>
                <a:lnTo>
                  <a:pt x="11834016" y="3834465"/>
                </a:lnTo>
                <a:lnTo>
                  <a:pt x="11296644" y="4215512"/>
                </a:lnTo>
                <a:lnTo>
                  <a:pt x="11247790" y="4147119"/>
                </a:lnTo>
                <a:lnTo>
                  <a:pt x="11785164" y="3756301"/>
                </a:lnTo>
                <a:close/>
                <a:moveTo>
                  <a:pt x="2444616" y="3756301"/>
                </a:moveTo>
                <a:lnTo>
                  <a:pt x="2991760" y="4127578"/>
                </a:lnTo>
                <a:lnTo>
                  <a:pt x="2933136" y="4205742"/>
                </a:lnTo>
                <a:lnTo>
                  <a:pt x="2385992" y="3834465"/>
                </a:lnTo>
                <a:lnTo>
                  <a:pt x="2444616" y="3756301"/>
                </a:lnTo>
                <a:close/>
                <a:moveTo>
                  <a:pt x="2747500" y="3365483"/>
                </a:moveTo>
                <a:lnTo>
                  <a:pt x="3607300" y="4078726"/>
                </a:lnTo>
                <a:lnTo>
                  <a:pt x="3548676" y="4147119"/>
                </a:lnTo>
                <a:lnTo>
                  <a:pt x="2688876" y="3433876"/>
                </a:lnTo>
                <a:lnTo>
                  <a:pt x="2747500" y="3365483"/>
                </a:lnTo>
                <a:close/>
                <a:moveTo>
                  <a:pt x="11462740" y="3336172"/>
                </a:moveTo>
                <a:lnTo>
                  <a:pt x="11521364" y="3414335"/>
                </a:lnTo>
                <a:lnTo>
                  <a:pt x="10671334" y="4137349"/>
                </a:lnTo>
                <a:lnTo>
                  <a:pt x="10602940" y="4059185"/>
                </a:lnTo>
                <a:lnTo>
                  <a:pt x="11462740" y="3336172"/>
                </a:lnTo>
                <a:close/>
                <a:moveTo>
                  <a:pt x="3079694" y="3003979"/>
                </a:moveTo>
                <a:lnTo>
                  <a:pt x="3558446" y="3463187"/>
                </a:lnTo>
                <a:lnTo>
                  <a:pt x="3490052" y="3521810"/>
                </a:lnTo>
                <a:lnTo>
                  <a:pt x="3021072" y="3072369"/>
                </a:lnTo>
                <a:lnTo>
                  <a:pt x="3079694" y="3003979"/>
                </a:lnTo>
                <a:close/>
                <a:moveTo>
                  <a:pt x="11391810" y="2760793"/>
                </a:moveTo>
                <a:lnTo>
                  <a:pt x="7705476" y="7719161"/>
                </a:lnTo>
                <a:lnTo>
                  <a:pt x="7706432" y="7720110"/>
                </a:lnTo>
                <a:lnTo>
                  <a:pt x="7702608" y="7723017"/>
                </a:lnTo>
                <a:lnTo>
                  <a:pt x="7699740" y="7726874"/>
                </a:lnTo>
                <a:lnTo>
                  <a:pt x="7698782" y="7725925"/>
                </a:lnTo>
                <a:lnTo>
                  <a:pt x="2779492" y="11464244"/>
                </a:lnTo>
                <a:lnTo>
                  <a:pt x="2968736" y="11644670"/>
                </a:lnTo>
                <a:cubicBezTo>
                  <a:pt x="4056068" y="12632934"/>
                  <a:pt x="5500482" y="13235266"/>
                  <a:pt x="7085580" y="13235266"/>
                </a:cubicBezTo>
                <a:cubicBezTo>
                  <a:pt x="10467116" y="13235266"/>
                  <a:pt x="13208396" y="10493988"/>
                  <a:pt x="13208396" y="7112449"/>
                </a:cubicBezTo>
                <a:cubicBezTo>
                  <a:pt x="13208396" y="5421680"/>
                  <a:pt x="12523076" y="3890975"/>
                  <a:pt x="11415064" y="2782964"/>
                </a:cubicBezTo>
                <a:lnTo>
                  <a:pt x="11391810" y="2760793"/>
                </a:lnTo>
                <a:close/>
                <a:moveTo>
                  <a:pt x="10749496" y="2652240"/>
                </a:moveTo>
                <a:lnTo>
                  <a:pt x="10827660" y="2710863"/>
                </a:lnTo>
                <a:lnTo>
                  <a:pt x="10104648" y="3570662"/>
                </a:lnTo>
                <a:lnTo>
                  <a:pt x="10036254" y="3512040"/>
                </a:lnTo>
                <a:lnTo>
                  <a:pt x="10749496" y="2652240"/>
                </a:lnTo>
                <a:close/>
                <a:moveTo>
                  <a:pt x="3470512" y="2652240"/>
                </a:moveTo>
                <a:lnTo>
                  <a:pt x="4183756" y="3512040"/>
                </a:lnTo>
                <a:lnTo>
                  <a:pt x="4115362" y="3570662"/>
                </a:lnTo>
                <a:lnTo>
                  <a:pt x="3392348" y="2710863"/>
                </a:lnTo>
                <a:lnTo>
                  <a:pt x="3470512" y="2652240"/>
                </a:lnTo>
                <a:close/>
                <a:moveTo>
                  <a:pt x="10368450" y="2359126"/>
                </a:moveTo>
                <a:lnTo>
                  <a:pt x="10446612" y="2417749"/>
                </a:lnTo>
                <a:lnTo>
                  <a:pt x="10075336" y="2964894"/>
                </a:lnTo>
                <a:lnTo>
                  <a:pt x="9997172" y="2906275"/>
                </a:lnTo>
                <a:lnTo>
                  <a:pt x="10368450" y="2359126"/>
                </a:lnTo>
                <a:close/>
                <a:moveTo>
                  <a:pt x="3861330" y="2359126"/>
                </a:moveTo>
                <a:lnTo>
                  <a:pt x="4242378" y="2896501"/>
                </a:lnTo>
                <a:lnTo>
                  <a:pt x="4173984" y="2945353"/>
                </a:lnTo>
                <a:lnTo>
                  <a:pt x="3783168" y="2417749"/>
                </a:lnTo>
                <a:lnTo>
                  <a:pt x="3861330" y="2359126"/>
                </a:lnTo>
                <a:close/>
                <a:moveTo>
                  <a:pt x="4281460" y="2095324"/>
                </a:moveTo>
                <a:lnTo>
                  <a:pt x="4838376" y="3062599"/>
                </a:lnTo>
                <a:lnTo>
                  <a:pt x="4760212" y="3101681"/>
                </a:lnTo>
                <a:lnTo>
                  <a:pt x="4203296" y="2144177"/>
                </a:lnTo>
                <a:lnTo>
                  <a:pt x="4281460" y="2095324"/>
                </a:lnTo>
                <a:close/>
                <a:moveTo>
                  <a:pt x="9919008" y="2075783"/>
                </a:moveTo>
                <a:lnTo>
                  <a:pt x="10006944" y="2124636"/>
                </a:lnTo>
                <a:lnTo>
                  <a:pt x="9450028" y="3091910"/>
                </a:lnTo>
                <a:lnTo>
                  <a:pt x="9371864" y="3052828"/>
                </a:lnTo>
                <a:lnTo>
                  <a:pt x="9919008" y="2075783"/>
                </a:lnTo>
                <a:close/>
                <a:moveTo>
                  <a:pt x="4721130" y="1870604"/>
                </a:moveTo>
                <a:lnTo>
                  <a:pt x="5004472" y="2466601"/>
                </a:lnTo>
                <a:lnTo>
                  <a:pt x="4926308" y="2505683"/>
                </a:lnTo>
                <a:lnTo>
                  <a:pt x="4633196" y="1909686"/>
                </a:lnTo>
                <a:lnTo>
                  <a:pt x="4721130" y="1870604"/>
                </a:lnTo>
                <a:close/>
                <a:moveTo>
                  <a:pt x="9479340" y="1860833"/>
                </a:moveTo>
                <a:lnTo>
                  <a:pt x="9567272" y="1899915"/>
                </a:lnTo>
                <a:lnTo>
                  <a:pt x="9303472" y="2505683"/>
                </a:lnTo>
                <a:lnTo>
                  <a:pt x="9215536" y="2466601"/>
                </a:lnTo>
                <a:lnTo>
                  <a:pt x="9479340" y="1860833"/>
                </a:lnTo>
                <a:close/>
                <a:moveTo>
                  <a:pt x="5190112" y="1675195"/>
                </a:moveTo>
                <a:lnTo>
                  <a:pt x="5571160" y="2730403"/>
                </a:lnTo>
                <a:lnTo>
                  <a:pt x="5483224" y="2759715"/>
                </a:lnTo>
                <a:lnTo>
                  <a:pt x="5102176" y="1714277"/>
                </a:lnTo>
                <a:lnTo>
                  <a:pt x="5190112" y="1675195"/>
                </a:lnTo>
                <a:close/>
                <a:moveTo>
                  <a:pt x="9010356" y="1665425"/>
                </a:moveTo>
                <a:lnTo>
                  <a:pt x="9098292" y="1704506"/>
                </a:lnTo>
                <a:lnTo>
                  <a:pt x="8727014" y="2749944"/>
                </a:lnTo>
                <a:lnTo>
                  <a:pt x="8639080" y="2720633"/>
                </a:lnTo>
                <a:lnTo>
                  <a:pt x="9010356" y="1665425"/>
                </a:lnTo>
                <a:close/>
                <a:moveTo>
                  <a:pt x="8551146" y="1528638"/>
                </a:moveTo>
                <a:lnTo>
                  <a:pt x="8639080" y="1548179"/>
                </a:lnTo>
                <a:lnTo>
                  <a:pt x="8472984" y="2193029"/>
                </a:lnTo>
                <a:lnTo>
                  <a:pt x="8385048" y="2173488"/>
                </a:lnTo>
                <a:lnTo>
                  <a:pt x="8551146" y="1528638"/>
                </a:lnTo>
                <a:close/>
                <a:moveTo>
                  <a:pt x="5678634" y="1528638"/>
                </a:moveTo>
                <a:lnTo>
                  <a:pt x="5864272" y="2163717"/>
                </a:lnTo>
                <a:lnTo>
                  <a:pt x="5766568" y="2183261"/>
                </a:lnTo>
                <a:lnTo>
                  <a:pt x="5590700" y="1548179"/>
                </a:lnTo>
                <a:lnTo>
                  <a:pt x="5678634" y="1528638"/>
                </a:lnTo>
                <a:close/>
                <a:moveTo>
                  <a:pt x="8052852" y="1421164"/>
                </a:moveTo>
                <a:lnTo>
                  <a:pt x="8150558" y="1440704"/>
                </a:lnTo>
                <a:lnTo>
                  <a:pt x="7955148" y="2534995"/>
                </a:lnTo>
                <a:lnTo>
                  <a:pt x="7867216" y="2525224"/>
                </a:lnTo>
                <a:lnTo>
                  <a:pt x="8052852" y="1421164"/>
                </a:lnTo>
                <a:close/>
                <a:moveTo>
                  <a:pt x="6157386" y="1421164"/>
                </a:moveTo>
                <a:lnTo>
                  <a:pt x="6352796" y="2525224"/>
                </a:lnTo>
                <a:lnTo>
                  <a:pt x="6264860" y="2544768"/>
                </a:lnTo>
                <a:lnTo>
                  <a:pt x="6059680" y="1440704"/>
                </a:lnTo>
                <a:lnTo>
                  <a:pt x="6157386" y="1421164"/>
                </a:lnTo>
                <a:close/>
                <a:moveTo>
                  <a:pt x="7564332" y="1362543"/>
                </a:moveTo>
                <a:lnTo>
                  <a:pt x="7652264" y="1372311"/>
                </a:lnTo>
                <a:lnTo>
                  <a:pt x="7603412" y="2026931"/>
                </a:lnTo>
                <a:lnTo>
                  <a:pt x="7515480" y="2026931"/>
                </a:lnTo>
                <a:lnTo>
                  <a:pt x="7564332" y="1362543"/>
                </a:lnTo>
                <a:close/>
                <a:moveTo>
                  <a:pt x="6655680" y="1362543"/>
                </a:moveTo>
                <a:lnTo>
                  <a:pt x="6724072" y="2017164"/>
                </a:lnTo>
                <a:lnTo>
                  <a:pt x="6636138" y="2026931"/>
                </a:lnTo>
                <a:lnTo>
                  <a:pt x="6567744" y="1372311"/>
                </a:lnTo>
                <a:lnTo>
                  <a:pt x="6655680" y="1362543"/>
                </a:lnTo>
                <a:close/>
                <a:moveTo>
                  <a:pt x="7046496" y="1342999"/>
                </a:moveTo>
                <a:lnTo>
                  <a:pt x="7144200" y="1342999"/>
                </a:lnTo>
                <a:lnTo>
                  <a:pt x="7144200" y="2466601"/>
                </a:lnTo>
                <a:lnTo>
                  <a:pt x="7056268" y="2466601"/>
                </a:lnTo>
                <a:lnTo>
                  <a:pt x="7046496" y="1342999"/>
                </a:lnTo>
                <a:close/>
                <a:moveTo>
                  <a:pt x="7085580" y="989632"/>
                </a:moveTo>
                <a:cubicBezTo>
                  <a:pt x="3704040" y="989632"/>
                  <a:pt x="962764" y="3730910"/>
                  <a:pt x="962764" y="7112449"/>
                </a:cubicBezTo>
                <a:cubicBezTo>
                  <a:pt x="962764" y="8803219"/>
                  <a:pt x="1648082" y="10333923"/>
                  <a:pt x="2756092" y="11441934"/>
                </a:cubicBezTo>
                <a:lnTo>
                  <a:pt x="2779362" y="11464120"/>
                </a:lnTo>
                <a:lnTo>
                  <a:pt x="6588734" y="6627501"/>
                </a:lnTo>
                <a:lnTo>
                  <a:pt x="6587966" y="6626741"/>
                </a:lnTo>
                <a:lnTo>
                  <a:pt x="6591696" y="6623740"/>
                </a:lnTo>
                <a:lnTo>
                  <a:pt x="6594660" y="6619978"/>
                </a:lnTo>
                <a:lnTo>
                  <a:pt x="6595428" y="6620737"/>
                </a:lnTo>
                <a:lnTo>
                  <a:pt x="11391680" y="2760668"/>
                </a:lnTo>
                <a:lnTo>
                  <a:pt x="11202422" y="2580229"/>
                </a:lnTo>
                <a:cubicBezTo>
                  <a:pt x="10115088" y="1591964"/>
                  <a:pt x="8670676" y="989632"/>
                  <a:pt x="7085580" y="989632"/>
                </a:cubicBezTo>
                <a:close/>
                <a:moveTo>
                  <a:pt x="4474866" y="0"/>
                </a:moveTo>
                <a:lnTo>
                  <a:pt x="9770450" y="0"/>
                </a:lnTo>
                <a:lnTo>
                  <a:pt x="10288284" y="9771"/>
                </a:lnTo>
                <a:lnTo>
                  <a:pt x="10718184" y="9771"/>
                </a:lnTo>
                <a:lnTo>
                  <a:pt x="10962444" y="19541"/>
                </a:lnTo>
                <a:lnTo>
                  <a:pt x="11196936" y="29312"/>
                </a:lnTo>
                <a:lnTo>
                  <a:pt x="11431426" y="58623"/>
                </a:lnTo>
                <a:lnTo>
                  <a:pt x="11656148" y="87934"/>
                </a:lnTo>
                <a:lnTo>
                  <a:pt x="11880868" y="136787"/>
                </a:lnTo>
                <a:lnTo>
                  <a:pt x="12105588" y="205180"/>
                </a:lnTo>
                <a:lnTo>
                  <a:pt x="12330308" y="283343"/>
                </a:lnTo>
                <a:lnTo>
                  <a:pt x="12545258" y="381048"/>
                </a:lnTo>
                <a:lnTo>
                  <a:pt x="12652732" y="439671"/>
                </a:lnTo>
                <a:lnTo>
                  <a:pt x="12750436" y="498293"/>
                </a:lnTo>
                <a:lnTo>
                  <a:pt x="12945846" y="635080"/>
                </a:lnTo>
                <a:lnTo>
                  <a:pt x="13131484" y="781636"/>
                </a:lnTo>
                <a:lnTo>
                  <a:pt x="13307352" y="947734"/>
                </a:lnTo>
                <a:lnTo>
                  <a:pt x="13463680" y="1113832"/>
                </a:lnTo>
                <a:lnTo>
                  <a:pt x="13620008" y="1299470"/>
                </a:lnTo>
                <a:lnTo>
                  <a:pt x="13756792" y="1504650"/>
                </a:lnTo>
                <a:lnTo>
                  <a:pt x="13815416" y="1602354"/>
                </a:lnTo>
                <a:lnTo>
                  <a:pt x="13874040" y="1709829"/>
                </a:lnTo>
                <a:lnTo>
                  <a:pt x="13971744" y="1924779"/>
                </a:lnTo>
                <a:lnTo>
                  <a:pt x="14049908" y="2139729"/>
                </a:lnTo>
                <a:lnTo>
                  <a:pt x="14108530" y="2364450"/>
                </a:lnTo>
                <a:lnTo>
                  <a:pt x="14157382" y="2598940"/>
                </a:lnTo>
                <a:lnTo>
                  <a:pt x="14196464" y="2823661"/>
                </a:lnTo>
                <a:lnTo>
                  <a:pt x="14216004" y="3058152"/>
                </a:lnTo>
                <a:lnTo>
                  <a:pt x="14235546" y="3292642"/>
                </a:lnTo>
                <a:lnTo>
                  <a:pt x="14245316" y="3527133"/>
                </a:lnTo>
                <a:lnTo>
                  <a:pt x="14245316" y="3957033"/>
                </a:lnTo>
                <a:lnTo>
                  <a:pt x="14245316" y="4484637"/>
                </a:lnTo>
                <a:lnTo>
                  <a:pt x="14245316" y="9770451"/>
                </a:lnTo>
                <a:lnTo>
                  <a:pt x="14245316" y="10298055"/>
                </a:lnTo>
                <a:lnTo>
                  <a:pt x="14245316" y="10727955"/>
                </a:lnTo>
                <a:lnTo>
                  <a:pt x="14235546" y="10962446"/>
                </a:lnTo>
                <a:lnTo>
                  <a:pt x="14216004" y="11206707"/>
                </a:lnTo>
                <a:lnTo>
                  <a:pt x="14196464" y="11431428"/>
                </a:lnTo>
                <a:lnTo>
                  <a:pt x="14157382" y="11656148"/>
                </a:lnTo>
                <a:lnTo>
                  <a:pt x="14108530" y="11890639"/>
                </a:lnTo>
                <a:lnTo>
                  <a:pt x="14049908" y="12115359"/>
                </a:lnTo>
                <a:lnTo>
                  <a:pt x="13971744" y="12330309"/>
                </a:lnTo>
                <a:lnTo>
                  <a:pt x="13874040" y="12545259"/>
                </a:lnTo>
                <a:lnTo>
                  <a:pt x="13815416" y="12652734"/>
                </a:lnTo>
                <a:lnTo>
                  <a:pt x="13756792" y="12760209"/>
                </a:lnTo>
                <a:lnTo>
                  <a:pt x="13620008" y="12955618"/>
                </a:lnTo>
                <a:lnTo>
                  <a:pt x="13463680" y="13141257"/>
                </a:lnTo>
                <a:lnTo>
                  <a:pt x="13307352" y="13317125"/>
                </a:lnTo>
                <a:lnTo>
                  <a:pt x="13131484" y="13473452"/>
                </a:lnTo>
                <a:lnTo>
                  <a:pt x="12945846" y="13620009"/>
                </a:lnTo>
                <a:lnTo>
                  <a:pt x="12750436" y="13756795"/>
                </a:lnTo>
                <a:lnTo>
                  <a:pt x="12652732" y="13825188"/>
                </a:lnTo>
                <a:lnTo>
                  <a:pt x="12545258" y="13883811"/>
                </a:lnTo>
                <a:lnTo>
                  <a:pt x="12330308" y="13981515"/>
                </a:lnTo>
                <a:lnTo>
                  <a:pt x="12105588" y="14059679"/>
                </a:lnTo>
                <a:lnTo>
                  <a:pt x="11880868" y="14118302"/>
                </a:lnTo>
                <a:lnTo>
                  <a:pt x="11656148" y="14167154"/>
                </a:lnTo>
                <a:lnTo>
                  <a:pt x="11431426" y="14196465"/>
                </a:lnTo>
                <a:lnTo>
                  <a:pt x="11196936" y="14225777"/>
                </a:lnTo>
                <a:lnTo>
                  <a:pt x="10962444" y="14235547"/>
                </a:lnTo>
                <a:lnTo>
                  <a:pt x="10718184" y="14245318"/>
                </a:lnTo>
                <a:lnTo>
                  <a:pt x="10288284" y="14255088"/>
                </a:lnTo>
                <a:lnTo>
                  <a:pt x="9770450" y="14255088"/>
                </a:lnTo>
                <a:lnTo>
                  <a:pt x="4474866" y="14255088"/>
                </a:lnTo>
                <a:lnTo>
                  <a:pt x="3957032" y="14255088"/>
                </a:lnTo>
                <a:lnTo>
                  <a:pt x="3527132" y="14245318"/>
                </a:lnTo>
                <a:lnTo>
                  <a:pt x="3282870" y="14235547"/>
                </a:lnTo>
                <a:lnTo>
                  <a:pt x="3048380" y="14225777"/>
                </a:lnTo>
                <a:lnTo>
                  <a:pt x="2813888" y="14196465"/>
                </a:lnTo>
                <a:lnTo>
                  <a:pt x="2589168" y="14167154"/>
                </a:lnTo>
                <a:lnTo>
                  <a:pt x="2364448" y="14118302"/>
                </a:lnTo>
                <a:lnTo>
                  <a:pt x="2139728" y="14059679"/>
                </a:lnTo>
                <a:lnTo>
                  <a:pt x="1924778" y="13981515"/>
                </a:lnTo>
                <a:lnTo>
                  <a:pt x="1709828" y="13883811"/>
                </a:lnTo>
                <a:lnTo>
                  <a:pt x="1602352" y="13825188"/>
                </a:lnTo>
                <a:lnTo>
                  <a:pt x="1494878" y="13756795"/>
                </a:lnTo>
                <a:lnTo>
                  <a:pt x="1299468" y="13620009"/>
                </a:lnTo>
                <a:lnTo>
                  <a:pt x="1113832" y="13473452"/>
                </a:lnTo>
                <a:lnTo>
                  <a:pt x="937964" y="13317125"/>
                </a:lnTo>
                <a:lnTo>
                  <a:pt x="781636" y="13141257"/>
                </a:lnTo>
                <a:lnTo>
                  <a:pt x="625308" y="12955618"/>
                </a:lnTo>
                <a:lnTo>
                  <a:pt x="488520" y="12760209"/>
                </a:lnTo>
                <a:lnTo>
                  <a:pt x="429900" y="12652734"/>
                </a:lnTo>
                <a:lnTo>
                  <a:pt x="371276" y="12545259"/>
                </a:lnTo>
                <a:lnTo>
                  <a:pt x="273572" y="12330309"/>
                </a:lnTo>
                <a:lnTo>
                  <a:pt x="195408" y="12115359"/>
                </a:lnTo>
                <a:lnTo>
                  <a:pt x="136784" y="11890639"/>
                </a:lnTo>
                <a:lnTo>
                  <a:pt x="87932" y="11656148"/>
                </a:lnTo>
                <a:lnTo>
                  <a:pt x="48852" y="11431428"/>
                </a:lnTo>
                <a:lnTo>
                  <a:pt x="29312" y="11206707"/>
                </a:lnTo>
                <a:lnTo>
                  <a:pt x="9768" y="10962446"/>
                </a:lnTo>
                <a:lnTo>
                  <a:pt x="9768" y="10727955"/>
                </a:lnTo>
                <a:lnTo>
                  <a:pt x="0" y="10298055"/>
                </a:lnTo>
                <a:lnTo>
                  <a:pt x="0" y="9770451"/>
                </a:lnTo>
                <a:lnTo>
                  <a:pt x="0" y="4484637"/>
                </a:lnTo>
                <a:lnTo>
                  <a:pt x="0" y="3957033"/>
                </a:lnTo>
                <a:lnTo>
                  <a:pt x="9768" y="3527133"/>
                </a:lnTo>
                <a:lnTo>
                  <a:pt x="9768" y="3292642"/>
                </a:lnTo>
                <a:lnTo>
                  <a:pt x="29312" y="3058152"/>
                </a:lnTo>
                <a:lnTo>
                  <a:pt x="48852" y="2823661"/>
                </a:lnTo>
                <a:lnTo>
                  <a:pt x="87932" y="2598940"/>
                </a:lnTo>
                <a:lnTo>
                  <a:pt x="136784" y="2364450"/>
                </a:lnTo>
                <a:lnTo>
                  <a:pt x="195408" y="2139729"/>
                </a:lnTo>
                <a:lnTo>
                  <a:pt x="273572" y="1924779"/>
                </a:lnTo>
                <a:lnTo>
                  <a:pt x="371276" y="1709829"/>
                </a:lnTo>
                <a:lnTo>
                  <a:pt x="429900" y="1602354"/>
                </a:lnTo>
                <a:lnTo>
                  <a:pt x="488520" y="1504650"/>
                </a:lnTo>
                <a:lnTo>
                  <a:pt x="625308" y="1299470"/>
                </a:lnTo>
                <a:lnTo>
                  <a:pt x="781636" y="1113832"/>
                </a:lnTo>
                <a:lnTo>
                  <a:pt x="937964" y="947734"/>
                </a:lnTo>
                <a:lnTo>
                  <a:pt x="1113832" y="781636"/>
                </a:lnTo>
                <a:lnTo>
                  <a:pt x="1299468" y="635080"/>
                </a:lnTo>
                <a:lnTo>
                  <a:pt x="1494878" y="498293"/>
                </a:lnTo>
                <a:lnTo>
                  <a:pt x="1602352" y="439671"/>
                </a:lnTo>
                <a:lnTo>
                  <a:pt x="1709828" y="381048"/>
                </a:lnTo>
                <a:lnTo>
                  <a:pt x="1924778" y="283343"/>
                </a:lnTo>
                <a:lnTo>
                  <a:pt x="2139728" y="205180"/>
                </a:lnTo>
                <a:lnTo>
                  <a:pt x="2364448" y="136787"/>
                </a:lnTo>
                <a:lnTo>
                  <a:pt x="2589168" y="87934"/>
                </a:lnTo>
                <a:lnTo>
                  <a:pt x="2813888" y="58623"/>
                </a:lnTo>
                <a:lnTo>
                  <a:pt x="3048380" y="29312"/>
                </a:lnTo>
                <a:lnTo>
                  <a:pt x="3282870" y="19541"/>
                </a:lnTo>
                <a:lnTo>
                  <a:pt x="3527132" y="9771"/>
                </a:lnTo>
                <a:lnTo>
                  <a:pt x="3957032" y="9771"/>
                </a:lnTo>
                <a:lnTo>
                  <a:pt x="44748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ṥļiďé"/>
          <p:cNvSpPr/>
          <p:nvPr/>
        </p:nvSpPr>
        <p:spPr bwMode="auto">
          <a:xfrm>
            <a:off x="8675167" y="3937061"/>
            <a:ext cx="2192674" cy="1989827"/>
          </a:xfrm>
          <a:prstGeom prst="rect">
            <a:avLst/>
          </a:prstGeom>
          <a:solidFill>
            <a:srgbClr val="4F8CBC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$ļíḑè"/>
          <p:cNvSpPr/>
          <p:nvPr/>
        </p:nvSpPr>
        <p:spPr bwMode="auto">
          <a:xfrm>
            <a:off x="9477034" y="4350271"/>
            <a:ext cx="588937" cy="588937"/>
          </a:xfrm>
          <a:custGeom>
            <a:avLst/>
            <a:gdLst>
              <a:gd name="T0" fmla="*/ 900239 w 3431"/>
              <a:gd name="T1" fmla="*/ 1800397 h 3431"/>
              <a:gd name="T2" fmla="*/ 0 w 3431"/>
              <a:gd name="T3" fmla="*/ 900461 h 3431"/>
              <a:gd name="T4" fmla="*/ 900239 w 3431"/>
              <a:gd name="T5" fmla="*/ 0 h 3431"/>
              <a:gd name="T6" fmla="*/ 1799953 w 3431"/>
              <a:gd name="T7" fmla="*/ 900461 h 3431"/>
              <a:gd name="T8" fmla="*/ 900239 w 3431"/>
              <a:gd name="T9" fmla="*/ 1800397 h 3431"/>
              <a:gd name="T10" fmla="*/ 899190 w 3431"/>
              <a:gd name="T11" fmla="*/ 288085 h 3431"/>
              <a:gd name="T12" fmla="*/ 789020 w 3431"/>
              <a:gd name="T13" fmla="*/ 288085 h 3431"/>
              <a:gd name="T14" fmla="*/ 789020 w 3431"/>
              <a:gd name="T15" fmla="*/ 647009 h 3431"/>
              <a:gd name="T16" fmla="*/ 789020 w 3431"/>
              <a:gd name="T17" fmla="*/ 647009 h 3431"/>
              <a:gd name="T18" fmla="*/ 754396 w 3431"/>
              <a:gd name="T19" fmla="*/ 647009 h 3431"/>
              <a:gd name="T20" fmla="*/ 754396 w 3431"/>
              <a:gd name="T21" fmla="*/ 288085 h 3431"/>
              <a:gd name="T22" fmla="*/ 646850 w 3431"/>
              <a:gd name="T23" fmla="*/ 288085 h 3431"/>
              <a:gd name="T24" fmla="*/ 646850 w 3431"/>
              <a:gd name="T25" fmla="*/ 647009 h 3431"/>
              <a:gd name="T26" fmla="*/ 609602 w 3431"/>
              <a:gd name="T27" fmla="*/ 647009 h 3431"/>
              <a:gd name="T28" fmla="*/ 609602 w 3431"/>
              <a:gd name="T29" fmla="*/ 288085 h 3431"/>
              <a:gd name="T30" fmla="*/ 504155 w 3431"/>
              <a:gd name="T31" fmla="*/ 288085 h 3431"/>
              <a:gd name="T32" fmla="*/ 504155 w 3431"/>
              <a:gd name="T33" fmla="*/ 702632 h 3431"/>
              <a:gd name="T34" fmla="*/ 609602 w 3431"/>
              <a:gd name="T35" fmla="*/ 794463 h 3431"/>
              <a:gd name="T36" fmla="*/ 609602 w 3431"/>
              <a:gd name="T37" fmla="*/ 1461412 h 3431"/>
              <a:gd name="T38" fmla="*/ 651047 w 3431"/>
              <a:gd name="T39" fmla="*/ 1511788 h 3431"/>
              <a:gd name="T40" fmla="*/ 743379 w 3431"/>
              <a:gd name="T41" fmla="*/ 1511788 h 3431"/>
              <a:gd name="T42" fmla="*/ 793742 w 3431"/>
              <a:gd name="T43" fmla="*/ 1461412 h 3431"/>
              <a:gd name="T44" fmla="*/ 793742 w 3431"/>
              <a:gd name="T45" fmla="*/ 794463 h 3431"/>
              <a:gd name="T46" fmla="*/ 899190 w 3431"/>
              <a:gd name="T47" fmla="*/ 702632 h 3431"/>
              <a:gd name="T48" fmla="*/ 899190 w 3431"/>
              <a:gd name="T49" fmla="*/ 748285 h 3431"/>
              <a:gd name="T50" fmla="*/ 899190 w 3431"/>
              <a:gd name="T51" fmla="*/ 288085 h 3431"/>
              <a:gd name="T52" fmla="*/ 1295274 w 3431"/>
              <a:gd name="T53" fmla="*/ 426092 h 3431"/>
              <a:gd name="T54" fmla="*/ 1157300 w 3431"/>
              <a:gd name="T55" fmla="*/ 288085 h 3431"/>
              <a:gd name="T56" fmla="*/ 1005686 w 3431"/>
              <a:gd name="T57" fmla="*/ 426092 h 3431"/>
              <a:gd name="T58" fmla="*/ 1010408 w 3431"/>
              <a:gd name="T59" fmla="*/ 932470 h 3431"/>
              <a:gd name="T60" fmla="*/ 1111134 w 3431"/>
              <a:gd name="T61" fmla="*/ 932470 h 3431"/>
              <a:gd name="T62" fmla="*/ 1111134 w 3431"/>
              <a:gd name="T63" fmla="*/ 1461412 h 3431"/>
              <a:gd name="T64" fmla="*/ 1157300 w 3431"/>
              <a:gd name="T65" fmla="*/ 1511788 h 3431"/>
              <a:gd name="T66" fmla="*/ 1249632 w 3431"/>
              <a:gd name="T67" fmla="*/ 1511788 h 3431"/>
              <a:gd name="T68" fmla="*/ 1295274 w 3431"/>
              <a:gd name="T69" fmla="*/ 1461412 h 3431"/>
              <a:gd name="T70" fmla="*/ 1295274 w 3431"/>
              <a:gd name="T71" fmla="*/ 426092 h 34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31" h="3431">
                <a:moveTo>
                  <a:pt x="1716" y="3431"/>
                </a:moveTo>
                <a:cubicBezTo>
                  <a:pt x="768" y="3431"/>
                  <a:pt x="0" y="2663"/>
                  <a:pt x="0" y="1716"/>
                </a:cubicBezTo>
                <a:cubicBezTo>
                  <a:pt x="0" y="768"/>
                  <a:pt x="768" y="0"/>
                  <a:pt x="1716" y="0"/>
                </a:cubicBezTo>
                <a:cubicBezTo>
                  <a:pt x="2663" y="0"/>
                  <a:pt x="3431" y="768"/>
                  <a:pt x="3431" y="1716"/>
                </a:cubicBezTo>
                <a:cubicBezTo>
                  <a:pt x="3431" y="2663"/>
                  <a:pt x="2663" y="3431"/>
                  <a:pt x="1716" y="3431"/>
                </a:cubicBezTo>
                <a:close/>
                <a:moveTo>
                  <a:pt x="1714" y="549"/>
                </a:moveTo>
                <a:cubicBezTo>
                  <a:pt x="1504" y="549"/>
                  <a:pt x="1504" y="549"/>
                  <a:pt x="1504" y="549"/>
                </a:cubicBezTo>
                <a:cubicBezTo>
                  <a:pt x="1504" y="1233"/>
                  <a:pt x="1504" y="1233"/>
                  <a:pt x="1504" y="1233"/>
                </a:cubicBezTo>
                <a:cubicBezTo>
                  <a:pt x="1504" y="1233"/>
                  <a:pt x="1504" y="1233"/>
                  <a:pt x="1504" y="1233"/>
                </a:cubicBezTo>
                <a:cubicBezTo>
                  <a:pt x="1438" y="1233"/>
                  <a:pt x="1438" y="1233"/>
                  <a:pt x="1438" y="1233"/>
                </a:cubicBezTo>
                <a:cubicBezTo>
                  <a:pt x="1438" y="549"/>
                  <a:pt x="1438" y="549"/>
                  <a:pt x="1438" y="549"/>
                </a:cubicBezTo>
                <a:cubicBezTo>
                  <a:pt x="1233" y="549"/>
                  <a:pt x="1233" y="549"/>
                  <a:pt x="1233" y="549"/>
                </a:cubicBezTo>
                <a:cubicBezTo>
                  <a:pt x="1233" y="1233"/>
                  <a:pt x="1233" y="1233"/>
                  <a:pt x="1233" y="1233"/>
                </a:cubicBezTo>
                <a:cubicBezTo>
                  <a:pt x="1162" y="1233"/>
                  <a:pt x="1162" y="1233"/>
                  <a:pt x="1162" y="1233"/>
                </a:cubicBezTo>
                <a:cubicBezTo>
                  <a:pt x="1162" y="549"/>
                  <a:pt x="1162" y="549"/>
                  <a:pt x="1162" y="549"/>
                </a:cubicBezTo>
                <a:cubicBezTo>
                  <a:pt x="961" y="549"/>
                  <a:pt x="961" y="549"/>
                  <a:pt x="961" y="549"/>
                </a:cubicBezTo>
                <a:cubicBezTo>
                  <a:pt x="961" y="1339"/>
                  <a:pt x="961" y="1339"/>
                  <a:pt x="961" y="1339"/>
                </a:cubicBezTo>
                <a:cubicBezTo>
                  <a:pt x="961" y="1436"/>
                  <a:pt x="1065" y="1514"/>
                  <a:pt x="1162" y="1514"/>
                </a:cubicBezTo>
                <a:cubicBezTo>
                  <a:pt x="1162" y="2785"/>
                  <a:pt x="1162" y="2785"/>
                  <a:pt x="1162" y="2785"/>
                </a:cubicBezTo>
                <a:cubicBezTo>
                  <a:pt x="1162" y="2833"/>
                  <a:pt x="1193" y="2881"/>
                  <a:pt x="1241" y="2881"/>
                </a:cubicBezTo>
                <a:cubicBezTo>
                  <a:pt x="1417" y="2881"/>
                  <a:pt x="1417" y="2881"/>
                  <a:pt x="1417" y="2881"/>
                </a:cubicBezTo>
                <a:cubicBezTo>
                  <a:pt x="1465" y="2881"/>
                  <a:pt x="1513" y="2833"/>
                  <a:pt x="1513" y="2785"/>
                </a:cubicBezTo>
                <a:cubicBezTo>
                  <a:pt x="1513" y="1514"/>
                  <a:pt x="1513" y="1514"/>
                  <a:pt x="1513" y="1514"/>
                </a:cubicBezTo>
                <a:cubicBezTo>
                  <a:pt x="1610" y="1514"/>
                  <a:pt x="1714" y="1435"/>
                  <a:pt x="1714" y="1339"/>
                </a:cubicBezTo>
                <a:cubicBezTo>
                  <a:pt x="1714" y="1426"/>
                  <a:pt x="1714" y="1426"/>
                  <a:pt x="1714" y="1426"/>
                </a:cubicBezTo>
                <a:lnTo>
                  <a:pt x="1714" y="549"/>
                </a:lnTo>
                <a:close/>
                <a:moveTo>
                  <a:pt x="2469" y="812"/>
                </a:moveTo>
                <a:cubicBezTo>
                  <a:pt x="2469" y="667"/>
                  <a:pt x="2351" y="549"/>
                  <a:pt x="2206" y="549"/>
                </a:cubicBezTo>
                <a:cubicBezTo>
                  <a:pt x="2061" y="549"/>
                  <a:pt x="1917" y="667"/>
                  <a:pt x="1917" y="812"/>
                </a:cubicBezTo>
                <a:cubicBezTo>
                  <a:pt x="1926" y="1777"/>
                  <a:pt x="1926" y="1777"/>
                  <a:pt x="1926" y="1777"/>
                </a:cubicBezTo>
                <a:cubicBezTo>
                  <a:pt x="2118" y="1777"/>
                  <a:pt x="2118" y="1777"/>
                  <a:pt x="2118" y="1777"/>
                </a:cubicBezTo>
                <a:cubicBezTo>
                  <a:pt x="2118" y="2785"/>
                  <a:pt x="2118" y="2785"/>
                  <a:pt x="2118" y="2785"/>
                </a:cubicBezTo>
                <a:cubicBezTo>
                  <a:pt x="2118" y="2833"/>
                  <a:pt x="2158" y="2881"/>
                  <a:pt x="2206" y="2881"/>
                </a:cubicBezTo>
                <a:cubicBezTo>
                  <a:pt x="2382" y="2881"/>
                  <a:pt x="2382" y="2881"/>
                  <a:pt x="2382" y="2881"/>
                </a:cubicBezTo>
                <a:cubicBezTo>
                  <a:pt x="2430" y="2881"/>
                  <a:pt x="2469" y="2833"/>
                  <a:pt x="2469" y="2785"/>
                </a:cubicBezTo>
                <a:lnTo>
                  <a:pt x="2469" y="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3889862" y="3050014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0197" y="3050014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90532" y="3060999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9527" y="5244313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89862" y="5244313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40197" y="5244313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90532" y="5255298"/>
            <a:ext cx="196193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岗位认知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4609071" y="4080115"/>
            <a:ext cx="99471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iŝļíḑè"/>
          <p:cNvGrpSpPr/>
          <p:nvPr/>
        </p:nvGrpSpPr>
        <p:grpSpPr>
          <a:xfrm>
            <a:off x="5465272" y="1931677"/>
            <a:ext cx="1015893" cy="3467722"/>
            <a:chOff x="5227208" y="612555"/>
            <a:chExt cx="1649781" cy="5631482"/>
          </a:xfrm>
          <a:solidFill>
            <a:srgbClr val="7F7F7F"/>
          </a:solidFill>
        </p:grpSpPr>
        <p:sp>
          <p:nvSpPr>
            <p:cNvPr id="8" name="iş1íḑé"/>
            <p:cNvSpPr/>
            <p:nvPr/>
          </p:nvSpPr>
          <p:spPr bwMode="auto">
            <a:xfrm>
              <a:off x="5579775" y="4483121"/>
              <a:ext cx="1232066" cy="1760916"/>
            </a:xfrm>
            <a:custGeom>
              <a:avLst/>
              <a:gdLst>
                <a:gd name="T0" fmla="*/ 103 w 270"/>
                <a:gd name="T1" fmla="*/ 388 h 388"/>
                <a:gd name="T2" fmla="*/ 0 w 270"/>
                <a:gd name="T3" fmla="*/ 267 h 388"/>
                <a:gd name="T4" fmla="*/ 243 w 270"/>
                <a:gd name="T5" fmla="*/ 0 h 388"/>
                <a:gd name="T6" fmla="*/ 260 w 270"/>
                <a:gd name="T7" fmla="*/ 109 h 388"/>
                <a:gd name="T8" fmla="*/ 269 w 270"/>
                <a:gd name="T9" fmla="*/ 178 h 388"/>
                <a:gd name="T10" fmla="*/ 264 w 270"/>
                <a:gd name="T11" fmla="*/ 200 h 388"/>
                <a:gd name="T12" fmla="*/ 108 w 270"/>
                <a:gd name="T13" fmla="*/ 384 h 388"/>
                <a:gd name="T14" fmla="*/ 103 w 270"/>
                <a:gd name="T1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88">
                  <a:moveTo>
                    <a:pt x="103" y="388"/>
                  </a:moveTo>
                  <a:cubicBezTo>
                    <a:pt x="69" y="347"/>
                    <a:pt x="35" y="308"/>
                    <a:pt x="0" y="267"/>
                  </a:cubicBezTo>
                  <a:cubicBezTo>
                    <a:pt x="81" y="179"/>
                    <a:pt x="160" y="91"/>
                    <a:pt x="243" y="0"/>
                  </a:cubicBezTo>
                  <a:cubicBezTo>
                    <a:pt x="249" y="39"/>
                    <a:pt x="255" y="74"/>
                    <a:pt x="260" y="109"/>
                  </a:cubicBezTo>
                  <a:cubicBezTo>
                    <a:pt x="263" y="132"/>
                    <a:pt x="267" y="155"/>
                    <a:pt x="269" y="178"/>
                  </a:cubicBezTo>
                  <a:cubicBezTo>
                    <a:pt x="270" y="185"/>
                    <a:pt x="268" y="195"/>
                    <a:pt x="264" y="200"/>
                  </a:cubicBezTo>
                  <a:cubicBezTo>
                    <a:pt x="212" y="262"/>
                    <a:pt x="160" y="323"/>
                    <a:pt x="108" y="384"/>
                  </a:cubicBezTo>
                  <a:cubicBezTo>
                    <a:pt x="107" y="385"/>
                    <a:pt x="106" y="386"/>
                    <a:pt x="103" y="388"/>
                  </a:cubicBezTo>
                  <a:close/>
                </a:path>
              </a:pathLst>
            </a:custGeom>
            <a:solidFill>
              <a:srgbClr val="4F8CB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ïṩľiḋè"/>
            <p:cNvSpPr/>
            <p:nvPr/>
          </p:nvSpPr>
          <p:spPr bwMode="auto">
            <a:xfrm>
              <a:off x="5227208" y="612555"/>
              <a:ext cx="1649781" cy="1628703"/>
            </a:xfrm>
            <a:custGeom>
              <a:avLst/>
              <a:gdLst>
                <a:gd name="T0" fmla="*/ 114 w 361"/>
                <a:gd name="T1" fmla="*/ 359 h 359"/>
                <a:gd name="T2" fmla="*/ 129 w 361"/>
                <a:gd name="T3" fmla="*/ 254 h 359"/>
                <a:gd name="T4" fmla="*/ 118 w 361"/>
                <a:gd name="T5" fmla="*/ 225 h 359"/>
                <a:gd name="T6" fmla="*/ 28 w 361"/>
                <a:gd name="T7" fmla="*/ 130 h 359"/>
                <a:gd name="T8" fmla="*/ 43 w 361"/>
                <a:gd name="T9" fmla="*/ 55 h 359"/>
                <a:gd name="T10" fmla="*/ 318 w 361"/>
                <a:gd name="T11" fmla="*/ 53 h 359"/>
                <a:gd name="T12" fmla="*/ 325 w 361"/>
                <a:gd name="T13" fmla="*/ 58 h 359"/>
                <a:gd name="T14" fmla="*/ 337 w 361"/>
                <a:gd name="T15" fmla="*/ 125 h 359"/>
                <a:gd name="T16" fmla="*/ 244 w 361"/>
                <a:gd name="T17" fmla="*/ 226 h 359"/>
                <a:gd name="T18" fmla="*/ 232 w 361"/>
                <a:gd name="T19" fmla="*/ 249 h 359"/>
                <a:gd name="T20" fmla="*/ 226 w 361"/>
                <a:gd name="T21" fmla="*/ 260 h 359"/>
                <a:gd name="T22" fmla="*/ 120 w 361"/>
                <a:gd name="T23" fmla="*/ 357 h 359"/>
                <a:gd name="T24" fmla="*/ 114 w 361"/>
                <a:gd name="T25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359">
                  <a:moveTo>
                    <a:pt x="114" y="359"/>
                  </a:moveTo>
                  <a:cubicBezTo>
                    <a:pt x="119" y="324"/>
                    <a:pt x="124" y="289"/>
                    <a:pt x="129" y="254"/>
                  </a:cubicBezTo>
                  <a:cubicBezTo>
                    <a:pt x="131" y="242"/>
                    <a:pt x="128" y="234"/>
                    <a:pt x="118" y="225"/>
                  </a:cubicBezTo>
                  <a:cubicBezTo>
                    <a:pt x="87" y="195"/>
                    <a:pt x="55" y="164"/>
                    <a:pt x="28" y="130"/>
                  </a:cubicBezTo>
                  <a:cubicBezTo>
                    <a:pt x="0" y="96"/>
                    <a:pt x="5" y="78"/>
                    <a:pt x="43" y="55"/>
                  </a:cubicBezTo>
                  <a:cubicBezTo>
                    <a:pt x="134" y="0"/>
                    <a:pt x="226" y="0"/>
                    <a:pt x="318" y="53"/>
                  </a:cubicBezTo>
                  <a:cubicBezTo>
                    <a:pt x="320" y="55"/>
                    <a:pt x="323" y="56"/>
                    <a:pt x="325" y="58"/>
                  </a:cubicBezTo>
                  <a:cubicBezTo>
                    <a:pt x="356" y="81"/>
                    <a:pt x="361" y="96"/>
                    <a:pt x="337" y="125"/>
                  </a:cubicBezTo>
                  <a:cubicBezTo>
                    <a:pt x="308" y="161"/>
                    <a:pt x="275" y="192"/>
                    <a:pt x="244" y="226"/>
                  </a:cubicBezTo>
                  <a:cubicBezTo>
                    <a:pt x="238" y="232"/>
                    <a:pt x="236" y="241"/>
                    <a:pt x="232" y="249"/>
                  </a:cubicBezTo>
                  <a:cubicBezTo>
                    <a:pt x="230" y="253"/>
                    <a:pt x="229" y="258"/>
                    <a:pt x="226" y="260"/>
                  </a:cubicBezTo>
                  <a:cubicBezTo>
                    <a:pt x="191" y="293"/>
                    <a:pt x="156" y="325"/>
                    <a:pt x="120" y="357"/>
                  </a:cubicBezTo>
                  <a:cubicBezTo>
                    <a:pt x="119" y="358"/>
                    <a:pt x="117" y="359"/>
                    <a:pt x="114" y="359"/>
                  </a:cubicBezTo>
                  <a:close/>
                </a:path>
              </a:pathLst>
            </a:custGeom>
            <a:solidFill>
              <a:srgbClr val="4F8CB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iśļídé"/>
            <p:cNvSpPr/>
            <p:nvPr/>
          </p:nvSpPr>
          <p:spPr bwMode="auto">
            <a:xfrm>
              <a:off x="5300021" y="3686014"/>
              <a:ext cx="1402601" cy="1732174"/>
            </a:xfrm>
            <a:custGeom>
              <a:avLst/>
              <a:gdLst>
                <a:gd name="T0" fmla="*/ 4 w 307"/>
                <a:gd name="T1" fmla="*/ 382 h 382"/>
                <a:gd name="T2" fmla="*/ 1 w 307"/>
                <a:gd name="T3" fmla="*/ 350 h 382"/>
                <a:gd name="T4" fmla="*/ 6 w 307"/>
                <a:gd name="T5" fmla="*/ 310 h 382"/>
                <a:gd name="T6" fmla="*/ 15 w 307"/>
                <a:gd name="T7" fmla="*/ 287 h 382"/>
                <a:gd name="T8" fmla="*/ 268 w 307"/>
                <a:gd name="T9" fmla="*/ 10 h 382"/>
                <a:gd name="T10" fmla="*/ 278 w 307"/>
                <a:gd name="T11" fmla="*/ 0 h 382"/>
                <a:gd name="T12" fmla="*/ 289 w 307"/>
                <a:gd name="T13" fmla="*/ 66 h 382"/>
                <a:gd name="T14" fmla="*/ 289 w 307"/>
                <a:gd name="T15" fmla="*/ 72 h 382"/>
                <a:gd name="T16" fmla="*/ 255 w 307"/>
                <a:gd name="T17" fmla="*/ 162 h 382"/>
                <a:gd name="T18" fmla="*/ 24 w 307"/>
                <a:gd name="T19" fmla="*/ 371 h 382"/>
                <a:gd name="T20" fmla="*/ 12 w 307"/>
                <a:gd name="T21" fmla="*/ 382 h 382"/>
                <a:gd name="T22" fmla="*/ 4 w 307"/>
                <a:gd name="T2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382">
                  <a:moveTo>
                    <a:pt x="4" y="382"/>
                  </a:moveTo>
                  <a:cubicBezTo>
                    <a:pt x="3" y="371"/>
                    <a:pt x="0" y="360"/>
                    <a:pt x="1" y="350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7" y="302"/>
                    <a:pt x="10" y="293"/>
                    <a:pt x="15" y="287"/>
                  </a:cubicBezTo>
                  <a:cubicBezTo>
                    <a:pt x="99" y="195"/>
                    <a:pt x="184" y="102"/>
                    <a:pt x="268" y="10"/>
                  </a:cubicBezTo>
                  <a:cubicBezTo>
                    <a:pt x="270" y="7"/>
                    <a:pt x="273" y="5"/>
                    <a:pt x="278" y="0"/>
                  </a:cubicBezTo>
                  <a:cubicBezTo>
                    <a:pt x="282" y="24"/>
                    <a:pt x="285" y="45"/>
                    <a:pt x="289" y="66"/>
                  </a:cubicBezTo>
                  <a:cubicBezTo>
                    <a:pt x="289" y="68"/>
                    <a:pt x="288" y="71"/>
                    <a:pt x="289" y="72"/>
                  </a:cubicBezTo>
                  <a:cubicBezTo>
                    <a:pt x="307" y="114"/>
                    <a:pt x="283" y="137"/>
                    <a:pt x="255" y="162"/>
                  </a:cubicBezTo>
                  <a:cubicBezTo>
                    <a:pt x="177" y="231"/>
                    <a:pt x="101" y="301"/>
                    <a:pt x="24" y="371"/>
                  </a:cubicBezTo>
                  <a:cubicBezTo>
                    <a:pt x="20" y="375"/>
                    <a:pt x="16" y="378"/>
                    <a:pt x="12" y="382"/>
                  </a:cubicBezTo>
                  <a:cubicBezTo>
                    <a:pt x="9" y="382"/>
                    <a:pt x="7" y="382"/>
                    <a:pt x="4" y="3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îŝḷîḑé"/>
            <p:cNvSpPr/>
            <p:nvPr/>
          </p:nvSpPr>
          <p:spPr bwMode="auto">
            <a:xfrm>
              <a:off x="5428402" y="2881243"/>
              <a:ext cx="1099853" cy="1521401"/>
            </a:xfrm>
            <a:custGeom>
              <a:avLst/>
              <a:gdLst>
                <a:gd name="T0" fmla="*/ 225 w 241"/>
                <a:gd name="T1" fmla="*/ 0 h 335"/>
                <a:gd name="T2" fmla="*/ 240 w 241"/>
                <a:gd name="T3" fmla="*/ 107 h 335"/>
                <a:gd name="T4" fmla="*/ 233 w 241"/>
                <a:gd name="T5" fmla="*/ 126 h 335"/>
                <a:gd name="T6" fmla="*/ 7 w 241"/>
                <a:gd name="T7" fmla="*/ 332 h 335"/>
                <a:gd name="T8" fmla="*/ 0 w 241"/>
                <a:gd name="T9" fmla="*/ 335 h 335"/>
                <a:gd name="T10" fmla="*/ 16 w 241"/>
                <a:gd name="T11" fmla="*/ 232 h 335"/>
                <a:gd name="T12" fmla="*/ 23 w 241"/>
                <a:gd name="T13" fmla="*/ 220 h 335"/>
                <a:gd name="T14" fmla="*/ 217 w 241"/>
                <a:gd name="T15" fmla="*/ 6 h 335"/>
                <a:gd name="T16" fmla="*/ 225 w 241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35">
                  <a:moveTo>
                    <a:pt x="225" y="0"/>
                  </a:moveTo>
                  <a:cubicBezTo>
                    <a:pt x="230" y="37"/>
                    <a:pt x="236" y="72"/>
                    <a:pt x="240" y="107"/>
                  </a:cubicBezTo>
                  <a:cubicBezTo>
                    <a:pt x="241" y="113"/>
                    <a:pt x="238" y="122"/>
                    <a:pt x="233" y="126"/>
                  </a:cubicBezTo>
                  <a:cubicBezTo>
                    <a:pt x="158" y="195"/>
                    <a:pt x="83" y="263"/>
                    <a:pt x="7" y="332"/>
                  </a:cubicBezTo>
                  <a:cubicBezTo>
                    <a:pt x="6" y="333"/>
                    <a:pt x="4" y="333"/>
                    <a:pt x="0" y="335"/>
                  </a:cubicBezTo>
                  <a:cubicBezTo>
                    <a:pt x="5" y="299"/>
                    <a:pt x="10" y="266"/>
                    <a:pt x="16" y="232"/>
                  </a:cubicBezTo>
                  <a:cubicBezTo>
                    <a:pt x="16" y="227"/>
                    <a:pt x="20" y="223"/>
                    <a:pt x="23" y="220"/>
                  </a:cubicBezTo>
                  <a:cubicBezTo>
                    <a:pt x="87" y="148"/>
                    <a:pt x="152" y="77"/>
                    <a:pt x="217" y="6"/>
                  </a:cubicBezTo>
                  <a:cubicBezTo>
                    <a:pt x="219" y="4"/>
                    <a:pt x="220" y="3"/>
                    <a:pt x="225" y="0"/>
                  </a:cubicBezTo>
                  <a:close/>
                </a:path>
              </a:pathLst>
            </a:custGeom>
            <a:solidFill>
              <a:srgbClr val="4F8CB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íṣḷïdé"/>
            <p:cNvSpPr/>
            <p:nvPr/>
          </p:nvSpPr>
          <p:spPr bwMode="auto">
            <a:xfrm>
              <a:off x="5593188" y="2084136"/>
              <a:ext cx="812435" cy="1233982"/>
            </a:xfrm>
            <a:custGeom>
              <a:avLst/>
              <a:gdLst>
                <a:gd name="T0" fmla="*/ 0 w 178"/>
                <a:gd name="T1" fmla="*/ 270 h 272"/>
                <a:gd name="T2" fmla="*/ 16 w 178"/>
                <a:gd name="T3" fmla="*/ 162 h 272"/>
                <a:gd name="T4" fmla="*/ 24 w 178"/>
                <a:gd name="T5" fmla="*/ 149 h 272"/>
                <a:gd name="T6" fmla="*/ 156 w 178"/>
                <a:gd name="T7" fmla="*/ 4 h 272"/>
                <a:gd name="T8" fmla="*/ 163 w 178"/>
                <a:gd name="T9" fmla="*/ 0 h 272"/>
                <a:gd name="T10" fmla="*/ 178 w 178"/>
                <a:gd name="T11" fmla="*/ 107 h 272"/>
                <a:gd name="T12" fmla="*/ 173 w 178"/>
                <a:gd name="T13" fmla="*/ 118 h 272"/>
                <a:gd name="T14" fmla="*/ 5 w 178"/>
                <a:gd name="T15" fmla="*/ 272 h 272"/>
                <a:gd name="T16" fmla="*/ 0 w 178"/>
                <a:gd name="T17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2">
                  <a:moveTo>
                    <a:pt x="0" y="270"/>
                  </a:moveTo>
                  <a:cubicBezTo>
                    <a:pt x="5" y="234"/>
                    <a:pt x="10" y="198"/>
                    <a:pt x="16" y="162"/>
                  </a:cubicBezTo>
                  <a:cubicBezTo>
                    <a:pt x="16" y="158"/>
                    <a:pt x="20" y="153"/>
                    <a:pt x="24" y="149"/>
                  </a:cubicBezTo>
                  <a:cubicBezTo>
                    <a:pt x="68" y="101"/>
                    <a:pt x="112" y="53"/>
                    <a:pt x="156" y="4"/>
                  </a:cubicBezTo>
                  <a:cubicBezTo>
                    <a:pt x="157" y="3"/>
                    <a:pt x="159" y="2"/>
                    <a:pt x="163" y="0"/>
                  </a:cubicBezTo>
                  <a:cubicBezTo>
                    <a:pt x="168" y="36"/>
                    <a:pt x="173" y="71"/>
                    <a:pt x="178" y="107"/>
                  </a:cubicBezTo>
                  <a:cubicBezTo>
                    <a:pt x="178" y="110"/>
                    <a:pt x="176" y="116"/>
                    <a:pt x="173" y="118"/>
                  </a:cubicBezTo>
                  <a:cubicBezTo>
                    <a:pt x="117" y="170"/>
                    <a:pt x="61" y="221"/>
                    <a:pt x="5" y="272"/>
                  </a:cubicBezTo>
                  <a:cubicBezTo>
                    <a:pt x="3" y="271"/>
                    <a:pt x="1" y="271"/>
                    <a:pt x="0" y="2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190911" y="2811740"/>
            <a:ext cx="1336505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334468" y="3987637"/>
            <a:ext cx="11929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609071" y="5194796"/>
            <a:ext cx="118435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7779827" y="2136539"/>
            <a:ext cx="2561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工作目标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7779827" y="2470295"/>
            <a:ext cx="3064069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1659090" y="4960107"/>
            <a:ext cx="2561441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工作目标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1150607" y="5293861"/>
            <a:ext cx="3064068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1694487" y="3573850"/>
            <a:ext cx="2561441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工作目标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1186004" y="3907604"/>
            <a:ext cx="3064068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7779827" y="3582887"/>
            <a:ext cx="2561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工作目标</a:t>
            </a:r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7779827" y="3916643"/>
            <a:ext cx="3064069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工作目标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文框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89"/>
            </a:avLst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873" y="685800"/>
            <a:ext cx="5009296" cy="5486400"/>
          </a:xfrm>
          <a:prstGeom prst="rect">
            <a:avLst/>
          </a:prstGeom>
          <a:blipFill dpi="0" rotWithShape="1">
            <a:blip r:embed="rId3"/>
            <a:srcRect/>
            <a:stretch>
              <a:fillRect l="-3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9527" y="2392218"/>
            <a:ext cx="3971637" cy="1884218"/>
          </a:xfrm>
          <a:prstGeom prst="rect">
            <a:avLst/>
          </a:prstGeom>
          <a:solidFill>
            <a:srgbClr val="4F8CB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200728" y="3703783"/>
            <a:ext cx="905164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051790" y="2840330"/>
            <a:ext cx="3111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48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557188" y="1348580"/>
            <a:ext cx="567159" cy="567159"/>
          </a:xfrm>
          <a:prstGeom prst="ellipse">
            <a:avLst/>
          </a:prstGeom>
          <a:solidFill>
            <a:srgbClr val="035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Impact" panose="020B0806030902050204" pitchFamily="34" charset="0"/>
              </a:rPr>
              <a:t>01</a:t>
            </a:r>
            <a:endParaRPr lang="zh-CN" altLang="en-US" sz="1600">
              <a:latin typeface="Impact" panose="020B080603090205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77016" y="13527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8965">
              <a:defRPr/>
            </a:pPr>
            <a:r>
              <a:rPr kumimoji="1" lang="zh-CN" alt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个人简介</a:t>
            </a:r>
            <a:endParaRPr kumimoji="1"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88591" y="1664363"/>
            <a:ext cx="387245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点击此处添加文本内容，如关键词、部分简单介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绍等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557188" y="2567917"/>
            <a:ext cx="567159" cy="567159"/>
          </a:xfrm>
          <a:prstGeom prst="ellipse">
            <a:avLst/>
          </a:prstGeom>
          <a:solidFill>
            <a:srgbClr val="035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Impact" panose="020B0806030902050204" pitchFamily="34" charset="0"/>
              </a:rPr>
              <a:t>02</a:t>
            </a:r>
            <a:endParaRPr lang="zh-CN" altLang="en-US" sz="1600">
              <a:latin typeface="Impact" panose="020B080603090205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77016" y="25720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8965">
              <a:defRPr/>
            </a:pPr>
            <a:r>
              <a:rPr kumimoji="1" lang="zh-CN" alt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工作概述</a:t>
            </a:r>
            <a:endParaRPr kumimoji="1"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88591" y="2883700"/>
            <a:ext cx="387245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点击此处添加文本内容，如关键词、部分简单介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绍等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68763" y="3783082"/>
            <a:ext cx="567159" cy="567159"/>
          </a:xfrm>
          <a:prstGeom prst="ellipse">
            <a:avLst/>
          </a:prstGeom>
          <a:solidFill>
            <a:srgbClr val="035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Impact" panose="020B0806030902050204" pitchFamily="34" charset="0"/>
              </a:rPr>
              <a:t>03</a:t>
            </a:r>
            <a:endParaRPr lang="zh-CN" altLang="en-US" sz="1600">
              <a:latin typeface="Impact" panose="020B080603090205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288591" y="378725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8965">
              <a:defRPr/>
            </a:pPr>
            <a:r>
              <a:rPr kumimoji="1" lang="zh-CN" alt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成果展示</a:t>
            </a:r>
            <a:endParaRPr kumimoji="1"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300166" y="4098865"/>
            <a:ext cx="387245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点击此处添加文本内容，如关键词、部分简单介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绍等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68763" y="5002419"/>
            <a:ext cx="567159" cy="567159"/>
          </a:xfrm>
          <a:prstGeom prst="ellipse">
            <a:avLst/>
          </a:prstGeom>
          <a:solidFill>
            <a:srgbClr val="035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latin typeface="Impact" panose="020B0806030902050204" pitchFamily="34" charset="0"/>
              </a:rPr>
              <a:t>04</a:t>
            </a:r>
            <a:endParaRPr lang="zh-CN" altLang="en-US" sz="1600">
              <a:latin typeface="Impact" panose="020B080603090205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88591" y="500659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608965">
              <a:defRPr/>
            </a:pPr>
            <a:r>
              <a:rPr kumimoji="1" lang="zh-CN" alt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职业规划</a:t>
            </a:r>
            <a:endParaRPr kumimoji="1"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300166" y="5318202"/>
            <a:ext cx="3872455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点击此处添加文本内容，如关键词、部分简单介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绍等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8"/>
          <p:cNvSpPr/>
          <p:nvPr/>
        </p:nvSpPr>
        <p:spPr bwMode="auto">
          <a:xfrm flipH="1">
            <a:off x="6914932" y="2247872"/>
            <a:ext cx="222415" cy="222415"/>
          </a:xfrm>
          <a:prstGeom prst="ellipse">
            <a:avLst/>
          </a:prstGeom>
          <a:solidFill>
            <a:srgbClr val="4F8CB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164882" y="2339494"/>
            <a:ext cx="4833568" cy="3023080"/>
            <a:chOff x="3068641" y="2329068"/>
            <a:chExt cx="4341812" cy="2708073"/>
          </a:xfrm>
        </p:grpSpPr>
        <p:sp>
          <p:nvSpPr>
            <p:cNvPr id="20" name="Freeform: Shape 6"/>
            <p:cNvSpPr/>
            <p:nvPr/>
          </p:nvSpPr>
          <p:spPr bwMode="auto">
            <a:xfrm>
              <a:off x="3068641" y="4609834"/>
              <a:ext cx="404391" cy="268247"/>
            </a:xfrm>
            <a:custGeom>
              <a:avLst/>
              <a:gdLst>
                <a:gd name="T0" fmla="*/ 300 w 300"/>
                <a:gd name="T1" fmla="*/ 0 h 199"/>
                <a:gd name="T2" fmla="*/ 116 w 300"/>
                <a:gd name="T3" fmla="*/ 0 h 199"/>
                <a:gd name="T4" fmla="*/ 0 w 300"/>
                <a:gd name="T5" fmla="*/ 199 h 199"/>
                <a:gd name="T6" fmla="*/ 193 w 300"/>
                <a:gd name="T7" fmla="*/ 199 h 199"/>
                <a:gd name="T8" fmla="*/ 300 w 300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99">
                  <a:moveTo>
                    <a:pt x="300" y="0"/>
                  </a:moveTo>
                  <a:lnTo>
                    <a:pt x="116" y="0"/>
                  </a:lnTo>
                  <a:lnTo>
                    <a:pt x="0" y="199"/>
                  </a:lnTo>
                  <a:lnTo>
                    <a:pt x="193" y="199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3068641" y="4609834"/>
              <a:ext cx="187367" cy="268247"/>
            </a:xfrm>
            <a:custGeom>
              <a:avLst/>
              <a:gdLst>
                <a:gd name="T0" fmla="*/ 21 w 139"/>
                <a:gd name="T1" fmla="*/ 199 h 199"/>
                <a:gd name="T2" fmla="*/ 139 w 139"/>
                <a:gd name="T3" fmla="*/ 0 h 199"/>
                <a:gd name="T4" fmla="*/ 116 w 139"/>
                <a:gd name="T5" fmla="*/ 0 h 199"/>
                <a:gd name="T6" fmla="*/ 0 w 139"/>
                <a:gd name="T7" fmla="*/ 199 h 199"/>
                <a:gd name="T8" fmla="*/ 21 w 13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99">
                  <a:moveTo>
                    <a:pt x="21" y="199"/>
                  </a:moveTo>
                  <a:lnTo>
                    <a:pt x="139" y="0"/>
                  </a:lnTo>
                  <a:lnTo>
                    <a:pt x="116" y="0"/>
                  </a:lnTo>
                  <a:lnTo>
                    <a:pt x="0" y="199"/>
                  </a:lnTo>
                  <a:lnTo>
                    <a:pt x="21" y="1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2" name="Freeform: Shape 8"/>
            <p:cNvSpPr/>
            <p:nvPr/>
          </p:nvSpPr>
          <p:spPr bwMode="auto">
            <a:xfrm>
              <a:off x="3225006" y="4609834"/>
              <a:ext cx="539188" cy="427307"/>
            </a:xfrm>
            <a:custGeom>
              <a:avLst/>
              <a:gdLst>
                <a:gd name="T0" fmla="*/ 0 w 400"/>
                <a:gd name="T1" fmla="*/ 0 h 317"/>
                <a:gd name="T2" fmla="*/ 184 w 400"/>
                <a:gd name="T3" fmla="*/ 0 h 317"/>
                <a:gd name="T4" fmla="*/ 400 w 400"/>
                <a:gd name="T5" fmla="*/ 317 h 317"/>
                <a:gd name="T6" fmla="*/ 171 w 400"/>
                <a:gd name="T7" fmla="*/ 317 h 317"/>
                <a:gd name="T8" fmla="*/ 0 w 40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317">
                  <a:moveTo>
                    <a:pt x="0" y="0"/>
                  </a:moveTo>
                  <a:lnTo>
                    <a:pt x="184" y="0"/>
                  </a:lnTo>
                  <a:lnTo>
                    <a:pt x="400" y="317"/>
                  </a:lnTo>
                  <a:lnTo>
                    <a:pt x="17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3225006" y="4609834"/>
              <a:ext cx="241286" cy="427307"/>
            </a:xfrm>
            <a:custGeom>
              <a:avLst/>
              <a:gdLst>
                <a:gd name="T0" fmla="*/ 0 w 179"/>
                <a:gd name="T1" fmla="*/ 0 h 317"/>
                <a:gd name="T2" fmla="*/ 171 w 179"/>
                <a:gd name="T3" fmla="*/ 317 h 317"/>
                <a:gd name="T4" fmla="*/ 179 w 179"/>
                <a:gd name="T5" fmla="*/ 274 h 317"/>
                <a:gd name="T6" fmla="*/ 32 w 179"/>
                <a:gd name="T7" fmla="*/ 0 h 317"/>
                <a:gd name="T8" fmla="*/ 0 w 179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317">
                  <a:moveTo>
                    <a:pt x="0" y="0"/>
                  </a:moveTo>
                  <a:lnTo>
                    <a:pt x="171" y="317"/>
                  </a:lnTo>
                  <a:lnTo>
                    <a:pt x="179" y="27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4" name="Freeform: Shape 10"/>
            <p:cNvSpPr/>
            <p:nvPr/>
          </p:nvSpPr>
          <p:spPr bwMode="auto">
            <a:xfrm>
              <a:off x="3455508" y="4309237"/>
              <a:ext cx="981322" cy="727904"/>
            </a:xfrm>
            <a:custGeom>
              <a:avLst/>
              <a:gdLst>
                <a:gd name="T0" fmla="*/ 0 w 728"/>
                <a:gd name="T1" fmla="*/ 540 h 540"/>
                <a:gd name="T2" fmla="*/ 467 w 728"/>
                <a:gd name="T3" fmla="*/ 0 h 540"/>
                <a:gd name="T4" fmla="*/ 728 w 728"/>
                <a:gd name="T5" fmla="*/ 0 h 540"/>
                <a:gd name="T6" fmla="*/ 229 w 728"/>
                <a:gd name="T7" fmla="*/ 540 h 540"/>
                <a:gd name="T8" fmla="*/ 0 w 728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540">
                  <a:moveTo>
                    <a:pt x="0" y="540"/>
                  </a:moveTo>
                  <a:lnTo>
                    <a:pt x="467" y="0"/>
                  </a:lnTo>
                  <a:lnTo>
                    <a:pt x="728" y="0"/>
                  </a:lnTo>
                  <a:lnTo>
                    <a:pt x="229" y="54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3455508" y="4309237"/>
              <a:ext cx="603891" cy="727904"/>
            </a:xfrm>
            <a:custGeom>
              <a:avLst/>
              <a:gdLst>
                <a:gd name="T0" fmla="*/ 0 w 448"/>
                <a:gd name="T1" fmla="*/ 540 h 540"/>
                <a:gd name="T2" fmla="*/ 8 w 448"/>
                <a:gd name="T3" fmla="*/ 497 h 540"/>
                <a:gd name="T4" fmla="*/ 430 w 448"/>
                <a:gd name="T5" fmla="*/ 0 h 540"/>
                <a:gd name="T6" fmla="*/ 448 w 448"/>
                <a:gd name="T7" fmla="*/ 23 h 540"/>
                <a:gd name="T8" fmla="*/ 0 w 448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540">
                  <a:moveTo>
                    <a:pt x="0" y="540"/>
                  </a:moveTo>
                  <a:lnTo>
                    <a:pt x="8" y="497"/>
                  </a:lnTo>
                  <a:lnTo>
                    <a:pt x="430" y="0"/>
                  </a:lnTo>
                  <a:lnTo>
                    <a:pt x="448" y="23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6" name="Freeform: Shape 12"/>
            <p:cNvSpPr/>
            <p:nvPr/>
          </p:nvSpPr>
          <p:spPr bwMode="auto">
            <a:xfrm>
              <a:off x="4035135" y="4309237"/>
              <a:ext cx="717120" cy="435395"/>
            </a:xfrm>
            <a:custGeom>
              <a:avLst/>
              <a:gdLst>
                <a:gd name="T0" fmla="*/ 0 w 532"/>
                <a:gd name="T1" fmla="*/ 0 h 323"/>
                <a:gd name="T2" fmla="*/ 240 w 532"/>
                <a:gd name="T3" fmla="*/ 323 h 323"/>
                <a:gd name="T4" fmla="*/ 532 w 532"/>
                <a:gd name="T5" fmla="*/ 323 h 323"/>
                <a:gd name="T6" fmla="*/ 298 w 532"/>
                <a:gd name="T7" fmla="*/ 0 h 323"/>
                <a:gd name="T8" fmla="*/ 0 w 532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323">
                  <a:moveTo>
                    <a:pt x="0" y="0"/>
                  </a:moveTo>
                  <a:lnTo>
                    <a:pt x="240" y="323"/>
                  </a:lnTo>
                  <a:lnTo>
                    <a:pt x="532" y="323"/>
                  </a:lnTo>
                  <a:lnTo>
                    <a:pt x="2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Freeform: Shape 13"/>
            <p:cNvSpPr/>
            <p:nvPr/>
          </p:nvSpPr>
          <p:spPr bwMode="auto">
            <a:xfrm>
              <a:off x="4358648" y="3491019"/>
              <a:ext cx="758907" cy="1253612"/>
            </a:xfrm>
            <a:custGeom>
              <a:avLst/>
              <a:gdLst>
                <a:gd name="T0" fmla="*/ 0 w 563"/>
                <a:gd name="T1" fmla="*/ 930 h 930"/>
                <a:gd name="T2" fmla="*/ 5 w 563"/>
                <a:gd name="T3" fmla="*/ 877 h 930"/>
                <a:gd name="T4" fmla="*/ 544 w 563"/>
                <a:gd name="T5" fmla="*/ 0 h 930"/>
                <a:gd name="T6" fmla="*/ 563 w 563"/>
                <a:gd name="T7" fmla="*/ 43 h 930"/>
                <a:gd name="T8" fmla="*/ 0 w 563"/>
                <a:gd name="T9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930">
                  <a:moveTo>
                    <a:pt x="0" y="930"/>
                  </a:moveTo>
                  <a:lnTo>
                    <a:pt x="5" y="877"/>
                  </a:lnTo>
                  <a:lnTo>
                    <a:pt x="544" y="0"/>
                  </a:lnTo>
                  <a:lnTo>
                    <a:pt x="563" y="43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Freeform: Shape 14"/>
            <p:cNvSpPr/>
            <p:nvPr/>
          </p:nvSpPr>
          <p:spPr bwMode="auto">
            <a:xfrm>
              <a:off x="4035135" y="4309237"/>
              <a:ext cx="330252" cy="435395"/>
            </a:xfrm>
            <a:custGeom>
              <a:avLst/>
              <a:gdLst>
                <a:gd name="T0" fmla="*/ 0 w 245"/>
                <a:gd name="T1" fmla="*/ 0 h 323"/>
                <a:gd name="T2" fmla="*/ 240 w 245"/>
                <a:gd name="T3" fmla="*/ 323 h 323"/>
                <a:gd name="T4" fmla="*/ 245 w 245"/>
                <a:gd name="T5" fmla="*/ 270 h 323"/>
                <a:gd name="T6" fmla="*/ 37 w 245"/>
                <a:gd name="T7" fmla="*/ 0 h 323"/>
                <a:gd name="T8" fmla="*/ 0 w 245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23">
                  <a:moveTo>
                    <a:pt x="0" y="0"/>
                  </a:moveTo>
                  <a:lnTo>
                    <a:pt x="240" y="323"/>
                  </a:lnTo>
                  <a:lnTo>
                    <a:pt x="245" y="270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Freeform: Shape 15"/>
            <p:cNvSpPr/>
            <p:nvPr/>
          </p:nvSpPr>
          <p:spPr bwMode="auto">
            <a:xfrm>
              <a:off x="4358648" y="3493714"/>
              <a:ext cx="1160602" cy="1250917"/>
            </a:xfrm>
            <a:custGeom>
              <a:avLst/>
              <a:gdLst>
                <a:gd name="T0" fmla="*/ 0 w 861"/>
                <a:gd name="T1" fmla="*/ 928 h 928"/>
                <a:gd name="T2" fmla="*/ 583 w 861"/>
                <a:gd name="T3" fmla="*/ 0 h 928"/>
                <a:gd name="T4" fmla="*/ 861 w 861"/>
                <a:gd name="T5" fmla="*/ 15 h 928"/>
                <a:gd name="T6" fmla="*/ 292 w 861"/>
                <a:gd name="T7" fmla="*/ 928 h 928"/>
                <a:gd name="T8" fmla="*/ 0 w 861"/>
                <a:gd name="T9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928">
                  <a:moveTo>
                    <a:pt x="0" y="928"/>
                  </a:moveTo>
                  <a:lnTo>
                    <a:pt x="583" y="0"/>
                  </a:lnTo>
                  <a:lnTo>
                    <a:pt x="861" y="15"/>
                  </a:lnTo>
                  <a:lnTo>
                    <a:pt x="292" y="928"/>
                  </a:lnTo>
                  <a:lnTo>
                    <a:pt x="0" y="9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Freeform: Shape 16"/>
            <p:cNvSpPr/>
            <p:nvPr/>
          </p:nvSpPr>
          <p:spPr bwMode="auto">
            <a:xfrm>
              <a:off x="5091944" y="3491019"/>
              <a:ext cx="687465" cy="750820"/>
            </a:xfrm>
            <a:custGeom>
              <a:avLst/>
              <a:gdLst>
                <a:gd name="T0" fmla="*/ 0 w 510"/>
                <a:gd name="T1" fmla="*/ 0 h 557"/>
                <a:gd name="T2" fmla="*/ 212 w 510"/>
                <a:gd name="T3" fmla="*/ 534 h 557"/>
                <a:gd name="T4" fmla="*/ 510 w 510"/>
                <a:gd name="T5" fmla="*/ 557 h 557"/>
                <a:gd name="T6" fmla="*/ 317 w 510"/>
                <a:gd name="T7" fmla="*/ 17 h 557"/>
                <a:gd name="T8" fmla="*/ 0 w 510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57">
                  <a:moveTo>
                    <a:pt x="0" y="0"/>
                  </a:moveTo>
                  <a:lnTo>
                    <a:pt x="212" y="534"/>
                  </a:lnTo>
                  <a:lnTo>
                    <a:pt x="510" y="557"/>
                  </a:lnTo>
                  <a:lnTo>
                    <a:pt x="3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Freeform: Shape 17"/>
            <p:cNvSpPr/>
            <p:nvPr/>
          </p:nvSpPr>
          <p:spPr bwMode="auto">
            <a:xfrm>
              <a:off x="5091944" y="3491019"/>
              <a:ext cx="312729" cy="719816"/>
            </a:xfrm>
            <a:custGeom>
              <a:avLst/>
              <a:gdLst>
                <a:gd name="T0" fmla="*/ 0 w 232"/>
                <a:gd name="T1" fmla="*/ 0 h 534"/>
                <a:gd name="T2" fmla="*/ 47 w 232"/>
                <a:gd name="T3" fmla="*/ 2 h 534"/>
                <a:gd name="T4" fmla="*/ 232 w 232"/>
                <a:gd name="T5" fmla="*/ 457 h 534"/>
                <a:gd name="T6" fmla="*/ 212 w 232"/>
                <a:gd name="T7" fmla="*/ 534 h 534"/>
                <a:gd name="T8" fmla="*/ 0 w 232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4">
                  <a:moveTo>
                    <a:pt x="0" y="0"/>
                  </a:moveTo>
                  <a:lnTo>
                    <a:pt x="47" y="2"/>
                  </a:lnTo>
                  <a:lnTo>
                    <a:pt x="232" y="457"/>
                  </a:lnTo>
                  <a:lnTo>
                    <a:pt x="212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Freeform: Shape 18"/>
            <p:cNvSpPr/>
            <p:nvPr/>
          </p:nvSpPr>
          <p:spPr bwMode="auto">
            <a:xfrm>
              <a:off x="5377714" y="2955875"/>
              <a:ext cx="1165994" cy="1254961"/>
            </a:xfrm>
            <a:custGeom>
              <a:avLst/>
              <a:gdLst>
                <a:gd name="T0" fmla="*/ 0 w 865"/>
                <a:gd name="T1" fmla="*/ 931 h 931"/>
                <a:gd name="T2" fmla="*/ 20 w 865"/>
                <a:gd name="T3" fmla="*/ 854 h 931"/>
                <a:gd name="T4" fmla="*/ 820 w 865"/>
                <a:gd name="T5" fmla="*/ 0 h 931"/>
                <a:gd name="T6" fmla="*/ 865 w 865"/>
                <a:gd name="T7" fmla="*/ 11 h 931"/>
                <a:gd name="T8" fmla="*/ 0 w 865"/>
                <a:gd name="T9" fmla="*/ 93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931">
                  <a:moveTo>
                    <a:pt x="0" y="931"/>
                  </a:moveTo>
                  <a:lnTo>
                    <a:pt x="20" y="854"/>
                  </a:lnTo>
                  <a:lnTo>
                    <a:pt x="820" y="0"/>
                  </a:lnTo>
                  <a:lnTo>
                    <a:pt x="865" y="11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Freeform: Shape 19"/>
            <p:cNvSpPr/>
            <p:nvPr/>
          </p:nvSpPr>
          <p:spPr bwMode="auto">
            <a:xfrm>
              <a:off x="5377714" y="2357376"/>
              <a:ext cx="2032739" cy="1884463"/>
            </a:xfrm>
            <a:custGeom>
              <a:avLst/>
              <a:gdLst>
                <a:gd name="T0" fmla="*/ 0 w 1508"/>
                <a:gd name="T1" fmla="*/ 1375 h 1398"/>
                <a:gd name="T2" fmla="*/ 298 w 1508"/>
                <a:gd name="T3" fmla="*/ 1398 h 1398"/>
                <a:gd name="T4" fmla="*/ 1236 w 1508"/>
                <a:gd name="T5" fmla="*/ 532 h 1398"/>
                <a:gd name="T6" fmla="*/ 1508 w 1508"/>
                <a:gd name="T7" fmla="*/ 605 h 1398"/>
                <a:gd name="T8" fmla="*/ 1444 w 1508"/>
                <a:gd name="T9" fmla="*/ 0 h 1398"/>
                <a:gd name="T10" fmla="*/ 553 w 1508"/>
                <a:gd name="T11" fmla="*/ 382 h 1398"/>
                <a:gd name="T12" fmla="*/ 865 w 1508"/>
                <a:gd name="T13" fmla="*/ 457 h 1398"/>
                <a:gd name="T14" fmla="*/ 0 w 1508"/>
                <a:gd name="T15" fmla="*/ 1375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8" h="1398">
                  <a:moveTo>
                    <a:pt x="0" y="1375"/>
                  </a:moveTo>
                  <a:lnTo>
                    <a:pt x="298" y="1398"/>
                  </a:lnTo>
                  <a:lnTo>
                    <a:pt x="1236" y="532"/>
                  </a:lnTo>
                  <a:lnTo>
                    <a:pt x="1508" y="605"/>
                  </a:lnTo>
                  <a:lnTo>
                    <a:pt x="1444" y="0"/>
                  </a:lnTo>
                  <a:lnTo>
                    <a:pt x="553" y="382"/>
                  </a:lnTo>
                  <a:lnTo>
                    <a:pt x="865" y="457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Freeform: Shape 20"/>
            <p:cNvSpPr/>
            <p:nvPr/>
          </p:nvSpPr>
          <p:spPr bwMode="auto">
            <a:xfrm>
              <a:off x="6105618" y="2329068"/>
              <a:ext cx="1218565" cy="543233"/>
            </a:xfrm>
            <a:custGeom>
              <a:avLst/>
              <a:gdLst>
                <a:gd name="T0" fmla="*/ 13 w 904"/>
                <a:gd name="T1" fmla="*/ 403 h 403"/>
                <a:gd name="T2" fmla="*/ 0 w 904"/>
                <a:gd name="T3" fmla="*/ 360 h 403"/>
                <a:gd name="T4" fmla="*/ 820 w 904"/>
                <a:gd name="T5" fmla="*/ 0 h 403"/>
                <a:gd name="T6" fmla="*/ 904 w 904"/>
                <a:gd name="T7" fmla="*/ 21 h 403"/>
                <a:gd name="T8" fmla="*/ 13 w 904"/>
                <a:gd name="T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403">
                  <a:moveTo>
                    <a:pt x="13" y="403"/>
                  </a:moveTo>
                  <a:lnTo>
                    <a:pt x="0" y="360"/>
                  </a:lnTo>
                  <a:lnTo>
                    <a:pt x="820" y="0"/>
                  </a:lnTo>
                  <a:lnTo>
                    <a:pt x="904" y="21"/>
                  </a:lnTo>
                  <a:lnTo>
                    <a:pt x="13" y="40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sp>
        <p:nvSpPr>
          <p:cNvPr id="8" name="Freeform: Shape 57"/>
          <p:cNvSpPr/>
          <p:nvPr/>
        </p:nvSpPr>
        <p:spPr bwMode="auto">
          <a:xfrm>
            <a:off x="3339518" y="3039217"/>
            <a:ext cx="512647" cy="51264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9" name="Freeform: Shape 58"/>
          <p:cNvSpPr/>
          <p:nvPr/>
        </p:nvSpPr>
        <p:spPr bwMode="auto">
          <a:xfrm>
            <a:off x="1137920" y="4257945"/>
            <a:ext cx="512647" cy="51264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Freeform: Shape 59"/>
          <p:cNvSpPr/>
          <p:nvPr/>
        </p:nvSpPr>
        <p:spPr bwMode="auto">
          <a:xfrm>
            <a:off x="2230217" y="3898765"/>
            <a:ext cx="512647" cy="512645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8" name="TextBox 61"/>
          <p:cNvSpPr txBox="1"/>
          <p:nvPr/>
        </p:nvSpPr>
        <p:spPr bwMode="auto">
          <a:xfrm>
            <a:off x="7224386" y="2153737"/>
            <a:ext cx="1566752" cy="371513"/>
          </a:xfrm>
          <a:prstGeom prst="rect">
            <a:avLst/>
          </a:prstGeom>
          <a:noFill/>
        </p:spPr>
        <p:txBody>
          <a:bodyPr wrap="none" lIns="120000" tIns="62400" rIns="120000" bIns="62400">
            <a:noAutofit/>
          </a:bodyPr>
          <a:lstStyle/>
          <a:p>
            <a:pPr algn="l" latinLnBrk="0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添加关键字</a:t>
            </a:r>
          </a:p>
        </p:txBody>
      </p:sp>
      <p:sp>
        <p:nvSpPr>
          <p:cNvPr id="19" name="TextBox 62"/>
          <p:cNvSpPr txBox="1"/>
          <p:nvPr/>
        </p:nvSpPr>
        <p:spPr bwMode="auto">
          <a:xfrm>
            <a:off x="7224386" y="2509666"/>
            <a:ext cx="3212609" cy="579262"/>
          </a:xfrm>
          <a:prstGeom prst="rect">
            <a:avLst/>
          </a:prstGeom>
          <a:noFill/>
        </p:spPr>
        <p:txBody>
          <a:bodyPr wrap="square" lIns="120000" tIns="62400" rIns="120000" bIns="6240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</a:t>
            </a:r>
          </a:p>
        </p:txBody>
      </p:sp>
      <p:sp>
        <p:nvSpPr>
          <p:cNvPr id="39" name="Oval 48"/>
          <p:cNvSpPr/>
          <p:nvPr/>
        </p:nvSpPr>
        <p:spPr bwMode="auto">
          <a:xfrm flipH="1">
            <a:off x="6914932" y="3387982"/>
            <a:ext cx="222415" cy="222415"/>
          </a:xfrm>
          <a:prstGeom prst="ellipse">
            <a:avLst/>
          </a:prstGeom>
          <a:solidFill>
            <a:srgbClr val="4F8CB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61"/>
          <p:cNvSpPr txBox="1"/>
          <p:nvPr/>
        </p:nvSpPr>
        <p:spPr bwMode="auto">
          <a:xfrm>
            <a:off x="7224386" y="3293847"/>
            <a:ext cx="1566752" cy="371513"/>
          </a:xfrm>
          <a:prstGeom prst="rect">
            <a:avLst/>
          </a:prstGeom>
          <a:noFill/>
        </p:spPr>
        <p:txBody>
          <a:bodyPr wrap="none" lIns="120000" tIns="62400" rIns="120000" bIns="62400">
            <a:noAutofit/>
          </a:bodyPr>
          <a:lstStyle/>
          <a:p>
            <a:pPr algn="l" latinLnBrk="0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添加关键字</a:t>
            </a:r>
          </a:p>
        </p:txBody>
      </p:sp>
      <p:sp>
        <p:nvSpPr>
          <p:cNvPr id="41" name="TextBox 62"/>
          <p:cNvSpPr txBox="1"/>
          <p:nvPr/>
        </p:nvSpPr>
        <p:spPr bwMode="auto">
          <a:xfrm>
            <a:off x="7224386" y="3649776"/>
            <a:ext cx="3212609" cy="579262"/>
          </a:xfrm>
          <a:prstGeom prst="rect">
            <a:avLst/>
          </a:prstGeom>
          <a:noFill/>
        </p:spPr>
        <p:txBody>
          <a:bodyPr wrap="square" lIns="120000" tIns="62400" rIns="120000" bIns="6240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</a:t>
            </a:r>
          </a:p>
        </p:txBody>
      </p:sp>
      <p:sp>
        <p:nvSpPr>
          <p:cNvPr id="42" name="Oval 48"/>
          <p:cNvSpPr/>
          <p:nvPr/>
        </p:nvSpPr>
        <p:spPr bwMode="auto">
          <a:xfrm flipH="1">
            <a:off x="6914932" y="4524744"/>
            <a:ext cx="222415" cy="222415"/>
          </a:xfrm>
          <a:prstGeom prst="ellipse">
            <a:avLst/>
          </a:prstGeom>
          <a:solidFill>
            <a:srgbClr val="4F8CB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61"/>
          <p:cNvSpPr txBox="1"/>
          <p:nvPr/>
        </p:nvSpPr>
        <p:spPr bwMode="auto">
          <a:xfrm>
            <a:off x="7224386" y="4430609"/>
            <a:ext cx="1566752" cy="371513"/>
          </a:xfrm>
          <a:prstGeom prst="rect">
            <a:avLst/>
          </a:prstGeom>
          <a:noFill/>
        </p:spPr>
        <p:txBody>
          <a:bodyPr wrap="none" lIns="120000" tIns="62400" rIns="120000" bIns="62400">
            <a:noAutofit/>
          </a:bodyPr>
          <a:lstStyle/>
          <a:p>
            <a:pPr algn="l" latinLnBrk="0"/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添加关键字</a:t>
            </a:r>
          </a:p>
        </p:txBody>
      </p:sp>
      <p:sp>
        <p:nvSpPr>
          <p:cNvPr id="44" name="TextBox 62"/>
          <p:cNvSpPr txBox="1"/>
          <p:nvPr/>
        </p:nvSpPr>
        <p:spPr bwMode="auto">
          <a:xfrm>
            <a:off x="7224386" y="4786538"/>
            <a:ext cx="3212609" cy="579262"/>
          </a:xfrm>
          <a:prstGeom prst="rect">
            <a:avLst/>
          </a:prstGeom>
          <a:noFill/>
        </p:spPr>
        <p:txBody>
          <a:bodyPr wrap="square" lIns="120000" tIns="62400" rIns="120000" bIns="6240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</a:t>
            </a:r>
          </a:p>
        </p:txBody>
      </p:sp>
      <p:sp>
        <p:nvSpPr>
          <p:cNvPr id="36" name="椭圆 35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19"/>
          <p:cNvSpPr txBox="1"/>
          <p:nvPr/>
        </p:nvSpPr>
        <p:spPr>
          <a:xfrm>
            <a:off x="1056640" y="374281"/>
            <a:ext cx="28041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职业提升计划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39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2"/>
          <a:stretch>
            <a:fillRect/>
          </a:stretch>
        </p:blipFill>
        <p:spPr>
          <a:xfrm flipH="1">
            <a:off x="0" y="0"/>
            <a:ext cx="12207834" cy="68637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207834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21332" y="1633806"/>
            <a:ext cx="2502182" cy="5257800"/>
          </a:xfrm>
          <a:custGeom>
            <a:avLst/>
            <a:gdLst>
              <a:gd name="connsiteX0" fmla="*/ 1722120 w 2407920"/>
              <a:gd name="connsiteY0" fmla="*/ 5288280 h 5288280"/>
              <a:gd name="connsiteX1" fmla="*/ 2407920 w 2407920"/>
              <a:gd name="connsiteY1" fmla="*/ 4632960 h 5288280"/>
              <a:gd name="connsiteX2" fmla="*/ 2331720 w 2407920"/>
              <a:gd name="connsiteY2" fmla="*/ 3657600 h 5288280"/>
              <a:gd name="connsiteX3" fmla="*/ 1066800 w 2407920"/>
              <a:gd name="connsiteY3" fmla="*/ 3215640 h 5288280"/>
              <a:gd name="connsiteX4" fmla="*/ 0 w 2407920"/>
              <a:gd name="connsiteY4" fmla="*/ 2636520 h 5288280"/>
              <a:gd name="connsiteX5" fmla="*/ 0 w 2407920"/>
              <a:gd name="connsiteY5" fmla="*/ 2240280 h 5288280"/>
              <a:gd name="connsiteX6" fmla="*/ 243840 w 2407920"/>
              <a:gd name="connsiteY6" fmla="*/ 2072640 h 5288280"/>
              <a:gd name="connsiteX7" fmla="*/ 45720 w 2407920"/>
              <a:gd name="connsiteY7" fmla="*/ 1767840 h 5288280"/>
              <a:gd name="connsiteX8" fmla="*/ 259080 w 2407920"/>
              <a:gd name="connsiteY8" fmla="*/ 1234440 h 5288280"/>
              <a:gd name="connsiteX9" fmla="*/ 502920 w 2407920"/>
              <a:gd name="connsiteY9" fmla="*/ 914400 h 5288280"/>
              <a:gd name="connsiteX10" fmla="*/ 960120 w 2407920"/>
              <a:gd name="connsiteY10" fmla="*/ 838200 h 5288280"/>
              <a:gd name="connsiteX11" fmla="*/ 1036320 w 2407920"/>
              <a:gd name="connsiteY11" fmla="*/ 594360 h 5288280"/>
              <a:gd name="connsiteX12" fmla="*/ 853440 w 2407920"/>
              <a:gd name="connsiteY12" fmla="*/ 259080 h 5288280"/>
              <a:gd name="connsiteX13" fmla="*/ 1173480 w 2407920"/>
              <a:gd name="connsiteY13" fmla="*/ 45720 h 5288280"/>
              <a:gd name="connsiteX14" fmla="*/ 1539240 w 2407920"/>
              <a:gd name="connsiteY14" fmla="*/ 0 h 5288280"/>
              <a:gd name="connsiteX0-1" fmla="*/ 1722120 w 2492010"/>
              <a:gd name="connsiteY0-2" fmla="*/ 5288280 h 5288280"/>
              <a:gd name="connsiteX1-3" fmla="*/ 2407920 w 2492010"/>
              <a:gd name="connsiteY1-4" fmla="*/ 4632960 h 5288280"/>
              <a:gd name="connsiteX2-5" fmla="*/ 2331720 w 2492010"/>
              <a:gd name="connsiteY2-6" fmla="*/ 3657600 h 5288280"/>
              <a:gd name="connsiteX3-7" fmla="*/ 1066800 w 2492010"/>
              <a:gd name="connsiteY3-8" fmla="*/ 3215640 h 5288280"/>
              <a:gd name="connsiteX4-9" fmla="*/ 0 w 2492010"/>
              <a:gd name="connsiteY4-10" fmla="*/ 2636520 h 5288280"/>
              <a:gd name="connsiteX5-11" fmla="*/ 0 w 2492010"/>
              <a:gd name="connsiteY5-12" fmla="*/ 2240280 h 5288280"/>
              <a:gd name="connsiteX6-13" fmla="*/ 243840 w 2492010"/>
              <a:gd name="connsiteY6-14" fmla="*/ 2072640 h 5288280"/>
              <a:gd name="connsiteX7-15" fmla="*/ 45720 w 2492010"/>
              <a:gd name="connsiteY7-16" fmla="*/ 1767840 h 5288280"/>
              <a:gd name="connsiteX8-17" fmla="*/ 259080 w 2492010"/>
              <a:gd name="connsiteY8-18" fmla="*/ 1234440 h 5288280"/>
              <a:gd name="connsiteX9-19" fmla="*/ 502920 w 2492010"/>
              <a:gd name="connsiteY9-20" fmla="*/ 914400 h 5288280"/>
              <a:gd name="connsiteX10-21" fmla="*/ 960120 w 2492010"/>
              <a:gd name="connsiteY10-22" fmla="*/ 838200 h 5288280"/>
              <a:gd name="connsiteX11-23" fmla="*/ 1036320 w 2492010"/>
              <a:gd name="connsiteY11-24" fmla="*/ 594360 h 5288280"/>
              <a:gd name="connsiteX12-25" fmla="*/ 853440 w 2492010"/>
              <a:gd name="connsiteY12-26" fmla="*/ 259080 h 5288280"/>
              <a:gd name="connsiteX13-27" fmla="*/ 1173480 w 2492010"/>
              <a:gd name="connsiteY13-28" fmla="*/ 45720 h 5288280"/>
              <a:gd name="connsiteX14-29" fmla="*/ 1539240 w 2492010"/>
              <a:gd name="connsiteY14-30" fmla="*/ 0 h 5288280"/>
              <a:gd name="connsiteX0-31" fmla="*/ 1722120 w 2476764"/>
              <a:gd name="connsiteY0-32" fmla="*/ 5288280 h 5288280"/>
              <a:gd name="connsiteX1-33" fmla="*/ 2377440 w 2476764"/>
              <a:gd name="connsiteY1-34" fmla="*/ 4688840 h 5288280"/>
              <a:gd name="connsiteX2-35" fmla="*/ 2331720 w 2476764"/>
              <a:gd name="connsiteY2-36" fmla="*/ 3657600 h 5288280"/>
              <a:gd name="connsiteX3-37" fmla="*/ 1066800 w 2476764"/>
              <a:gd name="connsiteY3-38" fmla="*/ 3215640 h 5288280"/>
              <a:gd name="connsiteX4-39" fmla="*/ 0 w 2476764"/>
              <a:gd name="connsiteY4-40" fmla="*/ 2636520 h 5288280"/>
              <a:gd name="connsiteX5-41" fmla="*/ 0 w 2476764"/>
              <a:gd name="connsiteY5-42" fmla="*/ 2240280 h 5288280"/>
              <a:gd name="connsiteX6-43" fmla="*/ 243840 w 2476764"/>
              <a:gd name="connsiteY6-44" fmla="*/ 2072640 h 5288280"/>
              <a:gd name="connsiteX7-45" fmla="*/ 45720 w 2476764"/>
              <a:gd name="connsiteY7-46" fmla="*/ 1767840 h 5288280"/>
              <a:gd name="connsiteX8-47" fmla="*/ 259080 w 2476764"/>
              <a:gd name="connsiteY8-48" fmla="*/ 1234440 h 5288280"/>
              <a:gd name="connsiteX9-49" fmla="*/ 502920 w 2476764"/>
              <a:gd name="connsiteY9-50" fmla="*/ 914400 h 5288280"/>
              <a:gd name="connsiteX10-51" fmla="*/ 960120 w 2476764"/>
              <a:gd name="connsiteY10-52" fmla="*/ 838200 h 5288280"/>
              <a:gd name="connsiteX11-53" fmla="*/ 1036320 w 2476764"/>
              <a:gd name="connsiteY11-54" fmla="*/ 594360 h 5288280"/>
              <a:gd name="connsiteX12-55" fmla="*/ 853440 w 2476764"/>
              <a:gd name="connsiteY12-56" fmla="*/ 259080 h 5288280"/>
              <a:gd name="connsiteX13-57" fmla="*/ 1173480 w 2476764"/>
              <a:gd name="connsiteY13-58" fmla="*/ 45720 h 5288280"/>
              <a:gd name="connsiteX14-59" fmla="*/ 1539240 w 2476764"/>
              <a:gd name="connsiteY14-60" fmla="*/ 0 h 5288280"/>
              <a:gd name="connsiteX0-61" fmla="*/ 1722120 w 2559254"/>
              <a:gd name="connsiteY0-62" fmla="*/ 5288280 h 5288280"/>
              <a:gd name="connsiteX1-63" fmla="*/ 2377440 w 2559254"/>
              <a:gd name="connsiteY1-64" fmla="*/ 4688840 h 5288280"/>
              <a:gd name="connsiteX2-65" fmla="*/ 2331720 w 2559254"/>
              <a:gd name="connsiteY2-66" fmla="*/ 3657600 h 5288280"/>
              <a:gd name="connsiteX3-67" fmla="*/ 1066800 w 2559254"/>
              <a:gd name="connsiteY3-68" fmla="*/ 3215640 h 5288280"/>
              <a:gd name="connsiteX4-69" fmla="*/ 0 w 2559254"/>
              <a:gd name="connsiteY4-70" fmla="*/ 2636520 h 5288280"/>
              <a:gd name="connsiteX5-71" fmla="*/ 0 w 2559254"/>
              <a:gd name="connsiteY5-72" fmla="*/ 2240280 h 5288280"/>
              <a:gd name="connsiteX6-73" fmla="*/ 243840 w 2559254"/>
              <a:gd name="connsiteY6-74" fmla="*/ 2072640 h 5288280"/>
              <a:gd name="connsiteX7-75" fmla="*/ 45720 w 2559254"/>
              <a:gd name="connsiteY7-76" fmla="*/ 1767840 h 5288280"/>
              <a:gd name="connsiteX8-77" fmla="*/ 259080 w 2559254"/>
              <a:gd name="connsiteY8-78" fmla="*/ 1234440 h 5288280"/>
              <a:gd name="connsiteX9-79" fmla="*/ 502920 w 2559254"/>
              <a:gd name="connsiteY9-80" fmla="*/ 914400 h 5288280"/>
              <a:gd name="connsiteX10-81" fmla="*/ 960120 w 2559254"/>
              <a:gd name="connsiteY10-82" fmla="*/ 838200 h 5288280"/>
              <a:gd name="connsiteX11-83" fmla="*/ 1036320 w 2559254"/>
              <a:gd name="connsiteY11-84" fmla="*/ 594360 h 5288280"/>
              <a:gd name="connsiteX12-85" fmla="*/ 853440 w 2559254"/>
              <a:gd name="connsiteY12-86" fmla="*/ 259080 h 5288280"/>
              <a:gd name="connsiteX13-87" fmla="*/ 1173480 w 2559254"/>
              <a:gd name="connsiteY13-88" fmla="*/ 45720 h 5288280"/>
              <a:gd name="connsiteX14-89" fmla="*/ 1539240 w 2559254"/>
              <a:gd name="connsiteY14-90" fmla="*/ 0 h 5288280"/>
              <a:gd name="connsiteX0-91" fmla="*/ 1722120 w 2518199"/>
              <a:gd name="connsiteY0-92" fmla="*/ 5288280 h 5288280"/>
              <a:gd name="connsiteX1-93" fmla="*/ 2377440 w 2518199"/>
              <a:gd name="connsiteY1-94" fmla="*/ 4688840 h 5288280"/>
              <a:gd name="connsiteX2-95" fmla="*/ 2331720 w 2518199"/>
              <a:gd name="connsiteY2-96" fmla="*/ 3657600 h 5288280"/>
              <a:gd name="connsiteX3-97" fmla="*/ 1066800 w 2518199"/>
              <a:gd name="connsiteY3-98" fmla="*/ 3215640 h 5288280"/>
              <a:gd name="connsiteX4-99" fmla="*/ 0 w 2518199"/>
              <a:gd name="connsiteY4-100" fmla="*/ 2636520 h 5288280"/>
              <a:gd name="connsiteX5-101" fmla="*/ 0 w 2518199"/>
              <a:gd name="connsiteY5-102" fmla="*/ 2240280 h 5288280"/>
              <a:gd name="connsiteX6-103" fmla="*/ 243840 w 2518199"/>
              <a:gd name="connsiteY6-104" fmla="*/ 2072640 h 5288280"/>
              <a:gd name="connsiteX7-105" fmla="*/ 45720 w 2518199"/>
              <a:gd name="connsiteY7-106" fmla="*/ 1767840 h 5288280"/>
              <a:gd name="connsiteX8-107" fmla="*/ 259080 w 2518199"/>
              <a:gd name="connsiteY8-108" fmla="*/ 1234440 h 5288280"/>
              <a:gd name="connsiteX9-109" fmla="*/ 502920 w 2518199"/>
              <a:gd name="connsiteY9-110" fmla="*/ 914400 h 5288280"/>
              <a:gd name="connsiteX10-111" fmla="*/ 960120 w 2518199"/>
              <a:gd name="connsiteY10-112" fmla="*/ 838200 h 5288280"/>
              <a:gd name="connsiteX11-113" fmla="*/ 1036320 w 2518199"/>
              <a:gd name="connsiteY11-114" fmla="*/ 594360 h 5288280"/>
              <a:gd name="connsiteX12-115" fmla="*/ 853440 w 2518199"/>
              <a:gd name="connsiteY12-116" fmla="*/ 259080 h 5288280"/>
              <a:gd name="connsiteX13-117" fmla="*/ 1173480 w 2518199"/>
              <a:gd name="connsiteY13-118" fmla="*/ 45720 h 5288280"/>
              <a:gd name="connsiteX14-119" fmla="*/ 1539240 w 2518199"/>
              <a:gd name="connsiteY14-120" fmla="*/ 0 h 5288280"/>
              <a:gd name="connsiteX0-121" fmla="*/ 1722120 w 2518199"/>
              <a:gd name="connsiteY0-122" fmla="*/ 5288280 h 5288280"/>
              <a:gd name="connsiteX1-123" fmla="*/ 2377440 w 2518199"/>
              <a:gd name="connsiteY1-124" fmla="*/ 4688840 h 5288280"/>
              <a:gd name="connsiteX2-125" fmla="*/ 2331720 w 2518199"/>
              <a:gd name="connsiteY2-126" fmla="*/ 3657600 h 5288280"/>
              <a:gd name="connsiteX3-127" fmla="*/ 1066800 w 2518199"/>
              <a:gd name="connsiteY3-128" fmla="*/ 3215640 h 5288280"/>
              <a:gd name="connsiteX4-129" fmla="*/ 0 w 2518199"/>
              <a:gd name="connsiteY4-130" fmla="*/ 2636520 h 5288280"/>
              <a:gd name="connsiteX5-131" fmla="*/ 0 w 2518199"/>
              <a:gd name="connsiteY5-132" fmla="*/ 2240280 h 5288280"/>
              <a:gd name="connsiteX6-133" fmla="*/ 243840 w 2518199"/>
              <a:gd name="connsiteY6-134" fmla="*/ 2072640 h 5288280"/>
              <a:gd name="connsiteX7-135" fmla="*/ 45720 w 2518199"/>
              <a:gd name="connsiteY7-136" fmla="*/ 1767840 h 5288280"/>
              <a:gd name="connsiteX8-137" fmla="*/ 259080 w 2518199"/>
              <a:gd name="connsiteY8-138" fmla="*/ 1234440 h 5288280"/>
              <a:gd name="connsiteX9-139" fmla="*/ 502920 w 2518199"/>
              <a:gd name="connsiteY9-140" fmla="*/ 914400 h 5288280"/>
              <a:gd name="connsiteX10-141" fmla="*/ 960120 w 2518199"/>
              <a:gd name="connsiteY10-142" fmla="*/ 838200 h 5288280"/>
              <a:gd name="connsiteX11-143" fmla="*/ 1036320 w 2518199"/>
              <a:gd name="connsiteY11-144" fmla="*/ 594360 h 5288280"/>
              <a:gd name="connsiteX12-145" fmla="*/ 853440 w 2518199"/>
              <a:gd name="connsiteY12-146" fmla="*/ 259080 h 5288280"/>
              <a:gd name="connsiteX13-147" fmla="*/ 1173480 w 2518199"/>
              <a:gd name="connsiteY13-148" fmla="*/ 45720 h 5288280"/>
              <a:gd name="connsiteX14-149" fmla="*/ 1539240 w 2518199"/>
              <a:gd name="connsiteY14-150" fmla="*/ 0 h 5288280"/>
              <a:gd name="connsiteX0-151" fmla="*/ 1722120 w 2495061"/>
              <a:gd name="connsiteY0-152" fmla="*/ 5288280 h 5288280"/>
              <a:gd name="connsiteX1-153" fmla="*/ 2377440 w 2495061"/>
              <a:gd name="connsiteY1-154" fmla="*/ 4688840 h 5288280"/>
              <a:gd name="connsiteX2-155" fmla="*/ 2331720 w 2495061"/>
              <a:gd name="connsiteY2-156" fmla="*/ 3657600 h 5288280"/>
              <a:gd name="connsiteX3-157" fmla="*/ 1066800 w 2495061"/>
              <a:gd name="connsiteY3-158" fmla="*/ 3215640 h 5288280"/>
              <a:gd name="connsiteX4-159" fmla="*/ 0 w 2495061"/>
              <a:gd name="connsiteY4-160" fmla="*/ 2636520 h 5288280"/>
              <a:gd name="connsiteX5-161" fmla="*/ 0 w 2495061"/>
              <a:gd name="connsiteY5-162" fmla="*/ 2240280 h 5288280"/>
              <a:gd name="connsiteX6-163" fmla="*/ 243840 w 2495061"/>
              <a:gd name="connsiteY6-164" fmla="*/ 2072640 h 5288280"/>
              <a:gd name="connsiteX7-165" fmla="*/ 45720 w 2495061"/>
              <a:gd name="connsiteY7-166" fmla="*/ 1767840 h 5288280"/>
              <a:gd name="connsiteX8-167" fmla="*/ 259080 w 2495061"/>
              <a:gd name="connsiteY8-168" fmla="*/ 1234440 h 5288280"/>
              <a:gd name="connsiteX9-169" fmla="*/ 502920 w 2495061"/>
              <a:gd name="connsiteY9-170" fmla="*/ 914400 h 5288280"/>
              <a:gd name="connsiteX10-171" fmla="*/ 960120 w 2495061"/>
              <a:gd name="connsiteY10-172" fmla="*/ 838200 h 5288280"/>
              <a:gd name="connsiteX11-173" fmla="*/ 1036320 w 2495061"/>
              <a:gd name="connsiteY11-174" fmla="*/ 594360 h 5288280"/>
              <a:gd name="connsiteX12-175" fmla="*/ 853440 w 2495061"/>
              <a:gd name="connsiteY12-176" fmla="*/ 259080 h 5288280"/>
              <a:gd name="connsiteX13-177" fmla="*/ 1173480 w 2495061"/>
              <a:gd name="connsiteY13-178" fmla="*/ 45720 h 5288280"/>
              <a:gd name="connsiteX14-179" fmla="*/ 1539240 w 2495061"/>
              <a:gd name="connsiteY14-180" fmla="*/ 0 h 5288280"/>
              <a:gd name="connsiteX0-181" fmla="*/ 1722120 w 2485652"/>
              <a:gd name="connsiteY0-182" fmla="*/ 5288280 h 5288280"/>
              <a:gd name="connsiteX1-183" fmla="*/ 2377440 w 2485652"/>
              <a:gd name="connsiteY1-184" fmla="*/ 4688840 h 5288280"/>
              <a:gd name="connsiteX2-185" fmla="*/ 2316480 w 2485652"/>
              <a:gd name="connsiteY2-186" fmla="*/ 3662680 h 5288280"/>
              <a:gd name="connsiteX3-187" fmla="*/ 1066800 w 2485652"/>
              <a:gd name="connsiteY3-188" fmla="*/ 3215640 h 5288280"/>
              <a:gd name="connsiteX4-189" fmla="*/ 0 w 2485652"/>
              <a:gd name="connsiteY4-190" fmla="*/ 2636520 h 5288280"/>
              <a:gd name="connsiteX5-191" fmla="*/ 0 w 2485652"/>
              <a:gd name="connsiteY5-192" fmla="*/ 2240280 h 5288280"/>
              <a:gd name="connsiteX6-193" fmla="*/ 243840 w 2485652"/>
              <a:gd name="connsiteY6-194" fmla="*/ 2072640 h 5288280"/>
              <a:gd name="connsiteX7-195" fmla="*/ 45720 w 2485652"/>
              <a:gd name="connsiteY7-196" fmla="*/ 1767840 h 5288280"/>
              <a:gd name="connsiteX8-197" fmla="*/ 259080 w 2485652"/>
              <a:gd name="connsiteY8-198" fmla="*/ 1234440 h 5288280"/>
              <a:gd name="connsiteX9-199" fmla="*/ 502920 w 2485652"/>
              <a:gd name="connsiteY9-200" fmla="*/ 914400 h 5288280"/>
              <a:gd name="connsiteX10-201" fmla="*/ 960120 w 2485652"/>
              <a:gd name="connsiteY10-202" fmla="*/ 838200 h 5288280"/>
              <a:gd name="connsiteX11-203" fmla="*/ 1036320 w 2485652"/>
              <a:gd name="connsiteY11-204" fmla="*/ 594360 h 5288280"/>
              <a:gd name="connsiteX12-205" fmla="*/ 853440 w 2485652"/>
              <a:gd name="connsiteY12-206" fmla="*/ 259080 h 5288280"/>
              <a:gd name="connsiteX13-207" fmla="*/ 1173480 w 2485652"/>
              <a:gd name="connsiteY13-208" fmla="*/ 45720 h 5288280"/>
              <a:gd name="connsiteX14-209" fmla="*/ 1539240 w 2485652"/>
              <a:gd name="connsiteY14-210" fmla="*/ 0 h 5288280"/>
              <a:gd name="connsiteX0-211" fmla="*/ 1722120 w 2447166"/>
              <a:gd name="connsiteY0-212" fmla="*/ 5288280 h 5288280"/>
              <a:gd name="connsiteX1-213" fmla="*/ 2341880 w 2447166"/>
              <a:gd name="connsiteY1-214" fmla="*/ 4704080 h 5288280"/>
              <a:gd name="connsiteX2-215" fmla="*/ 2316480 w 2447166"/>
              <a:gd name="connsiteY2-216" fmla="*/ 3662680 h 5288280"/>
              <a:gd name="connsiteX3-217" fmla="*/ 1066800 w 2447166"/>
              <a:gd name="connsiteY3-218" fmla="*/ 3215640 h 5288280"/>
              <a:gd name="connsiteX4-219" fmla="*/ 0 w 2447166"/>
              <a:gd name="connsiteY4-220" fmla="*/ 2636520 h 5288280"/>
              <a:gd name="connsiteX5-221" fmla="*/ 0 w 2447166"/>
              <a:gd name="connsiteY5-222" fmla="*/ 2240280 h 5288280"/>
              <a:gd name="connsiteX6-223" fmla="*/ 243840 w 2447166"/>
              <a:gd name="connsiteY6-224" fmla="*/ 2072640 h 5288280"/>
              <a:gd name="connsiteX7-225" fmla="*/ 45720 w 2447166"/>
              <a:gd name="connsiteY7-226" fmla="*/ 1767840 h 5288280"/>
              <a:gd name="connsiteX8-227" fmla="*/ 259080 w 2447166"/>
              <a:gd name="connsiteY8-228" fmla="*/ 1234440 h 5288280"/>
              <a:gd name="connsiteX9-229" fmla="*/ 502920 w 2447166"/>
              <a:gd name="connsiteY9-230" fmla="*/ 914400 h 5288280"/>
              <a:gd name="connsiteX10-231" fmla="*/ 960120 w 2447166"/>
              <a:gd name="connsiteY10-232" fmla="*/ 838200 h 5288280"/>
              <a:gd name="connsiteX11-233" fmla="*/ 1036320 w 2447166"/>
              <a:gd name="connsiteY11-234" fmla="*/ 594360 h 5288280"/>
              <a:gd name="connsiteX12-235" fmla="*/ 853440 w 2447166"/>
              <a:gd name="connsiteY12-236" fmla="*/ 259080 h 5288280"/>
              <a:gd name="connsiteX13-237" fmla="*/ 1173480 w 2447166"/>
              <a:gd name="connsiteY13-238" fmla="*/ 45720 h 5288280"/>
              <a:gd name="connsiteX14-239" fmla="*/ 1539240 w 2447166"/>
              <a:gd name="connsiteY14-240" fmla="*/ 0 h 5288280"/>
              <a:gd name="connsiteX0-241" fmla="*/ 1722120 w 2447166"/>
              <a:gd name="connsiteY0-242" fmla="*/ 5288280 h 5288280"/>
              <a:gd name="connsiteX1-243" fmla="*/ 2341880 w 2447166"/>
              <a:gd name="connsiteY1-244" fmla="*/ 4704080 h 5288280"/>
              <a:gd name="connsiteX2-245" fmla="*/ 2316480 w 2447166"/>
              <a:gd name="connsiteY2-246" fmla="*/ 3662680 h 5288280"/>
              <a:gd name="connsiteX3-247" fmla="*/ 1066800 w 2447166"/>
              <a:gd name="connsiteY3-248" fmla="*/ 3215640 h 5288280"/>
              <a:gd name="connsiteX4-249" fmla="*/ 0 w 2447166"/>
              <a:gd name="connsiteY4-250" fmla="*/ 2636520 h 5288280"/>
              <a:gd name="connsiteX5-251" fmla="*/ 0 w 2447166"/>
              <a:gd name="connsiteY5-252" fmla="*/ 2240280 h 5288280"/>
              <a:gd name="connsiteX6-253" fmla="*/ 243840 w 2447166"/>
              <a:gd name="connsiteY6-254" fmla="*/ 2072640 h 5288280"/>
              <a:gd name="connsiteX7-255" fmla="*/ 45720 w 2447166"/>
              <a:gd name="connsiteY7-256" fmla="*/ 1767840 h 5288280"/>
              <a:gd name="connsiteX8-257" fmla="*/ 259080 w 2447166"/>
              <a:gd name="connsiteY8-258" fmla="*/ 1234440 h 5288280"/>
              <a:gd name="connsiteX9-259" fmla="*/ 502920 w 2447166"/>
              <a:gd name="connsiteY9-260" fmla="*/ 914400 h 5288280"/>
              <a:gd name="connsiteX10-261" fmla="*/ 960120 w 2447166"/>
              <a:gd name="connsiteY10-262" fmla="*/ 838200 h 5288280"/>
              <a:gd name="connsiteX11-263" fmla="*/ 1036320 w 2447166"/>
              <a:gd name="connsiteY11-264" fmla="*/ 594360 h 5288280"/>
              <a:gd name="connsiteX12-265" fmla="*/ 853440 w 2447166"/>
              <a:gd name="connsiteY12-266" fmla="*/ 259080 h 5288280"/>
              <a:gd name="connsiteX13-267" fmla="*/ 1173480 w 2447166"/>
              <a:gd name="connsiteY13-268" fmla="*/ 45720 h 5288280"/>
              <a:gd name="connsiteX14-269" fmla="*/ 1539240 w 2447166"/>
              <a:gd name="connsiteY14-270" fmla="*/ 0 h 5288280"/>
              <a:gd name="connsiteX0-271" fmla="*/ 1722120 w 2447166"/>
              <a:gd name="connsiteY0-272" fmla="*/ 5288280 h 5288280"/>
              <a:gd name="connsiteX1-273" fmla="*/ 2341880 w 2447166"/>
              <a:gd name="connsiteY1-274" fmla="*/ 4704080 h 5288280"/>
              <a:gd name="connsiteX2-275" fmla="*/ 2316480 w 2447166"/>
              <a:gd name="connsiteY2-276" fmla="*/ 3662680 h 5288280"/>
              <a:gd name="connsiteX3-277" fmla="*/ 1066800 w 2447166"/>
              <a:gd name="connsiteY3-278" fmla="*/ 3215640 h 5288280"/>
              <a:gd name="connsiteX4-279" fmla="*/ 0 w 2447166"/>
              <a:gd name="connsiteY4-280" fmla="*/ 2636520 h 5288280"/>
              <a:gd name="connsiteX5-281" fmla="*/ 0 w 2447166"/>
              <a:gd name="connsiteY5-282" fmla="*/ 2240280 h 5288280"/>
              <a:gd name="connsiteX6-283" fmla="*/ 243840 w 2447166"/>
              <a:gd name="connsiteY6-284" fmla="*/ 2072640 h 5288280"/>
              <a:gd name="connsiteX7-285" fmla="*/ 45720 w 2447166"/>
              <a:gd name="connsiteY7-286" fmla="*/ 1767840 h 5288280"/>
              <a:gd name="connsiteX8-287" fmla="*/ 259080 w 2447166"/>
              <a:gd name="connsiteY8-288" fmla="*/ 1234440 h 5288280"/>
              <a:gd name="connsiteX9-289" fmla="*/ 502920 w 2447166"/>
              <a:gd name="connsiteY9-290" fmla="*/ 914400 h 5288280"/>
              <a:gd name="connsiteX10-291" fmla="*/ 960120 w 2447166"/>
              <a:gd name="connsiteY10-292" fmla="*/ 838200 h 5288280"/>
              <a:gd name="connsiteX11-293" fmla="*/ 1036320 w 2447166"/>
              <a:gd name="connsiteY11-294" fmla="*/ 594360 h 5288280"/>
              <a:gd name="connsiteX12-295" fmla="*/ 853440 w 2447166"/>
              <a:gd name="connsiteY12-296" fmla="*/ 259080 h 5288280"/>
              <a:gd name="connsiteX13-297" fmla="*/ 1173480 w 2447166"/>
              <a:gd name="connsiteY13-298" fmla="*/ 45720 h 5288280"/>
              <a:gd name="connsiteX14-299" fmla="*/ 1539240 w 2447166"/>
              <a:gd name="connsiteY14-300" fmla="*/ 0 h 5288280"/>
              <a:gd name="connsiteX0-301" fmla="*/ 1701800 w 2448308"/>
              <a:gd name="connsiteY0-302" fmla="*/ 5344160 h 5344160"/>
              <a:gd name="connsiteX1-303" fmla="*/ 2341880 w 2448308"/>
              <a:gd name="connsiteY1-304" fmla="*/ 4704080 h 5344160"/>
              <a:gd name="connsiteX2-305" fmla="*/ 2316480 w 2448308"/>
              <a:gd name="connsiteY2-306" fmla="*/ 3662680 h 5344160"/>
              <a:gd name="connsiteX3-307" fmla="*/ 1066800 w 2448308"/>
              <a:gd name="connsiteY3-308" fmla="*/ 3215640 h 5344160"/>
              <a:gd name="connsiteX4-309" fmla="*/ 0 w 2448308"/>
              <a:gd name="connsiteY4-310" fmla="*/ 2636520 h 5344160"/>
              <a:gd name="connsiteX5-311" fmla="*/ 0 w 2448308"/>
              <a:gd name="connsiteY5-312" fmla="*/ 2240280 h 5344160"/>
              <a:gd name="connsiteX6-313" fmla="*/ 243840 w 2448308"/>
              <a:gd name="connsiteY6-314" fmla="*/ 2072640 h 5344160"/>
              <a:gd name="connsiteX7-315" fmla="*/ 45720 w 2448308"/>
              <a:gd name="connsiteY7-316" fmla="*/ 1767840 h 5344160"/>
              <a:gd name="connsiteX8-317" fmla="*/ 259080 w 2448308"/>
              <a:gd name="connsiteY8-318" fmla="*/ 1234440 h 5344160"/>
              <a:gd name="connsiteX9-319" fmla="*/ 502920 w 2448308"/>
              <a:gd name="connsiteY9-320" fmla="*/ 914400 h 5344160"/>
              <a:gd name="connsiteX10-321" fmla="*/ 960120 w 2448308"/>
              <a:gd name="connsiteY10-322" fmla="*/ 838200 h 5344160"/>
              <a:gd name="connsiteX11-323" fmla="*/ 1036320 w 2448308"/>
              <a:gd name="connsiteY11-324" fmla="*/ 594360 h 5344160"/>
              <a:gd name="connsiteX12-325" fmla="*/ 853440 w 2448308"/>
              <a:gd name="connsiteY12-326" fmla="*/ 259080 h 5344160"/>
              <a:gd name="connsiteX13-327" fmla="*/ 1173480 w 2448308"/>
              <a:gd name="connsiteY13-328" fmla="*/ 45720 h 5344160"/>
              <a:gd name="connsiteX14-329" fmla="*/ 1539240 w 2448308"/>
              <a:gd name="connsiteY14-330" fmla="*/ 0 h 5344160"/>
              <a:gd name="connsiteX0-331" fmla="*/ 1701800 w 2448308"/>
              <a:gd name="connsiteY0-332" fmla="*/ 5344160 h 5344160"/>
              <a:gd name="connsiteX1-333" fmla="*/ 2341880 w 2448308"/>
              <a:gd name="connsiteY1-334" fmla="*/ 4704080 h 5344160"/>
              <a:gd name="connsiteX2-335" fmla="*/ 2316480 w 2448308"/>
              <a:gd name="connsiteY2-336" fmla="*/ 3662680 h 5344160"/>
              <a:gd name="connsiteX3-337" fmla="*/ 1066800 w 2448308"/>
              <a:gd name="connsiteY3-338" fmla="*/ 3215640 h 5344160"/>
              <a:gd name="connsiteX4-339" fmla="*/ 0 w 2448308"/>
              <a:gd name="connsiteY4-340" fmla="*/ 2636520 h 5344160"/>
              <a:gd name="connsiteX5-341" fmla="*/ 0 w 2448308"/>
              <a:gd name="connsiteY5-342" fmla="*/ 2240280 h 5344160"/>
              <a:gd name="connsiteX6-343" fmla="*/ 243840 w 2448308"/>
              <a:gd name="connsiteY6-344" fmla="*/ 2072640 h 5344160"/>
              <a:gd name="connsiteX7-345" fmla="*/ 45720 w 2448308"/>
              <a:gd name="connsiteY7-346" fmla="*/ 1767840 h 5344160"/>
              <a:gd name="connsiteX8-347" fmla="*/ 259080 w 2448308"/>
              <a:gd name="connsiteY8-348" fmla="*/ 1234440 h 5344160"/>
              <a:gd name="connsiteX9-349" fmla="*/ 502920 w 2448308"/>
              <a:gd name="connsiteY9-350" fmla="*/ 914400 h 5344160"/>
              <a:gd name="connsiteX10-351" fmla="*/ 960120 w 2448308"/>
              <a:gd name="connsiteY10-352" fmla="*/ 838200 h 5344160"/>
              <a:gd name="connsiteX11-353" fmla="*/ 1036320 w 2448308"/>
              <a:gd name="connsiteY11-354" fmla="*/ 594360 h 5344160"/>
              <a:gd name="connsiteX12-355" fmla="*/ 853440 w 2448308"/>
              <a:gd name="connsiteY12-356" fmla="*/ 259080 h 5344160"/>
              <a:gd name="connsiteX13-357" fmla="*/ 1173480 w 2448308"/>
              <a:gd name="connsiteY13-358" fmla="*/ 45720 h 5344160"/>
              <a:gd name="connsiteX14-359" fmla="*/ 1539240 w 2448308"/>
              <a:gd name="connsiteY14-360" fmla="*/ 0 h 5344160"/>
              <a:gd name="connsiteX0-361" fmla="*/ 1701800 w 2448308"/>
              <a:gd name="connsiteY0-362" fmla="*/ 5344160 h 5344160"/>
              <a:gd name="connsiteX1-363" fmla="*/ 2341880 w 2448308"/>
              <a:gd name="connsiteY1-364" fmla="*/ 4704080 h 5344160"/>
              <a:gd name="connsiteX2-365" fmla="*/ 2316480 w 2448308"/>
              <a:gd name="connsiteY2-366" fmla="*/ 3662680 h 5344160"/>
              <a:gd name="connsiteX3-367" fmla="*/ 1066800 w 2448308"/>
              <a:gd name="connsiteY3-368" fmla="*/ 3215640 h 5344160"/>
              <a:gd name="connsiteX4-369" fmla="*/ 0 w 2448308"/>
              <a:gd name="connsiteY4-370" fmla="*/ 2636520 h 5344160"/>
              <a:gd name="connsiteX5-371" fmla="*/ 0 w 2448308"/>
              <a:gd name="connsiteY5-372" fmla="*/ 2240280 h 5344160"/>
              <a:gd name="connsiteX6-373" fmla="*/ 243840 w 2448308"/>
              <a:gd name="connsiteY6-374" fmla="*/ 2072640 h 5344160"/>
              <a:gd name="connsiteX7-375" fmla="*/ 45720 w 2448308"/>
              <a:gd name="connsiteY7-376" fmla="*/ 1767840 h 5344160"/>
              <a:gd name="connsiteX8-377" fmla="*/ 259080 w 2448308"/>
              <a:gd name="connsiteY8-378" fmla="*/ 1234440 h 5344160"/>
              <a:gd name="connsiteX9-379" fmla="*/ 502920 w 2448308"/>
              <a:gd name="connsiteY9-380" fmla="*/ 914400 h 5344160"/>
              <a:gd name="connsiteX10-381" fmla="*/ 960120 w 2448308"/>
              <a:gd name="connsiteY10-382" fmla="*/ 838200 h 5344160"/>
              <a:gd name="connsiteX11-383" fmla="*/ 1036320 w 2448308"/>
              <a:gd name="connsiteY11-384" fmla="*/ 594360 h 5344160"/>
              <a:gd name="connsiteX12-385" fmla="*/ 853440 w 2448308"/>
              <a:gd name="connsiteY12-386" fmla="*/ 259080 h 5344160"/>
              <a:gd name="connsiteX13-387" fmla="*/ 1173480 w 2448308"/>
              <a:gd name="connsiteY13-388" fmla="*/ 45720 h 5344160"/>
              <a:gd name="connsiteX14-389" fmla="*/ 1539240 w 2448308"/>
              <a:gd name="connsiteY14-390" fmla="*/ 0 h 5344160"/>
              <a:gd name="connsiteX0-391" fmla="*/ 1701800 w 2448995"/>
              <a:gd name="connsiteY0-392" fmla="*/ 5344160 h 5344160"/>
              <a:gd name="connsiteX1-393" fmla="*/ 2341880 w 2448995"/>
              <a:gd name="connsiteY1-394" fmla="*/ 4704080 h 5344160"/>
              <a:gd name="connsiteX2-395" fmla="*/ 2316480 w 2448995"/>
              <a:gd name="connsiteY2-396" fmla="*/ 3662680 h 5344160"/>
              <a:gd name="connsiteX3-397" fmla="*/ 1056640 w 2448995"/>
              <a:gd name="connsiteY3-398" fmla="*/ 3159760 h 5344160"/>
              <a:gd name="connsiteX4-399" fmla="*/ 0 w 2448995"/>
              <a:gd name="connsiteY4-400" fmla="*/ 2636520 h 5344160"/>
              <a:gd name="connsiteX5-401" fmla="*/ 0 w 2448995"/>
              <a:gd name="connsiteY5-402" fmla="*/ 2240280 h 5344160"/>
              <a:gd name="connsiteX6-403" fmla="*/ 243840 w 2448995"/>
              <a:gd name="connsiteY6-404" fmla="*/ 2072640 h 5344160"/>
              <a:gd name="connsiteX7-405" fmla="*/ 45720 w 2448995"/>
              <a:gd name="connsiteY7-406" fmla="*/ 1767840 h 5344160"/>
              <a:gd name="connsiteX8-407" fmla="*/ 259080 w 2448995"/>
              <a:gd name="connsiteY8-408" fmla="*/ 1234440 h 5344160"/>
              <a:gd name="connsiteX9-409" fmla="*/ 502920 w 2448995"/>
              <a:gd name="connsiteY9-410" fmla="*/ 914400 h 5344160"/>
              <a:gd name="connsiteX10-411" fmla="*/ 960120 w 2448995"/>
              <a:gd name="connsiteY10-412" fmla="*/ 838200 h 5344160"/>
              <a:gd name="connsiteX11-413" fmla="*/ 1036320 w 2448995"/>
              <a:gd name="connsiteY11-414" fmla="*/ 594360 h 5344160"/>
              <a:gd name="connsiteX12-415" fmla="*/ 853440 w 2448995"/>
              <a:gd name="connsiteY12-416" fmla="*/ 259080 h 5344160"/>
              <a:gd name="connsiteX13-417" fmla="*/ 1173480 w 2448995"/>
              <a:gd name="connsiteY13-418" fmla="*/ 45720 h 5344160"/>
              <a:gd name="connsiteX14-419" fmla="*/ 1539240 w 2448995"/>
              <a:gd name="connsiteY14-420" fmla="*/ 0 h 5344160"/>
              <a:gd name="connsiteX0-421" fmla="*/ 1701800 w 2448995"/>
              <a:gd name="connsiteY0-422" fmla="*/ 5344160 h 5344160"/>
              <a:gd name="connsiteX1-423" fmla="*/ 2341880 w 2448995"/>
              <a:gd name="connsiteY1-424" fmla="*/ 4704080 h 5344160"/>
              <a:gd name="connsiteX2-425" fmla="*/ 2316480 w 2448995"/>
              <a:gd name="connsiteY2-426" fmla="*/ 3662680 h 5344160"/>
              <a:gd name="connsiteX3-427" fmla="*/ 1056640 w 2448995"/>
              <a:gd name="connsiteY3-428" fmla="*/ 3159760 h 5344160"/>
              <a:gd name="connsiteX4-429" fmla="*/ 0 w 2448995"/>
              <a:gd name="connsiteY4-430" fmla="*/ 2636520 h 5344160"/>
              <a:gd name="connsiteX5-431" fmla="*/ 0 w 2448995"/>
              <a:gd name="connsiteY5-432" fmla="*/ 2240280 h 5344160"/>
              <a:gd name="connsiteX6-433" fmla="*/ 243840 w 2448995"/>
              <a:gd name="connsiteY6-434" fmla="*/ 2072640 h 5344160"/>
              <a:gd name="connsiteX7-435" fmla="*/ 45720 w 2448995"/>
              <a:gd name="connsiteY7-436" fmla="*/ 1767840 h 5344160"/>
              <a:gd name="connsiteX8-437" fmla="*/ 259080 w 2448995"/>
              <a:gd name="connsiteY8-438" fmla="*/ 1234440 h 5344160"/>
              <a:gd name="connsiteX9-439" fmla="*/ 502920 w 2448995"/>
              <a:gd name="connsiteY9-440" fmla="*/ 914400 h 5344160"/>
              <a:gd name="connsiteX10-441" fmla="*/ 960120 w 2448995"/>
              <a:gd name="connsiteY10-442" fmla="*/ 838200 h 5344160"/>
              <a:gd name="connsiteX11-443" fmla="*/ 1036320 w 2448995"/>
              <a:gd name="connsiteY11-444" fmla="*/ 594360 h 5344160"/>
              <a:gd name="connsiteX12-445" fmla="*/ 853440 w 2448995"/>
              <a:gd name="connsiteY12-446" fmla="*/ 259080 h 5344160"/>
              <a:gd name="connsiteX13-447" fmla="*/ 1173480 w 2448995"/>
              <a:gd name="connsiteY13-448" fmla="*/ 45720 h 5344160"/>
              <a:gd name="connsiteX14-449" fmla="*/ 1539240 w 2448995"/>
              <a:gd name="connsiteY14-450" fmla="*/ 0 h 5344160"/>
              <a:gd name="connsiteX0-451" fmla="*/ 1728893 w 2476088"/>
              <a:gd name="connsiteY0-452" fmla="*/ 5344160 h 5344160"/>
              <a:gd name="connsiteX1-453" fmla="*/ 2368973 w 2476088"/>
              <a:gd name="connsiteY1-454" fmla="*/ 4704080 h 5344160"/>
              <a:gd name="connsiteX2-455" fmla="*/ 2343573 w 2476088"/>
              <a:gd name="connsiteY2-456" fmla="*/ 3662680 h 5344160"/>
              <a:gd name="connsiteX3-457" fmla="*/ 1083733 w 2476088"/>
              <a:gd name="connsiteY3-458" fmla="*/ 3159760 h 5344160"/>
              <a:gd name="connsiteX4-459" fmla="*/ 27093 w 2476088"/>
              <a:gd name="connsiteY4-460" fmla="*/ 2636520 h 5344160"/>
              <a:gd name="connsiteX5-461" fmla="*/ 27093 w 2476088"/>
              <a:gd name="connsiteY5-462" fmla="*/ 2240280 h 5344160"/>
              <a:gd name="connsiteX6-463" fmla="*/ 270933 w 2476088"/>
              <a:gd name="connsiteY6-464" fmla="*/ 2072640 h 5344160"/>
              <a:gd name="connsiteX7-465" fmla="*/ 72813 w 2476088"/>
              <a:gd name="connsiteY7-466" fmla="*/ 1767840 h 5344160"/>
              <a:gd name="connsiteX8-467" fmla="*/ 286173 w 2476088"/>
              <a:gd name="connsiteY8-468" fmla="*/ 1234440 h 5344160"/>
              <a:gd name="connsiteX9-469" fmla="*/ 530013 w 2476088"/>
              <a:gd name="connsiteY9-470" fmla="*/ 914400 h 5344160"/>
              <a:gd name="connsiteX10-471" fmla="*/ 987213 w 2476088"/>
              <a:gd name="connsiteY10-472" fmla="*/ 838200 h 5344160"/>
              <a:gd name="connsiteX11-473" fmla="*/ 1063413 w 2476088"/>
              <a:gd name="connsiteY11-474" fmla="*/ 594360 h 5344160"/>
              <a:gd name="connsiteX12-475" fmla="*/ 880533 w 2476088"/>
              <a:gd name="connsiteY12-476" fmla="*/ 259080 h 5344160"/>
              <a:gd name="connsiteX13-477" fmla="*/ 1200573 w 2476088"/>
              <a:gd name="connsiteY13-478" fmla="*/ 45720 h 5344160"/>
              <a:gd name="connsiteX14-479" fmla="*/ 1566333 w 2476088"/>
              <a:gd name="connsiteY14-480" fmla="*/ 0 h 5344160"/>
              <a:gd name="connsiteX0-481" fmla="*/ 1755409 w 2502604"/>
              <a:gd name="connsiteY0-482" fmla="*/ 5344160 h 5344160"/>
              <a:gd name="connsiteX1-483" fmla="*/ 2395489 w 2502604"/>
              <a:gd name="connsiteY1-484" fmla="*/ 4704080 h 5344160"/>
              <a:gd name="connsiteX2-485" fmla="*/ 2370089 w 2502604"/>
              <a:gd name="connsiteY2-486" fmla="*/ 3662680 h 5344160"/>
              <a:gd name="connsiteX3-487" fmla="*/ 1110249 w 2502604"/>
              <a:gd name="connsiteY3-488" fmla="*/ 3159760 h 5344160"/>
              <a:gd name="connsiteX4-489" fmla="*/ 53609 w 2502604"/>
              <a:gd name="connsiteY4-490" fmla="*/ 2636520 h 5344160"/>
              <a:gd name="connsiteX5-491" fmla="*/ 53609 w 2502604"/>
              <a:gd name="connsiteY5-492" fmla="*/ 2240280 h 5344160"/>
              <a:gd name="connsiteX6-493" fmla="*/ 297449 w 2502604"/>
              <a:gd name="connsiteY6-494" fmla="*/ 2072640 h 5344160"/>
              <a:gd name="connsiteX7-495" fmla="*/ 99329 w 2502604"/>
              <a:gd name="connsiteY7-496" fmla="*/ 1767840 h 5344160"/>
              <a:gd name="connsiteX8-497" fmla="*/ 312689 w 2502604"/>
              <a:gd name="connsiteY8-498" fmla="*/ 1234440 h 5344160"/>
              <a:gd name="connsiteX9-499" fmla="*/ 556529 w 2502604"/>
              <a:gd name="connsiteY9-500" fmla="*/ 914400 h 5344160"/>
              <a:gd name="connsiteX10-501" fmla="*/ 1013729 w 2502604"/>
              <a:gd name="connsiteY10-502" fmla="*/ 838200 h 5344160"/>
              <a:gd name="connsiteX11-503" fmla="*/ 1089929 w 2502604"/>
              <a:gd name="connsiteY11-504" fmla="*/ 594360 h 5344160"/>
              <a:gd name="connsiteX12-505" fmla="*/ 907049 w 2502604"/>
              <a:gd name="connsiteY12-506" fmla="*/ 259080 h 5344160"/>
              <a:gd name="connsiteX13-507" fmla="*/ 1227089 w 2502604"/>
              <a:gd name="connsiteY13-508" fmla="*/ 45720 h 5344160"/>
              <a:gd name="connsiteX14-509" fmla="*/ 1592849 w 2502604"/>
              <a:gd name="connsiteY14-510" fmla="*/ 0 h 5344160"/>
              <a:gd name="connsiteX0-511" fmla="*/ 1749445 w 2496640"/>
              <a:gd name="connsiteY0-512" fmla="*/ 5344160 h 5344160"/>
              <a:gd name="connsiteX1-513" fmla="*/ 2389525 w 2496640"/>
              <a:gd name="connsiteY1-514" fmla="*/ 4704080 h 5344160"/>
              <a:gd name="connsiteX2-515" fmla="*/ 2364125 w 2496640"/>
              <a:gd name="connsiteY2-516" fmla="*/ 3662680 h 5344160"/>
              <a:gd name="connsiteX3-517" fmla="*/ 1104285 w 2496640"/>
              <a:gd name="connsiteY3-518" fmla="*/ 3159760 h 5344160"/>
              <a:gd name="connsiteX4-519" fmla="*/ 47645 w 2496640"/>
              <a:gd name="connsiteY4-520" fmla="*/ 2636520 h 5344160"/>
              <a:gd name="connsiteX5-521" fmla="*/ 47645 w 2496640"/>
              <a:gd name="connsiteY5-522" fmla="*/ 2240280 h 5344160"/>
              <a:gd name="connsiteX6-523" fmla="*/ 291485 w 2496640"/>
              <a:gd name="connsiteY6-524" fmla="*/ 2072640 h 5344160"/>
              <a:gd name="connsiteX7-525" fmla="*/ 93365 w 2496640"/>
              <a:gd name="connsiteY7-526" fmla="*/ 1767840 h 5344160"/>
              <a:gd name="connsiteX8-527" fmla="*/ 306725 w 2496640"/>
              <a:gd name="connsiteY8-528" fmla="*/ 1234440 h 5344160"/>
              <a:gd name="connsiteX9-529" fmla="*/ 550565 w 2496640"/>
              <a:gd name="connsiteY9-530" fmla="*/ 914400 h 5344160"/>
              <a:gd name="connsiteX10-531" fmla="*/ 1007765 w 2496640"/>
              <a:gd name="connsiteY10-532" fmla="*/ 838200 h 5344160"/>
              <a:gd name="connsiteX11-533" fmla="*/ 1083965 w 2496640"/>
              <a:gd name="connsiteY11-534" fmla="*/ 594360 h 5344160"/>
              <a:gd name="connsiteX12-535" fmla="*/ 901085 w 2496640"/>
              <a:gd name="connsiteY12-536" fmla="*/ 259080 h 5344160"/>
              <a:gd name="connsiteX13-537" fmla="*/ 1221125 w 2496640"/>
              <a:gd name="connsiteY13-538" fmla="*/ 45720 h 5344160"/>
              <a:gd name="connsiteX14-539" fmla="*/ 1586885 w 2496640"/>
              <a:gd name="connsiteY14-540" fmla="*/ 0 h 5344160"/>
              <a:gd name="connsiteX0-541" fmla="*/ 1749445 w 2496640"/>
              <a:gd name="connsiteY0-542" fmla="*/ 5344160 h 5344160"/>
              <a:gd name="connsiteX1-543" fmla="*/ 2389525 w 2496640"/>
              <a:gd name="connsiteY1-544" fmla="*/ 4704080 h 5344160"/>
              <a:gd name="connsiteX2-545" fmla="*/ 2364125 w 2496640"/>
              <a:gd name="connsiteY2-546" fmla="*/ 3662680 h 5344160"/>
              <a:gd name="connsiteX3-547" fmla="*/ 1104285 w 2496640"/>
              <a:gd name="connsiteY3-548" fmla="*/ 3159760 h 5344160"/>
              <a:gd name="connsiteX4-549" fmla="*/ 47645 w 2496640"/>
              <a:gd name="connsiteY4-550" fmla="*/ 2636520 h 5344160"/>
              <a:gd name="connsiteX5-551" fmla="*/ 47645 w 2496640"/>
              <a:gd name="connsiteY5-552" fmla="*/ 2240280 h 5344160"/>
              <a:gd name="connsiteX6-553" fmla="*/ 291485 w 2496640"/>
              <a:gd name="connsiteY6-554" fmla="*/ 2072640 h 5344160"/>
              <a:gd name="connsiteX7-555" fmla="*/ 93365 w 2496640"/>
              <a:gd name="connsiteY7-556" fmla="*/ 1767840 h 5344160"/>
              <a:gd name="connsiteX8-557" fmla="*/ 306725 w 2496640"/>
              <a:gd name="connsiteY8-558" fmla="*/ 1234440 h 5344160"/>
              <a:gd name="connsiteX9-559" fmla="*/ 550565 w 2496640"/>
              <a:gd name="connsiteY9-560" fmla="*/ 914400 h 5344160"/>
              <a:gd name="connsiteX10-561" fmla="*/ 1007765 w 2496640"/>
              <a:gd name="connsiteY10-562" fmla="*/ 838200 h 5344160"/>
              <a:gd name="connsiteX11-563" fmla="*/ 1083965 w 2496640"/>
              <a:gd name="connsiteY11-564" fmla="*/ 594360 h 5344160"/>
              <a:gd name="connsiteX12-565" fmla="*/ 901085 w 2496640"/>
              <a:gd name="connsiteY12-566" fmla="*/ 259080 h 5344160"/>
              <a:gd name="connsiteX13-567" fmla="*/ 1221125 w 2496640"/>
              <a:gd name="connsiteY13-568" fmla="*/ 45720 h 5344160"/>
              <a:gd name="connsiteX14-569" fmla="*/ 1586885 w 2496640"/>
              <a:gd name="connsiteY14-570" fmla="*/ 0 h 5344160"/>
              <a:gd name="connsiteX0-571" fmla="*/ 1749445 w 2496640"/>
              <a:gd name="connsiteY0-572" fmla="*/ 5344160 h 5344160"/>
              <a:gd name="connsiteX1-573" fmla="*/ 2389525 w 2496640"/>
              <a:gd name="connsiteY1-574" fmla="*/ 4704080 h 5344160"/>
              <a:gd name="connsiteX2-575" fmla="*/ 2364125 w 2496640"/>
              <a:gd name="connsiteY2-576" fmla="*/ 3662680 h 5344160"/>
              <a:gd name="connsiteX3-577" fmla="*/ 1104285 w 2496640"/>
              <a:gd name="connsiteY3-578" fmla="*/ 3159760 h 5344160"/>
              <a:gd name="connsiteX4-579" fmla="*/ 47645 w 2496640"/>
              <a:gd name="connsiteY4-580" fmla="*/ 2636520 h 5344160"/>
              <a:gd name="connsiteX5-581" fmla="*/ 47645 w 2496640"/>
              <a:gd name="connsiteY5-582" fmla="*/ 2240280 h 5344160"/>
              <a:gd name="connsiteX6-583" fmla="*/ 291485 w 2496640"/>
              <a:gd name="connsiteY6-584" fmla="*/ 2072640 h 5344160"/>
              <a:gd name="connsiteX7-585" fmla="*/ 93365 w 2496640"/>
              <a:gd name="connsiteY7-586" fmla="*/ 1767840 h 5344160"/>
              <a:gd name="connsiteX8-587" fmla="*/ 306725 w 2496640"/>
              <a:gd name="connsiteY8-588" fmla="*/ 1234440 h 5344160"/>
              <a:gd name="connsiteX9-589" fmla="*/ 550565 w 2496640"/>
              <a:gd name="connsiteY9-590" fmla="*/ 914400 h 5344160"/>
              <a:gd name="connsiteX10-591" fmla="*/ 1007765 w 2496640"/>
              <a:gd name="connsiteY10-592" fmla="*/ 838200 h 5344160"/>
              <a:gd name="connsiteX11-593" fmla="*/ 1083965 w 2496640"/>
              <a:gd name="connsiteY11-594" fmla="*/ 594360 h 5344160"/>
              <a:gd name="connsiteX12-595" fmla="*/ 901085 w 2496640"/>
              <a:gd name="connsiteY12-596" fmla="*/ 259080 h 5344160"/>
              <a:gd name="connsiteX13-597" fmla="*/ 1221125 w 2496640"/>
              <a:gd name="connsiteY13-598" fmla="*/ 45720 h 5344160"/>
              <a:gd name="connsiteX14-599" fmla="*/ 1586885 w 2496640"/>
              <a:gd name="connsiteY14-600" fmla="*/ 0 h 5344160"/>
              <a:gd name="connsiteX0-601" fmla="*/ 1737523 w 2484718"/>
              <a:gd name="connsiteY0-602" fmla="*/ 5344160 h 5344160"/>
              <a:gd name="connsiteX1-603" fmla="*/ 2377603 w 2484718"/>
              <a:gd name="connsiteY1-604" fmla="*/ 4704080 h 5344160"/>
              <a:gd name="connsiteX2-605" fmla="*/ 2352203 w 2484718"/>
              <a:gd name="connsiteY2-606" fmla="*/ 3662680 h 5344160"/>
              <a:gd name="connsiteX3-607" fmla="*/ 1092363 w 2484718"/>
              <a:gd name="connsiteY3-608" fmla="*/ 3159760 h 5344160"/>
              <a:gd name="connsiteX4-609" fmla="*/ 35723 w 2484718"/>
              <a:gd name="connsiteY4-610" fmla="*/ 2636520 h 5344160"/>
              <a:gd name="connsiteX5-611" fmla="*/ 35723 w 2484718"/>
              <a:gd name="connsiteY5-612" fmla="*/ 2240280 h 5344160"/>
              <a:gd name="connsiteX6-613" fmla="*/ 228763 w 2484718"/>
              <a:gd name="connsiteY6-614" fmla="*/ 2052320 h 5344160"/>
              <a:gd name="connsiteX7-615" fmla="*/ 81443 w 2484718"/>
              <a:gd name="connsiteY7-616" fmla="*/ 1767840 h 5344160"/>
              <a:gd name="connsiteX8-617" fmla="*/ 294803 w 2484718"/>
              <a:gd name="connsiteY8-618" fmla="*/ 1234440 h 5344160"/>
              <a:gd name="connsiteX9-619" fmla="*/ 538643 w 2484718"/>
              <a:gd name="connsiteY9-620" fmla="*/ 914400 h 5344160"/>
              <a:gd name="connsiteX10-621" fmla="*/ 995843 w 2484718"/>
              <a:gd name="connsiteY10-622" fmla="*/ 838200 h 5344160"/>
              <a:gd name="connsiteX11-623" fmla="*/ 1072043 w 2484718"/>
              <a:gd name="connsiteY11-624" fmla="*/ 594360 h 5344160"/>
              <a:gd name="connsiteX12-625" fmla="*/ 889163 w 2484718"/>
              <a:gd name="connsiteY12-626" fmla="*/ 259080 h 5344160"/>
              <a:gd name="connsiteX13-627" fmla="*/ 1209203 w 2484718"/>
              <a:gd name="connsiteY13-628" fmla="*/ 45720 h 5344160"/>
              <a:gd name="connsiteX14-629" fmla="*/ 1574963 w 2484718"/>
              <a:gd name="connsiteY14-630" fmla="*/ 0 h 5344160"/>
              <a:gd name="connsiteX0-631" fmla="*/ 1754987 w 2502182"/>
              <a:gd name="connsiteY0-632" fmla="*/ 5344160 h 5344160"/>
              <a:gd name="connsiteX1-633" fmla="*/ 2395067 w 2502182"/>
              <a:gd name="connsiteY1-634" fmla="*/ 4704080 h 5344160"/>
              <a:gd name="connsiteX2-635" fmla="*/ 2369667 w 2502182"/>
              <a:gd name="connsiteY2-636" fmla="*/ 3662680 h 5344160"/>
              <a:gd name="connsiteX3-637" fmla="*/ 1109827 w 2502182"/>
              <a:gd name="connsiteY3-638" fmla="*/ 3159760 h 5344160"/>
              <a:gd name="connsiteX4-639" fmla="*/ 53187 w 2502182"/>
              <a:gd name="connsiteY4-640" fmla="*/ 2636520 h 5344160"/>
              <a:gd name="connsiteX5-641" fmla="*/ 53187 w 2502182"/>
              <a:gd name="connsiteY5-642" fmla="*/ 2240280 h 5344160"/>
              <a:gd name="connsiteX6-643" fmla="*/ 246227 w 2502182"/>
              <a:gd name="connsiteY6-644" fmla="*/ 2052320 h 5344160"/>
              <a:gd name="connsiteX7-645" fmla="*/ 98907 w 2502182"/>
              <a:gd name="connsiteY7-646" fmla="*/ 1767840 h 5344160"/>
              <a:gd name="connsiteX8-647" fmla="*/ 312267 w 2502182"/>
              <a:gd name="connsiteY8-648" fmla="*/ 1234440 h 5344160"/>
              <a:gd name="connsiteX9-649" fmla="*/ 556107 w 2502182"/>
              <a:gd name="connsiteY9-650" fmla="*/ 914400 h 5344160"/>
              <a:gd name="connsiteX10-651" fmla="*/ 1013307 w 2502182"/>
              <a:gd name="connsiteY10-652" fmla="*/ 838200 h 5344160"/>
              <a:gd name="connsiteX11-653" fmla="*/ 1089507 w 2502182"/>
              <a:gd name="connsiteY11-654" fmla="*/ 594360 h 5344160"/>
              <a:gd name="connsiteX12-655" fmla="*/ 906627 w 2502182"/>
              <a:gd name="connsiteY12-656" fmla="*/ 259080 h 5344160"/>
              <a:gd name="connsiteX13-657" fmla="*/ 1226667 w 2502182"/>
              <a:gd name="connsiteY13-658" fmla="*/ 45720 h 5344160"/>
              <a:gd name="connsiteX14-659" fmla="*/ 1592427 w 2502182"/>
              <a:gd name="connsiteY14-660" fmla="*/ 0 h 5344160"/>
              <a:gd name="connsiteX0-661" fmla="*/ 1754987 w 2502182"/>
              <a:gd name="connsiteY0-662" fmla="*/ 5344160 h 5344160"/>
              <a:gd name="connsiteX1-663" fmla="*/ 2395067 w 2502182"/>
              <a:gd name="connsiteY1-664" fmla="*/ 4704080 h 5344160"/>
              <a:gd name="connsiteX2-665" fmla="*/ 2369667 w 2502182"/>
              <a:gd name="connsiteY2-666" fmla="*/ 3662680 h 5344160"/>
              <a:gd name="connsiteX3-667" fmla="*/ 1109827 w 2502182"/>
              <a:gd name="connsiteY3-668" fmla="*/ 3159760 h 5344160"/>
              <a:gd name="connsiteX4-669" fmla="*/ 53187 w 2502182"/>
              <a:gd name="connsiteY4-670" fmla="*/ 2636520 h 5344160"/>
              <a:gd name="connsiteX5-671" fmla="*/ 53187 w 2502182"/>
              <a:gd name="connsiteY5-672" fmla="*/ 2240280 h 5344160"/>
              <a:gd name="connsiteX6-673" fmla="*/ 246227 w 2502182"/>
              <a:gd name="connsiteY6-674" fmla="*/ 2052320 h 5344160"/>
              <a:gd name="connsiteX7-675" fmla="*/ 98907 w 2502182"/>
              <a:gd name="connsiteY7-676" fmla="*/ 1767840 h 5344160"/>
              <a:gd name="connsiteX8-677" fmla="*/ 312267 w 2502182"/>
              <a:gd name="connsiteY8-678" fmla="*/ 1234440 h 5344160"/>
              <a:gd name="connsiteX9-679" fmla="*/ 556107 w 2502182"/>
              <a:gd name="connsiteY9-680" fmla="*/ 914400 h 5344160"/>
              <a:gd name="connsiteX10-681" fmla="*/ 1013307 w 2502182"/>
              <a:gd name="connsiteY10-682" fmla="*/ 838200 h 5344160"/>
              <a:gd name="connsiteX11-683" fmla="*/ 1089507 w 2502182"/>
              <a:gd name="connsiteY11-684" fmla="*/ 594360 h 5344160"/>
              <a:gd name="connsiteX12-685" fmla="*/ 906627 w 2502182"/>
              <a:gd name="connsiteY12-686" fmla="*/ 259080 h 5344160"/>
              <a:gd name="connsiteX13-687" fmla="*/ 1226667 w 2502182"/>
              <a:gd name="connsiteY13-688" fmla="*/ 45720 h 5344160"/>
              <a:gd name="connsiteX14-689" fmla="*/ 1592427 w 2502182"/>
              <a:gd name="connsiteY14-690" fmla="*/ 0 h 5344160"/>
              <a:gd name="connsiteX0-691" fmla="*/ 1754987 w 2502182"/>
              <a:gd name="connsiteY0-692" fmla="*/ 5344160 h 5344160"/>
              <a:gd name="connsiteX1-693" fmla="*/ 2395067 w 2502182"/>
              <a:gd name="connsiteY1-694" fmla="*/ 4704080 h 5344160"/>
              <a:gd name="connsiteX2-695" fmla="*/ 2369667 w 2502182"/>
              <a:gd name="connsiteY2-696" fmla="*/ 3662680 h 5344160"/>
              <a:gd name="connsiteX3-697" fmla="*/ 1109827 w 2502182"/>
              <a:gd name="connsiteY3-698" fmla="*/ 3159760 h 5344160"/>
              <a:gd name="connsiteX4-699" fmla="*/ 53187 w 2502182"/>
              <a:gd name="connsiteY4-700" fmla="*/ 2636520 h 5344160"/>
              <a:gd name="connsiteX5-701" fmla="*/ 53187 w 2502182"/>
              <a:gd name="connsiteY5-702" fmla="*/ 2240280 h 5344160"/>
              <a:gd name="connsiteX6-703" fmla="*/ 246227 w 2502182"/>
              <a:gd name="connsiteY6-704" fmla="*/ 2052320 h 5344160"/>
              <a:gd name="connsiteX7-705" fmla="*/ 98907 w 2502182"/>
              <a:gd name="connsiteY7-706" fmla="*/ 1767840 h 5344160"/>
              <a:gd name="connsiteX8-707" fmla="*/ 312267 w 2502182"/>
              <a:gd name="connsiteY8-708" fmla="*/ 1234440 h 5344160"/>
              <a:gd name="connsiteX9-709" fmla="*/ 556107 w 2502182"/>
              <a:gd name="connsiteY9-710" fmla="*/ 914400 h 5344160"/>
              <a:gd name="connsiteX10-711" fmla="*/ 1013307 w 2502182"/>
              <a:gd name="connsiteY10-712" fmla="*/ 838200 h 5344160"/>
              <a:gd name="connsiteX11-713" fmla="*/ 1089507 w 2502182"/>
              <a:gd name="connsiteY11-714" fmla="*/ 594360 h 5344160"/>
              <a:gd name="connsiteX12-715" fmla="*/ 906627 w 2502182"/>
              <a:gd name="connsiteY12-716" fmla="*/ 259080 h 5344160"/>
              <a:gd name="connsiteX13-717" fmla="*/ 1226667 w 2502182"/>
              <a:gd name="connsiteY13-718" fmla="*/ 45720 h 5344160"/>
              <a:gd name="connsiteX14-719" fmla="*/ 1592427 w 2502182"/>
              <a:gd name="connsiteY14-720" fmla="*/ 0 h 5344160"/>
              <a:gd name="connsiteX0-721" fmla="*/ 1754987 w 2502182"/>
              <a:gd name="connsiteY0-722" fmla="*/ 5344160 h 5344160"/>
              <a:gd name="connsiteX1-723" fmla="*/ 2395067 w 2502182"/>
              <a:gd name="connsiteY1-724" fmla="*/ 4704080 h 5344160"/>
              <a:gd name="connsiteX2-725" fmla="*/ 2369667 w 2502182"/>
              <a:gd name="connsiteY2-726" fmla="*/ 3662680 h 5344160"/>
              <a:gd name="connsiteX3-727" fmla="*/ 1109827 w 2502182"/>
              <a:gd name="connsiteY3-728" fmla="*/ 3159760 h 5344160"/>
              <a:gd name="connsiteX4-729" fmla="*/ 53187 w 2502182"/>
              <a:gd name="connsiteY4-730" fmla="*/ 2636520 h 5344160"/>
              <a:gd name="connsiteX5-731" fmla="*/ 53187 w 2502182"/>
              <a:gd name="connsiteY5-732" fmla="*/ 2240280 h 5344160"/>
              <a:gd name="connsiteX6-733" fmla="*/ 246227 w 2502182"/>
              <a:gd name="connsiteY6-734" fmla="*/ 2052320 h 5344160"/>
              <a:gd name="connsiteX7-735" fmla="*/ 98907 w 2502182"/>
              <a:gd name="connsiteY7-736" fmla="*/ 1767840 h 5344160"/>
              <a:gd name="connsiteX8-737" fmla="*/ 312267 w 2502182"/>
              <a:gd name="connsiteY8-738" fmla="*/ 1234440 h 5344160"/>
              <a:gd name="connsiteX9-739" fmla="*/ 556107 w 2502182"/>
              <a:gd name="connsiteY9-740" fmla="*/ 914400 h 5344160"/>
              <a:gd name="connsiteX10-741" fmla="*/ 1013307 w 2502182"/>
              <a:gd name="connsiteY10-742" fmla="*/ 838200 h 5344160"/>
              <a:gd name="connsiteX11-743" fmla="*/ 1089507 w 2502182"/>
              <a:gd name="connsiteY11-744" fmla="*/ 594360 h 5344160"/>
              <a:gd name="connsiteX12-745" fmla="*/ 906627 w 2502182"/>
              <a:gd name="connsiteY12-746" fmla="*/ 259080 h 5344160"/>
              <a:gd name="connsiteX13-747" fmla="*/ 1226667 w 2502182"/>
              <a:gd name="connsiteY13-748" fmla="*/ 45720 h 5344160"/>
              <a:gd name="connsiteX14-749" fmla="*/ 1592427 w 2502182"/>
              <a:gd name="connsiteY14-750" fmla="*/ 0 h 5344160"/>
              <a:gd name="connsiteX0-751" fmla="*/ 1754987 w 2502182"/>
              <a:gd name="connsiteY0-752" fmla="*/ 5344160 h 5344160"/>
              <a:gd name="connsiteX1-753" fmla="*/ 2395067 w 2502182"/>
              <a:gd name="connsiteY1-754" fmla="*/ 4704080 h 5344160"/>
              <a:gd name="connsiteX2-755" fmla="*/ 2369667 w 2502182"/>
              <a:gd name="connsiteY2-756" fmla="*/ 3662680 h 5344160"/>
              <a:gd name="connsiteX3-757" fmla="*/ 1109827 w 2502182"/>
              <a:gd name="connsiteY3-758" fmla="*/ 3159760 h 5344160"/>
              <a:gd name="connsiteX4-759" fmla="*/ 53187 w 2502182"/>
              <a:gd name="connsiteY4-760" fmla="*/ 2636520 h 5344160"/>
              <a:gd name="connsiteX5-761" fmla="*/ 53187 w 2502182"/>
              <a:gd name="connsiteY5-762" fmla="*/ 2240280 h 5344160"/>
              <a:gd name="connsiteX6-763" fmla="*/ 246227 w 2502182"/>
              <a:gd name="connsiteY6-764" fmla="*/ 2052320 h 5344160"/>
              <a:gd name="connsiteX7-765" fmla="*/ 98907 w 2502182"/>
              <a:gd name="connsiteY7-766" fmla="*/ 1767840 h 5344160"/>
              <a:gd name="connsiteX8-767" fmla="*/ 312267 w 2502182"/>
              <a:gd name="connsiteY8-768" fmla="*/ 1234440 h 5344160"/>
              <a:gd name="connsiteX9-769" fmla="*/ 556107 w 2502182"/>
              <a:gd name="connsiteY9-770" fmla="*/ 914400 h 5344160"/>
              <a:gd name="connsiteX10-771" fmla="*/ 1013307 w 2502182"/>
              <a:gd name="connsiteY10-772" fmla="*/ 838200 h 5344160"/>
              <a:gd name="connsiteX11-773" fmla="*/ 1089507 w 2502182"/>
              <a:gd name="connsiteY11-774" fmla="*/ 594360 h 5344160"/>
              <a:gd name="connsiteX12-775" fmla="*/ 906627 w 2502182"/>
              <a:gd name="connsiteY12-776" fmla="*/ 259080 h 5344160"/>
              <a:gd name="connsiteX13-777" fmla="*/ 1226667 w 2502182"/>
              <a:gd name="connsiteY13-778" fmla="*/ 45720 h 5344160"/>
              <a:gd name="connsiteX14-779" fmla="*/ 1592427 w 2502182"/>
              <a:gd name="connsiteY14-780" fmla="*/ 0 h 5344160"/>
              <a:gd name="connsiteX0-781" fmla="*/ 1754987 w 2502182"/>
              <a:gd name="connsiteY0-782" fmla="*/ 5344160 h 5344160"/>
              <a:gd name="connsiteX1-783" fmla="*/ 2395067 w 2502182"/>
              <a:gd name="connsiteY1-784" fmla="*/ 4704080 h 5344160"/>
              <a:gd name="connsiteX2-785" fmla="*/ 2369667 w 2502182"/>
              <a:gd name="connsiteY2-786" fmla="*/ 3662680 h 5344160"/>
              <a:gd name="connsiteX3-787" fmla="*/ 1109827 w 2502182"/>
              <a:gd name="connsiteY3-788" fmla="*/ 3159760 h 5344160"/>
              <a:gd name="connsiteX4-789" fmla="*/ 53187 w 2502182"/>
              <a:gd name="connsiteY4-790" fmla="*/ 2636520 h 5344160"/>
              <a:gd name="connsiteX5-791" fmla="*/ 53187 w 2502182"/>
              <a:gd name="connsiteY5-792" fmla="*/ 2240280 h 5344160"/>
              <a:gd name="connsiteX6-793" fmla="*/ 246227 w 2502182"/>
              <a:gd name="connsiteY6-794" fmla="*/ 2052320 h 5344160"/>
              <a:gd name="connsiteX7-795" fmla="*/ 98907 w 2502182"/>
              <a:gd name="connsiteY7-796" fmla="*/ 1767840 h 5344160"/>
              <a:gd name="connsiteX8-797" fmla="*/ 281787 w 2502182"/>
              <a:gd name="connsiteY8-798" fmla="*/ 1214120 h 5344160"/>
              <a:gd name="connsiteX9-799" fmla="*/ 556107 w 2502182"/>
              <a:gd name="connsiteY9-800" fmla="*/ 914400 h 5344160"/>
              <a:gd name="connsiteX10-801" fmla="*/ 1013307 w 2502182"/>
              <a:gd name="connsiteY10-802" fmla="*/ 838200 h 5344160"/>
              <a:gd name="connsiteX11-803" fmla="*/ 1089507 w 2502182"/>
              <a:gd name="connsiteY11-804" fmla="*/ 594360 h 5344160"/>
              <a:gd name="connsiteX12-805" fmla="*/ 906627 w 2502182"/>
              <a:gd name="connsiteY12-806" fmla="*/ 259080 h 5344160"/>
              <a:gd name="connsiteX13-807" fmla="*/ 1226667 w 2502182"/>
              <a:gd name="connsiteY13-808" fmla="*/ 45720 h 5344160"/>
              <a:gd name="connsiteX14-809" fmla="*/ 1592427 w 2502182"/>
              <a:gd name="connsiteY14-810" fmla="*/ 0 h 5344160"/>
              <a:gd name="connsiteX0-811" fmla="*/ 1754987 w 2502182"/>
              <a:gd name="connsiteY0-812" fmla="*/ 5344160 h 5344160"/>
              <a:gd name="connsiteX1-813" fmla="*/ 2395067 w 2502182"/>
              <a:gd name="connsiteY1-814" fmla="*/ 4704080 h 5344160"/>
              <a:gd name="connsiteX2-815" fmla="*/ 2369667 w 2502182"/>
              <a:gd name="connsiteY2-816" fmla="*/ 3662680 h 5344160"/>
              <a:gd name="connsiteX3-817" fmla="*/ 1109827 w 2502182"/>
              <a:gd name="connsiteY3-818" fmla="*/ 3159760 h 5344160"/>
              <a:gd name="connsiteX4-819" fmla="*/ 53187 w 2502182"/>
              <a:gd name="connsiteY4-820" fmla="*/ 2636520 h 5344160"/>
              <a:gd name="connsiteX5-821" fmla="*/ 53187 w 2502182"/>
              <a:gd name="connsiteY5-822" fmla="*/ 2240280 h 5344160"/>
              <a:gd name="connsiteX6-823" fmla="*/ 246227 w 2502182"/>
              <a:gd name="connsiteY6-824" fmla="*/ 2052320 h 5344160"/>
              <a:gd name="connsiteX7-825" fmla="*/ 98907 w 2502182"/>
              <a:gd name="connsiteY7-826" fmla="*/ 1767840 h 5344160"/>
              <a:gd name="connsiteX8-827" fmla="*/ 281787 w 2502182"/>
              <a:gd name="connsiteY8-828" fmla="*/ 1214120 h 5344160"/>
              <a:gd name="connsiteX9-829" fmla="*/ 556107 w 2502182"/>
              <a:gd name="connsiteY9-830" fmla="*/ 914400 h 5344160"/>
              <a:gd name="connsiteX10-831" fmla="*/ 1013307 w 2502182"/>
              <a:gd name="connsiteY10-832" fmla="*/ 838200 h 5344160"/>
              <a:gd name="connsiteX11-833" fmla="*/ 1089507 w 2502182"/>
              <a:gd name="connsiteY11-834" fmla="*/ 594360 h 5344160"/>
              <a:gd name="connsiteX12-835" fmla="*/ 906627 w 2502182"/>
              <a:gd name="connsiteY12-836" fmla="*/ 259080 h 5344160"/>
              <a:gd name="connsiteX13-837" fmla="*/ 1226667 w 2502182"/>
              <a:gd name="connsiteY13-838" fmla="*/ 45720 h 5344160"/>
              <a:gd name="connsiteX14-839" fmla="*/ 1592427 w 2502182"/>
              <a:gd name="connsiteY14-840" fmla="*/ 0 h 5344160"/>
              <a:gd name="connsiteX0-841" fmla="*/ 1754987 w 2502182"/>
              <a:gd name="connsiteY0-842" fmla="*/ 5344160 h 5344160"/>
              <a:gd name="connsiteX1-843" fmla="*/ 2395067 w 2502182"/>
              <a:gd name="connsiteY1-844" fmla="*/ 4704080 h 5344160"/>
              <a:gd name="connsiteX2-845" fmla="*/ 2369667 w 2502182"/>
              <a:gd name="connsiteY2-846" fmla="*/ 3662680 h 5344160"/>
              <a:gd name="connsiteX3-847" fmla="*/ 1109827 w 2502182"/>
              <a:gd name="connsiteY3-848" fmla="*/ 3159760 h 5344160"/>
              <a:gd name="connsiteX4-849" fmla="*/ 53187 w 2502182"/>
              <a:gd name="connsiteY4-850" fmla="*/ 2636520 h 5344160"/>
              <a:gd name="connsiteX5-851" fmla="*/ 53187 w 2502182"/>
              <a:gd name="connsiteY5-852" fmla="*/ 2240280 h 5344160"/>
              <a:gd name="connsiteX6-853" fmla="*/ 246227 w 2502182"/>
              <a:gd name="connsiteY6-854" fmla="*/ 2052320 h 5344160"/>
              <a:gd name="connsiteX7-855" fmla="*/ 98907 w 2502182"/>
              <a:gd name="connsiteY7-856" fmla="*/ 1767840 h 5344160"/>
              <a:gd name="connsiteX8-857" fmla="*/ 281787 w 2502182"/>
              <a:gd name="connsiteY8-858" fmla="*/ 1214120 h 5344160"/>
              <a:gd name="connsiteX9-859" fmla="*/ 556107 w 2502182"/>
              <a:gd name="connsiteY9-860" fmla="*/ 914400 h 5344160"/>
              <a:gd name="connsiteX10-861" fmla="*/ 1013307 w 2502182"/>
              <a:gd name="connsiteY10-862" fmla="*/ 838200 h 5344160"/>
              <a:gd name="connsiteX11-863" fmla="*/ 1089507 w 2502182"/>
              <a:gd name="connsiteY11-864" fmla="*/ 594360 h 5344160"/>
              <a:gd name="connsiteX12-865" fmla="*/ 906627 w 2502182"/>
              <a:gd name="connsiteY12-866" fmla="*/ 259080 h 5344160"/>
              <a:gd name="connsiteX13-867" fmla="*/ 1226667 w 2502182"/>
              <a:gd name="connsiteY13-868" fmla="*/ 45720 h 5344160"/>
              <a:gd name="connsiteX14-869" fmla="*/ 1592427 w 2502182"/>
              <a:gd name="connsiteY14-870" fmla="*/ 0 h 5344160"/>
              <a:gd name="connsiteX0-871" fmla="*/ 1754987 w 2502182"/>
              <a:gd name="connsiteY0-872" fmla="*/ 5344160 h 5344160"/>
              <a:gd name="connsiteX1-873" fmla="*/ 2395067 w 2502182"/>
              <a:gd name="connsiteY1-874" fmla="*/ 4704080 h 5344160"/>
              <a:gd name="connsiteX2-875" fmla="*/ 2369667 w 2502182"/>
              <a:gd name="connsiteY2-876" fmla="*/ 3662680 h 5344160"/>
              <a:gd name="connsiteX3-877" fmla="*/ 1109827 w 2502182"/>
              <a:gd name="connsiteY3-878" fmla="*/ 3159760 h 5344160"/>
              <a:gd name="connsiteX4-879" fmla="*/ 53187 w 2502182"/>
              <a:gd name="connsiteY4-880" fmla="*/ 2636520 h 5344160"/>
              <a:gd name="connsiteX5-881" fmla="*/ 53187 w 2502182"/>
              <a:gd name="connsiteY5-882" fmla="*/ 2240280 h 5344160"/>
              <a:gd name="connsiteX6-883" fmla="*/ 246227 w 2502182"/>
              <a:gd name="connsiteY6-884" fmla="*/ 2052320 h 5344160"/>
              <a:gd name="connsiteX7-885" fmla="*/ 98907 w 2502182"/>
              <a:gd name="connsiteY7-886" fmla="*/ 1767840 h 5344160"/>
              <a:gd name="connsiteX8-887" fmla="*/ 281787 w 2502182"/>
              <a:gd name="connsiteY8-888" fmla="*/ 1214120 h 5344160"/>
              <a:gd name="connsiteX9-889" fmla="*/ 556107 w 2502182"/>
              <a:gd name="connsiteY9-890" fmla="*/ 944880 h 5344160"/>
              <a:gd name="connsiteX10-891" fmla="*/ 1013307 w 2502182"/>
              <a:gd name="connsiteY10-892" fmla="*/ 838200 h 5344160"/>
              <a:gd name="connsiteX11-893" fmla="*/ 1089507 w 2502182"/>
              <a:gd name="connsiteY11-894" fmla="*/ 594360 h 5344160"/>
              <a:gd name="connsiteX12-895" fmla="*/ 906627 w 2502182"/>
              <a:gd name="connsiteY12-896" fmla="*/ 259080 h 5344160"/>
              <a:gd name="connsiteX13-897" fmla="*/ 1226667 w 2502182"/>
              <a:gd name="connsiteY13-898" fmla="*/ 45720 h 5344160"/>
              <a:gd name="connsiteX14-899" fmla="*/ 1592427 w 2502182"/>
              <a:gd name="connsiteY14-900" fmla="*/ 0 h 5344160"/>
              <a:gd name="connsiteX0-901" fmla="*/ 1754987 w 2502182"/>
              <a:gd name="connsiteY0-902" fmla="*/ 5344160 h 5344160"/>
              <a:gd name="connsiteX1-903" fmla="*/ 2395067 w 2502182"/>
              <a:gd name="connsiteY1-904" fmla="*/ 4704080 h 5344160"/>
              <a:gd name="connsiteX2-905" fmla="*/ 2369667 w 2502182"/>
              <a:gd name="connsiteY2-906" fmla="*/ 3662680 h 5344160"/>
              <a:gd name="connsiteX3-907" fmla="*/ 1109827 w 2502182"/>
              <a:gd name="connsiteY3-908" fmla="*/ 3159760 h 5344160"/>
              <a:gd name="connsiteX4-909" fmla="*/ 53187 w 2502182"/>
              <a:gd name="connsiteY4-910" fmla="*/ 2636520 h 5344160"/>
              <a:gd name="connsiteX5-911" fmla="*/ 53187 w 2502182"/>
              <a:gd name="connsiteY5-912" fmla="*/ 2240280 h 5344160"/>
              <a:gd name="connsiteX6-913" fmla="*/ 246227 w 2502182"/>
              <a:gd name="connsiteY6-914" fmla="*/ 2052320 h 5344160"/>
              <a:gd name="connsiteX7-915" fmla="*/ 98907 w 2502182"/>
              <a:gd name="connsiteY7-916" fmla="*/ 1767840 h 5344160"/>
              <a:gd name="connsiteX8-917" fmla="*/ 281787 w 2502182"/>
              <a:gd name="connsiteY8-918" fmla="*/ 1214120 h 5344160"/>
              <a:gd name="connsiteX9-919" fmla="*/ 556107 w 2502182"/>
              <a:gd name="connsiteY9-920" fmla="*/ 944880 h 5344160"/>
              <a:gd name="connsiteX10-921" fmla="*/ 1013307 w 2502182"/>
              <a:gd name="connsiteY10-922" fmla="*/ 838200 h 5344160"/>
              <a:gd name="connsiteX11-923" fmla="*/ 1089507 w 2502182"/>
              <a:gd name="connsiteY11-924" fmla="*/ 594360 h 5344160"/>
              <a:gd name="connsiteX12-925" fmla="*/ 906627 w 2502182"/>
              <a:gd name="connsiteY12-926" fmla="*/ 259080 h 5344160"/>
              <a:gd name="connsiteX13-927" fmla="*/ 1226667 w 2502182"/>
              <a:gd name="connsiteY13-928" fmla="*/ 45720 h 5344160"/>
              <a:gd name="connsiteX14-929" fmla="*/ 1592427 w 2502182"/>
              <a:gd name="connsiteY14-930" fmla="*/ 0 h 5344160"/>
              <a:gd name="connsiteX0-931" fmla="*/ 1754987 w 2502182"/>
              <a:gd name="connsiteY0-932" fmla="*/ 5344160 h 5344160"/>
              <a:gd name="connsiteX1-933" fmla="*/ 2395067 w 2502182"/>
              <a:gd name="connsiteY1-934" fmla="*/ 4704080 h 5344160"/>
              <a:gd name="connsiteX2-935" fmla="*/ 2369667 w 2502182"/>
              <a:gd name="connsiteY2-936" fmla="*/ 3662680 h 5344160"/>
              <a:gd name="connsiteX3-937" fmla="*/ 1109827 w 2502182"/>
              <a:gd name="connsiteY3-938" fmla="*/ 3159760 h 5344160"/>
              <a:gd name="connsiteX4-939" fmla="*/ 53187 w 2502182"/>
              <a:gd name="connsiteY4-940" fmla="*/ 2636520 h 5344160"/>
              <a:gd name="connsiteX5-941" fmla="*/ 53187 w 2502182"/>
              <a:gd name="connsiteY5-942" fmla="*/ 2240280 h 5344160"/>
              <a:gd name="connsiteX6-943" fmla="*/ 246227 w 2502182"/>
              <a:gd name="connsiteY6-944" fmla="*/ 2052320 h 5344160"/>
              <a:gd name="connsiteX7-945" fmla="*/ 98907 w 2502182"/>
              <a:gd name="connsiteY7-946" fmla="*/ 1767840 h 5344160"/>
              <a:gd name="connsiteX8-947" fmla="*/ 281787 w 2502182"/>
              <a:gd name="connsiteY8-948" fmla="*/ 1214120 h 5344160"/>
              <a:gd name="connsiteX9-949" fmla="*/ 556107 w 2502182"/>
              <a:gd name="connsiteY9-950" fmla="*/ 944880 h 5344160"/>
              <a:gd name="connsiteX10-951" fmla="*/ 1013307 w 2502182"/>
              <a:gd name="connsiteY10-952" fmla="*/ 838200 h 5344160"/>
              <a:gd name="connsiteX11-953" fmla="*/ 1089507 w 2502182"/>
              <a:gd name="connsiteY11-954" fmla="*/ 594360 h 5344160"/>
              <a:gd name="connsiteX12-955" fmla="*/ 906627 w 2502182"/>
              <a:gd name="connsiteY12-956" fmla="*/ 259080 h 5344160"/>
              <a:gd name="connsiteX13-957" fmla="*/ 1226667 w 2502182"/>
              <a:gd name="connsiteY13-958" fmla="*/ 45720 h 5344160"/>
              <a:gd name="connsiteX14-959" fmla="*/ 1592427 w 2502182"/>
              <a:gd name="connsiteY14-960" fmla="*/ 0 h 5344160"/>
              <a:gd name="connsiteX0-961" fmla="*/ 1754987 w 2502182"/>
              <a:gd name="connsiteY0-962" fmla="*/ 5344160 h 5344160"/>
              <a:gd name="connsiteX1-963" fmla="*/ 2395067 w 2502182"/>
              <a:gd name="connsiteY1-964" fmla="*/ 4704080 h 5344160"/>
              <a:gd name="connsiteX2-965" fmla="*/ 2369667 w 2502182"/>
              <a:gd name="connsiteY2-966" fmla="*/ 3662680 h 5344160"/>
              <a:gd name="connsiteX3-967" fmla="*/ 1109827 w 2502182"/>
              <a:gd name="connsiteY3-968" fmla="*/ 3159760 h 5344160"/>
              <a:gd name="connsiteX4-969" fmla="*/ 53187 w 2502182"/>
              <a:gd name="connsiteY4-970" fmla="*/ 2636520 h 5344160"/>
              <a:gd name="connsiteX5-971" fmla="*/ 53187 w 2502182"/>
              <a:gd name="connsiteY5-972" fmla="*/ 2240280 h 5344160"/>
              <a:gd name="connsiteX6-973" fmla="*/ 246227 w 2502182"/>
              <a:gd name="connsiteY6-974" fmla="*/ 2052320 h 5344160"/>
              <a:gd name="connsiteX7-975" fmla="*/ 98907 w 2502182"/>
              <a:gd name="connsiteY7-976" fmla="*/ 1767840 h 5344160"/>
              <a:gd name="connsiteX8-977" fmla="*/ 281787 w 2502182"/>
              <a:gd name="connsiteY8-978" fmla="*/ 1214120 h 5344160"/>
              <a:gd name="connsiteX9-979" fmla="*/ 556107 w 2502182"/>
              <a:gd name="connsiteY9-980" fmla="*/ 944880 h 5344160"/>
              <a:gd name="connsiteX10-981" fmla="*/ 962507 w 2502182"/>
              <a:gd name="connsiteY10-982" fmla="*/ 848360 h 5344160"/>
              <a:gd name="connsiteX11-983" fmla="*/ 1089507 w 2502182"/>
              <a:gd name="connsiteY11-984" fmla="*/ 594360 h 5344160"/>
              <a:gd name="connsiteX12-985" fmla="*/ 906627 w 2502182"/>
              <a:gd name="connsiteY12-986" fmla="*/ 259080 h 5344160"/>
              <a:gd name="connsiteX13-987" fmla="*/ 1226667 w 2502182"/>
              <a:gd name="connsiteY13-988" fmla="*/ 45720 h 5344160"/>
              <a:gd name="connsiteX14-989" fmla="*/ 1592427 w 2502182"/>
              <a:gd name="connsiteY14-990" fmla="*/ 0 h 5344160"/>
              <a:gd name="connsiteX0-991" fmla="*/ 1754987 w 2502182"/>
              <a:gd name="connsiteY0-992" fmla="*/ 5344160 h 5344160"/>
              <a:gd name="connsiteX1-993" fmla="*/ 2395067 w 2502182"/>
              <a:gd name="connsiteY1-994" fmla="*/ 4704080 h 5344160"/>
              <a:gd name="connsiteX2-995" fmla="*/ 2369667 w 2502182"/>
              <a:gd name="connsiteY2-996" fmla="*/ 3662680 h 5344160"/>
              <a:gd name="connsiteX3-997" fmla="*/ 1109827 w 2502182"/>
              <a:gd name="connsiteY3-998" fmla="*/ 3159760 h 5344160"/>
              <a:gd name="connsiteX4-999" fmla="*/ 53187 w 2502182"/>
              <a:gd name="connsiteY4-1000" fmla="*/ 2636520 h 5344160"/>
              <a:gd name="connsiteX5-1001" fmla="*/ 53187 w 2502182"/>
              <a:gd name="connsiteY5-1002" fmla="*/ 2240280 h 5344160"/>
              <a:gd name="connsiteX6-1003" fmla="*/ 246227 w 2502182"/>
              <a:gd name="connsiteY6-1004" fmla="*/ 2052320 h 5344160"/>
              <a:gd name="connsiteX7-1005" fmla="*/ 98907 w 2502182"/>
              <a:gd name="connsiteY7-1006" fmla="*/ 1767840 h 5344160"/>
              <a:gd name="connsiteX8-1007" fmla="*/ 281787 w 2502182"/>
              <a:gd name="connsiteY8-1008" fmla="*/ 1214120 h 5344160"/>
              <a:gd name="connsiteX9-1009" fmla="*/ 556107 w 2502182"/>
              <a:gd name="connsiteY9-1010" fmla="*/ 944880 h 5344160"/>
              <a:gd name="connsiteX10-1011" fmla="*/ 962507 w 2502182"/>
              <a:gd name="connsiteY10-1012" fmla="*/ 848360 h 5344160"/>
              <a:gd name="connsiteX11-1013" fmla="*/ 1089507 w 2502182"/>
              <a:gd name="connsiteY11-1014" fmla="*/ 594360 h 5344160"/>
              <a:gd name="connsiteX12-1015" fmla="*/ 906627 w 2502182"/>
              <a:gd name="connsiteY12-1016" fmla="*/ 259080 h 5344160"/>
              <a:gd name="connsiteX13-1017" fmla="*/ 1226667 w 2502182"/>
              <a:gd name="connsiteY13-1018" fmla="*/ 45720 h 5344160"/>
              <a:gd name="connsiteX14-1019" fmla="*/ 1592427 w 2502182"/>
              <a:gd name="connsiteY14-1020" fmla="*/ 0 h 5344160"/>
              <a:gd name="connsiteX0-1021" fmla="*/ 1754987 w 2502182"/>
              <a:gd name="connsiteY0-1022" fmla="*/ 5344160 h 5344160"/>
              <a:gd name="connsiteX1-1023" fmla="*/ 2395067 w 2502182"/>
              <a:gd name="connsiteY1-1024" fmla="*/ 4704080 h 5344160"/>
              <a:gd name="connsiteX2-1025" fmla="*/ 2369667 w 2502182"/>
              <a:gd name="connsiteY2-1026" fmla="*/ 3662680 h 5344160"/>
              <a:gd name="connsiteX3-1027" fmla="*/ 1109827 w 2502182"/>
              <a:gd name="connsiteY3-1028" fmla="*/ 3159760 h 5344160"/>
              <a:gd name="connsiteX4-1029" fmla="*/ 53187 w 2502182"/>
              <a:gd name="connsiteY4-1030" fmla="*/ 2636520 h 5344160"/>
              <a:gd name="connsiteX5-1031" fmla="*/ 53187 w 2502182"/>
              <a:gd name="connsiteY5-1032" fmla="*/ 2240280 h 5344160"/>
              <a:gd name="connsiteX6-1033" fmla="*/ 246227 w 2502182"/>
              <a:gd name="connsiteY6-1034" fmla="*/ 2052320 h 5344160"/>
              <a:gd name="connsiteX7-1035" fmla="*/ 98907 w 2502182"/>
              <a:gd name="connsiteY7-1036" fmla="*/ 1767840 h 5344160"/>
              <a:gd name="connsiteX8-1037" fmla="*/ 281787 w 2502182"/>
              <a:gd name="connsiteY8-1038" fmla="*/ 1214120 h 5344160"/>
              <a:gd name="connsiteX9-1039" fmla="*/ 556107 w 2502182"/>
              <a:gd name="connsiteY9-1040" fmla="*/ 944880 h 5344160"/>
              <a:gd name="connsiteX10-1041" fmla="*/ 962507 w 2502182"/>
              <a:gd name="connsiteY10-1042" fmla="*/ 848360 h 5344160"/>
              <a:gd name="connsiteX11-1043" fmla="*/ 1089507 w 2502182"/>
              <a:gd name="connsiteY11-1044" fmla="*/ 594360 h 5344160"/>
              <a:gd name="connsiteX12-1045" fmla="*/ 906627 w 2502182"/>
              <a:gd name="connsiteY12-1046" fmla="*/ 259080 h 5344160"/>
              <a:gd name="connsiteX13-1047" fmla="*/ 1226667 w 2502182"/>
              <a:gd name="connsiteY13-1048" fmla="*/ 45720 h 5344160"/>
              <a:gd name="connsiteX14-1049" fmla="*/ 1592427 w 2502182"/>
              <a:gd name="connsiteY14-1050" fmla="*/ 0 h 5344160"/>
              <a:gd name="connsiteX0-1051" fmla="*/ 1754987 w 2502182"/>
              <a:gd name="connsiteY0-1052" fmla="*/ 5344160 h 5344160"/>
              <a:gd name="connsiteX1-1053" fmla="*/ 2395067 w 2502182"/>
              <a:gd name="connsiteY1-1054" fmla="*/ 4704080 h 5344160"/>
              <a:gd name="connsiteX2-1055" fmla="*/ 2369667 w 2502182"/>
              <a:gd name="connsiteY2-1056" fmla="*/ 3662680 h 5344160"/>
              <a:gd name="connsiteX3-1057" fmla="*/ 1109827 w 2502182"/>
              <a:gd name="connsiteY3-1058" fmla="*/ 3159760 h 5344160"/>
              <a:gd name="connsiteX4-1059" fmla="*/ 53187 w 2502182"/>
              <a:gd name="connsiteY4-1060" fmla="*/ 2636520 h 5344160"/>
              <a:gd name="connsiteX5-1061" fmla="*/ 53187 w 2502182"/>
              <a:gd name="connsiteY5-1062" fmla="*/ 2240280 h 5344160"/>
              <a:gd name="connsiteX6-1063" fmla="*/ 246227 w 2502182"/>
              <a:gd name="connsiteY6-1064" fmla="*/ 2052320 h 5344160"/>
              <a:gd name="connsiteX7-1065" fmla="*/ 98907 w 2502182"/>
              <a:gd name="connsiteY7-1066" fmla="*/ 1767840 h 5344160"/>
              <a:gd name="connsiteX8-1067" fmla="*/ 281787 w 2502182"/>
              <a:gd name="connsiteY8-1068" fmla="*/ 1214120 h 5344160"/>
              <a:gd name="connsiteX9-1069" fmla="*/ 556107 w 2502182"/>
              <a:gd name="connsiteY9-1070" fmla="*/ 944880 h 5344160"/>
              <a:gd name="connsiteX10-1071" fmla="*/ 962507 w 2502182"/>
              <a:gd name="connsiteY10-1072" fmla="*/ 848360 h 5344160"/>
              <a:gd name="connsiteX11-1073" fmla="*/ 1028547 w 2502182"/>
              <a:gd name="connsiteY11-1074" fmla="*/ 655320 h 5344160"/>
              <a:gd name="connsiteX12-1075" fmla="*/ 906627 w 2502182"/>
              <a:gd name="connsiteY12-1076" fmla="*/ 259080 h 5344160"/>
              <a:gd name="connsiteX13-1077" fmla="*/ 1226667 w 2502182"/>
              <a:gd name="connsiteY13-1078" fmla="*/ 45720 h 5344160"/>
              <a:gd name="connsiteX14-1079" fmla="*/ 1592427 w 2502182"/>
              <a:gd name="connsiteY14-1080" fmla="*/ 0 h 5344160"/>
              <a:gd name="connsiteX0-1081" fmla="*/ 1754987 w 2502182"/>
              <a:gd name="connsiteY0-1082" fmla="*/ 5344160 h 5344160"/>
              <a:gd name="connsiteX1-1083" fmla="*/ 2395067 w 2502182"/>
              <a:gd name="connsiteY1-1084" fmla="*/ 4704080 h 5344160"/>
              <a:gd name="connsiteX2-1085" fmla="*/ 2369667 w 2502182"/>
              <a:gd name="connsiteY2-1086" fmla="*/ 3662680 h 5344160"/>
              <a:gd name="connsiteX3-1087" fmla="*/ 1109827 w 2502182"/>
              <a:gd name="connsiteY3-1088" fmla="*/ 3159760 h 5344160"/>
              <a:gd name="connsiteX4-1089" fmla="*/ 53187 w 2502182"/>
              <a:gd name="connsiteY4-1090" fmla="*/ 2636520 h 5344160"/>
              <a:gd name="connsiteX5-1091" fmla="*/ 53187 w 2502182"/>
              <a:gd name="connsiteY5-1092" fmla="*/ 2240280 h 5344160"/>
              <a:gd name="connsiteX6-1093" fmla="*/ 246227 w 2502182"/>
              <a:gd name="connsiteY6-1094" fmla="*/ 2052320 h 5344160"/>
              <a:gd name="connsiteX7-1095" fmla="*/ 98907 w 2502182"/>
              <a:gd name="connsiteY7-1096" fmla="*/ 1767840 h 5344160"/>
              <a:gd name="connsiteX8-1097" fmla="*/ 281787 w 2502182"/>
              <a:gd name="connsiteY8-1098" fmla="*/ 1214120 h 5344160"/>
              <a:gd name="connsiteX9-1099" fmla="*/ 556107 w 2502182"/>
              <a:gd name="connsiteY9-1100" fmla="*/ 944880 h 5344160"/>
              <a:gd name="connsiteX10-1101" fmla="*/ 962507 w 2502182"/>
              <a:gd name="connsiteY10-1102" fmla="*/ 848360 h 5344160"/>
              <a:gd name="connsiteX11-1103" fmla="*/ 1028547 w 2502182"/>
              <a:gd name="connsiteY11-1104" fmla="*/ 655320 h 5344160"/>
              <a:gd name="connsiteX12-1105" fmla="*/ 906627 w 2502182"/>
              <a:gd name="connsiteY12-1106" fmla="*/ 259080 h 5344160"/>
              <a:gd name="connsiteX13-1107" fmla="*/ 1226667 w 2502182"/>
              <a:gd name="connsiteY13-1108" fmla="*/ 45720 h 5344160"/>
              <a:gd name="connsiteX14-1109" fmla="*/ 1592427 w 2502182"/>
              <a:gd name="connsiteY14-1110" fmla="*/ 0 h 5344160"/>
              <a:gd name="connsiteX0-1111" fmla="*/ 1754987 w 2502182"/>
              <a:gd name="connsiteY0-1112" fmla="*/ 5344160 h 5344160"/>
              <a:gd name="connsiteX1-1113" fmla="*/ 2395067 w 2502182"/>
              <a:gd name="connsiteY1-1114" fmla="*/ 4704080 h 5344160"/>
              <a:gd name="connsiteX2-1115" fmla="*/ 2369667 w 2502182"/>
              <a:gd name="connsiteY2-1116" fmla="*/ 3662680 h 5344160"/>
              <a:gd name="connsiteX3-1117" fmla="*/ 1109827 w 2502182"/>
              <a:gd name="connsiteY3-1118" fmla="*/ 3159760 h 5344160"/>
              <a:gd name="connsiteX4-1119" fmla="*/ 53187 w 2502182"/>
              <a:gd name="connsiteY4-1120" fmla="*/ 2636520 h 5344160"/>
              <a:gd name="connsiteX5-1121" fmla="*/ 53187 w 2502182"/>
              <a:gd name="connsiteY5-1122" fmla="*/ 2240280 h 5344160"/>
              <a:gd name="connsiteX6-1123" fmla="*/ 246227 w 2502182"/>
              <a:gd name="connsiteY6-1124" fmla="*/ 2052320 h 5344160"/>
              <a:gd name="connsiteX7-1125" fmla="*/ 98907 w 2502182"/>
              <a:gd name="connsiteY7-1126" fmla="*/ 1767840 h 5344160"/>
              <a:gd name="connsiteX8-1127" fmla="*/ 281787 w 2502182"/>
              <a:gd name="connsiteY8-1128" fmla="*/ 1214120 h 5344160"/>
              <a:gd name="connsiteX9-1129" fmla="*/ 556107 w 2502182"/>
              <a:gd name="connsiteY9-1130" fmla="*/ 944880 h 5344160"/>
              <a:gd name="connsiteX10-1131" fmla="*/ 962507 w 2502182"/>
              <a:gd name="connsiteY10-1132" fmla="*/ 848360 h 5344160"/>
              <a:gd name="connsiteX11-1133" fmla="*/ 1028547 w 2502182"/>
              <a:gd name="connsiteY11-1134" fmla="*/ 655320 h 5344160"/>
              <a:gd name="connsiteX12-1135" fmla="*/ 906627 w 2502182"/>
              <a:gd name="connsiteY12-1136" fmla="*/ 259080 h 5344160"/>
              <a:gd name="connsiteX13-1137" fmla="*/ 1226667 w 2502182"/>
              <a:gd name="connsiteY13-1138" fmla="*/ 45720 h 5344160"/>
              <a:gd name="connsiteX14-1139" fmla="*/ 1592427 w 2502182"/>
              <a:gd name="connsiteY14-1140" fmla="*/ 0 h 5344160"/>
              <a:gd name="connsiteX0-1141" fmla="*/ 1754987 w 2502182"/>
              <a:gd name="connsiteY0-1142" fmla="*/ 5344160 h 5344160"/>
              <a:gd name="connsiteX1-1143" fmla="*/ 2395067 w 2502182"/>
              <a:gd name="connsiteY1-1144" fmla="*/ 4704080 h 5344160"/>
              <a:gd name="connsiteX2-1145" fmla="*/ 2369667 w 2502182"/>
              <a:gd name="connsiteY2-1146" fmla="*/ 3662680 h 5344160"/>
              <a:gd name="connsiteX3-1147" fmla="*/ 1109827 w 2502182"/>
              <a:gd name="connsiteY3-1148" fmla="*/ 3159760 h 5344160"/>
              <a:gd name="connsiteX4-1149" fmla="*/ 53187 w 2502182"/>
              <a:gd name="connsiteY4-1150" fmla="*/ 2636520 h 5344160"/>
              <a:gd name="connsiteX5-1151" fmla="*/ 53187 w 2502182"/>
              <a:gd name="connsiteY5-1152" fmla="*/ 2240280 h 5344160"/>
              <a:gd name="connsiteX6-1153" fmla="*/ 246227 w 2502182"/>
              <a:gd name="connsiteY6-1154" fmla="*/ 2052320 h 5344160"/>
              <a:gd name="connsiteX7-1155" fmla="*/ 98907 w 2502182"/>
              <a:gd name="connsiteY7-1156" fmla="*/ 1767840 h 5344160"/>
              <a:gd name="connsiteX8-1157" fmla="*/ 281787 w 2502182"/>
              <a:gd name="connsiteY8-1158" fmla="*/ 1214120 h 5344160"/>
              <a:gd name="connsiteX9-1159" fmla="*/ 556107 w 2502182"/>
              <a:gd name="connsiteY9-1160" fmla="*/ 944880 h 5344160"/>
              <a:gd name="connsiteX10-1161" fmla="*/ 962507 w 2502182"/>
              <a:gd name="connsiteY10-1162" fmla="*/ 848360 h 5344160"/>
              <a:gd name="connsiteX11-1163" fmla="*/ 1028547 w 2502182"/>
              <a:gd name="connsiteY11-1164" fmla="*/ 655320 h 5344160"/>
              <a:gd name="connsiteX12-1165" fmla="*/ 906627 w 2502182"/>
              <a:gd name="connsiteY12-1166" fmla="*/ 259080 h 5344160"/>
              <a:gd name="connsiteX13-1167" fmla="*/ 1226667 w 2502182"/>
              <a:gd name="connsiteY13-1168" fmla="*/ 45720 h 5344160"/>
              <a:gd name="connsiteX14-1169" fmla="*/ 1592427 w 2502182"/>
              <a:gd name="connsiteY14-1170" fmla="*/ 0 h 5344160"/>
              <a:gd name="connsiteX0-1171" fmla="*/ 1754987 w 2502182"/>
              <a:gd name="connsiteY0-1172" fmla="*/ 5344160 h 5344160"/>
              <a:gd name="connsiteX1-1173" fmla="*/ 2395067 w 2502182"/>
              <a:gd name="connsiteY1-1174" fmla="*/ 4704080 h 5344160"/>
              <a:gd name="connsiteX2-1175" fmla="*/ 2369667 w 2502182"/>
              <a:gd name="connsiteY2-1176" fmla="*/ 3662680 h 5344160"/>
              <a:gd name="connsiteX3-1177" fmla="*/ 1109827 w 2502182"/>
              <a:gd name="connsiteY3-1178" fmla="*/ 3159760 h 5344160"/>
              <a:gd name="connsiteX4-1179" fmla="*/ 53187 w 2502182"/>
              <a:gd name="connsiteY4-1180" fmla="*/ 2636520 h 5344160"/>
              <a:gd name="connsiteX5-1181" fmla="*/ 53187 w 2502182"/>
              <a:gd name="connsiteY5-1182" fmla="*/ 2240280 h 5344160"/>
              <a:gd name="connsiteX6-1183" fmla="*/ 246227 w 2502182"/>
              <a:gd name="connsiteY6-1184" fmla="*/ 2052320 h 5344160"/>
              <a:gd name="connsiteX7-1185" fmla="*/ 98907 w 2502182"/>
              <a:gd name="connsiteY7-1186" fmla="*/ 1767840 h 5344160"/>
              <a:gd name="connsiteX8-1187" fmla="*/ 281787 w 2502182"/>
              <a:gd name="connsiteY8-1188" fmla="*/ 1214120 h 5344160"/>
              <a:gd name="connsiteX9-1189" fmla="*/ 556107 w 2502182"/>
              <a:gd name="connsiteY9-1190" fmla="*/ 944880 h 5344160"/>
              <a:gd name="connsiteX10-1191" fmla="*/ 962507 w 2502182"/>
              <a:gd name="connsiteY10-1192" fmla="*/ 848360 h 5344160"/>
              <a:gd name="connsiteX11-1193" fmla="*/ 1028547 w 2502182"/>
              <a:gd name="connsiteY11-1194" fmla="*/ 655320 h 5344160"/>
              <a:gd name="connsiteX12-1195" fmla="*/ 906627 w 2502182"/>
              <a:gd name="connsiteY12-1196" fmla="*/ 259080 h 5344160"/>
              <a:gd name="connsiteX13-1197" fmla="*/ 1226667 w 2502182"/>
              <a:gd name="connsiteY13-1198" fmla="*/ 45720 h 5344160"/>
              <a:gd name="connsiteX14-1199" fmla="*/ 1592427 w 2502182"/>
              <a:gd name="connsiteY14-1200" fmla="*/ 0 h 5344160"/>
              <a:gd name="connsiteX0-1201" fmla="*/ 1754987 w 2502182"/>
              <a:gd name="connsiteY0-1202" fmla="*/ 5298440 h 5298440"/>
              <a:gd name="connsiteX1-1203" fmla="*/ 2395067 w 2502182"/>
              <a:gd name="connsiteY1-1204" fmla="*/ 4658360 h 5298440"/>
              <a:gd name="connsiteX2-1205" fmla="*/ 2369667 w 2502182"/>
              <a:gd name="connsiteY2-1206" fmla="*/ 3616960 h 5298440"/>
              <a:gd name="connsiteX3-1207" fmla="*/ 1109827 w 2502182"/>
              <a:gd name="connsiteY3-1208" fmla="*/ 3114040 h 5298440"/>
              <a:gd name="connsiteX4-1209" fmla="*/ 53187 w 2502182"/>
              <a:gd name="connsiteY4-1210" fmla="*/ 2590800 h 5298440"/>
              <a:gd name="connsiteX5-1211" fmla="*/ 53187 w 2502182"/>
              <a:gd name="connsiteY5-1212" fmla="*/ 2194560 h 5298440"/>
              <a:gd name="connsiteX6-1213" fmla="*/ 246227 w 2502182"/>
              <a:gd name="connsiteY6-1214" fmla="*/ 2006600 h 5298440"/>
              <a:gd name="connsiteX7-1215" fmla="*/ 98907 w 2502182"/>
              <a:gd name="connsiteY7-1216" fmla="*/ 1722120 h 5298440"/>
              <a:gd name="connsiteX8-1217" fmla="*/ 281787 w 2502182"/>
              <a:gd name="connsiteY8-1218" fmla="*/ 1168400 h 5298440"/>
              <a:gd name="connsiteX9-1219" fmla="*/ 556107 w 2502182"/>
              <a:gd name="connsiteY9-1220" fmla="*/ 899160 h 5298440"/>
              <a:gd name="connsiteX10-1221" fmla="*/ 962507 w 2502182"/>
              <a:gd name="connsiteY10-1222" fmla="*/ 802640 h 5298440"/>
              <a:gd name="connsiteX11-1223" fmla="*/ 1028547 w 2502182"/>
              <a:gd name="connsiteY11-1224" fmla="*/ 609600 h 5298440"/>
              <a:gd name="connsiteX12-1225" fmla="*/ 906627 w 2502182"/>
              <a:gd name="connsiteY12-1226" fmla="*/ 213360 h 5298440"/>
              <a:gd name="connsiteX13-1227" fmla="*/ 1226667 w 2502182"/>
              <a:gd name="connsiteY13-1228" fmla="*/ 0 h 5298440"/>
              <a:gd name="connsiteX0-1229" fmla="*/ 1754987 w 2502182"/>
              <a:gd name="connsiteY0-1230" fmla="*/ 5298440 h 5298440"/>
              <a:gd name="connsiteX1-1231" fmla="*/ 2395067 w 2502182"/>
              <a:gd name="connsiteY1-1232" fmla="*/ 4658360 h 5298440"/>
              <a:gd name="connsiteX2-1233" fmla="*/ 2369667 w 2502182"/>
              <a:gd name="connsiteY2-1234" fmla="*/ 3616960 h 5298440"/>
              <a:gd name="connsiteX3-1235" fmla="*/ 1109827 w 2502182"/>
              <a:gd name="connsiteY3-1236" fmla="*/ 3114040 h 5298440"/>
              <a:gd name="connsiteX4-1237" fmla="*/ 53187 w 2502182"/>
              <a:gd name="connsiteY4-1238" fmla="*/ 2590800 h 5298440"/>
              <a:gd name="connsiteX5-1239" fmla="*/ 53187 w 2502182"/>
              <a:gd name="connsiteY5-1240" fmla="*/ 2194560 h 5298440"/>
              <a:gd name="connsiteX6-1241" fmla="*/ 246227 w 2502182"/>
              <a:gd name="connsiteY6-1242" fmla="*/ 2006600 h 5298440"/>
              <a:gd name="connsiteX7-1243" fmla="*/ 98907 w 2502182"/>
              <a:gd name="connsiteY7-1244" fmla="*/ 1722120 h 5298440"/>
              <a:gd name="connsiteX8-1245" fmla="*/ 281787 w 2502182"/>
              <a:gd name="connsiteY8-1246" fmla="*/ 1168400 h 5298440"/>
              <a:gd name="connsiteX9-1247" fmla="*/ 556107 w 2502182"/>
              <a:gd name="connsiteY9-1248" fmla="*/ 899160 h 5298440"/>
              <a:gd name="connsiteX10-1249" fmla="*/ 962507 w 2502182"/>
              <a:gd name="connsiteY10-1250" fmla="*/ 802640 h 5298440"/>
              <a:gd name="connsiteX11-1251" fmla="*/ 1028547 w 2502182"/>
              <a:gd name="connsiteY11-1252" fmla="*/ 609600 h 5298440"/>
              <a:gd name="connsiteX12-1253" fmla="*/ 906627 w 2502182"/>
              <a:gd name="connsiteY12-1254" fmla="*/ 213360 h 5298440"/>
              <a:gd name="connsiteX13-1255" fmla="*/ 1226667 w 2502182"/>
              <a:gd name="connsiteY13-1256" fmla="*/ 0 h 5298440"/>
              <a:gd name="connsiteX0-1257" fmla="*/ 1754987 w 2502182"/>
              <a:gd name="connsiteY0-1258" fmla="*/ 5298440 h 5298440"/>
              <a:gd name="connsiteX1-1259" fmla="*/ 2395067 w 2502182"/>
              <a:gd name="connsiteY1-1260" fmla="*/ 4658360 h 5298440"/>
              <a:gd name="connsiteX2-1261" fmla="*/ 2369667 w 2502182"/>
              <a:gd name="connsiteY2-1262" fmla="*/ 3616960 h 5298440"/>
              <a:gd name="connsiteX3-1263" fmla="*/ 1109827 w 2502182"/>
              <a:gd name="connsiteY3-1264" fmla="*/ 3114040 h 5298440"/>
              <a:gd name="connsiteX4-1265" fmla="*/ 53187 w 2502182"/>
              <a:gd name="connsiteY4-1266" fmla="*/ 2590800 h 5298440"/>
              <a:gd name="connsiteX5-1267" fmla="*/ 53187 w 2502182"/>
              <a:gd name="connsiteY5-1268" fmla="*/ 2194560 h 5298440"/>
              <a:gd name="connsiteX6-1269" fmla="*/ 246227 w 2502182"/>
              <a:gd name="connsiteY6-1270" fmla="*/ 2006600 h 5298440"/>
              <a:gd name="connsiteX7-1271" fmla="*/ 98907 w 2502182"/>
              <a:gd name="connsiteY7-1272" fmla="*/ 1722120 h 5298440"/>
              <a:gd name="connsiteX8-1273" fmla="*/ 281787 w 2502182"/>
              <a:gd name="connsiteY8-1274" fmla="*/ 1168400 h 5298440"/>
              <a:gd name="connsiteX9-1275" fmla="*/ 556107 w 2502182"/>
              <a:gd name="connsiteY9-1276" fmla="*/ 899160 h 5298440"/>
              <a:gd name="connsiteX10-1277" fmla="*/ 962507 w 2502182"/>
              <a:gd name="connsiteY10-1278" fmla="*/ 802640 h 5298440"/>
              <a:gd name="connsiteX11-1279" fmla="*/ 1028547 w 2502182"/>
              <a:gd name="connsiteY11-1280" fmla="*/ 609600 h 5298440"/>
              <a:gd name="connsiteX12-1281" fmla="*/ 906627 w 2502182"/>
              <a:gd name="connsiteY12-1282" fmla="*/ 213360 h 5298440"/>
              <a:gd name="connsiteX13-1283" fmla="*/ 1226667 w 2502182"/>
              <a:gd name="connsiteY13-1284" fmla="*/ 0 h 5298440"/>
              <a:gd name="connsiteX0-1285" fmla="*/ 1754987 w 2502182"/>
              <a:gd name="connsiteY0-1286" fmla="*/ 5257800 h 5257800"/>
              <a:gd name="connsiteX1-1287" fmla="*/ 2395067 w 2502182"/>
              <a:gd name="connsiteY1-1288" fmla="*/ 4617720 h 5257800"/>
              <a:gd name="connsiteX2-1289" fmla="*/ 2369667 w 2502182"/>
              <a:gd name="connsiteY2-1290" fmla="*/ 3576320 h 5257800"/>
              <a:gd name="connsiteX3-1291" fmla="*/ 1109827 w 2502182"/>
              <a:gd name="connsiteY3-1292" fmla="*/ 3073400 h 5257800"/>
              <a:gd name="connsiteX4-1293" fmla="*/ 53187 w 2502182"/>
              <a:gd name="connsiteY4-1294" fmla="*/ 2550160 h 5257800"/>
              <a:gd name="connsiteX5-1295" fmla="*/ 53187 w 2502182"/>
              <a:gd name="connsiteY5-1296" fmla="*/ 2153920 h 5257800"/>
              <a:gd name="connsiteX6-1297" fmla="*/ 246227 w 2502182"/>
              <a:gd name="connsiteY6-1298" fmla="*/ 1965960 h 5257800"/>
              <a:gd name="connsiteX7-1299" fmla="*/ 98907 w 2502182"/>
              <a:gd name="connsiteY7-1300" fmla="*/ 1681480 h 5257800"/>
              <a:gd name="connsiteX8-1301" fmla="*/ 281787 w 2502182"/>
              <a:gd name="connsiteY8-1302" fmla="*/ 1127760 h 5257800"/>
              <a:gd name="connsiteX9-1303" fmla="*/ 556107 w 2502182"/>
              <a:gd name="connsiteY9-1304" fmla="*/ 858520 h 5257800"/>
              <a:gd name="connsiteX10-1305" fmla="*/ 962507 w 2502182"/>
              <a:gd name="connsiteY10-1306" fmla="*/ 762000 h 5257800"/>
              <a:gd name="connsiteX11-1307" fmla="*/ 1028547 w 2502182"/>
              <a:gd name="connsiteY11-1308" fmla="*/ 568960 h 5257800"/>
              <a:gd name="connsiteX12-1309" fmla="*/ 906627 w 2502182"/>
              <a:gd name="connsiteY12-1310" fmla="*/ 172720 h 5257800"/>
              <a:gd name="connsiteX13-1311" fmla="*/ 1226667 w 2502182"/>
              <a:gd name="connsiteY13-1312" fmla="*/ 0 h 5257800"/>
              <a:gd name="connsiteX0-1313" fmla="*/ 1754987 w 2502182"/>
              <a:gd name="connsiteY0-1314" fmla="*/ 5257800 h 5257800"/>
              <a:gd name="connsiteX1-1315" fmla="*/ 2395067 w 2502182"/>
              <a:gd name="connsiteY1-1316" fmla="*/ 4617720 h 5257800"/>
              <a:gd name="connsiteX2-1317" fmla="*/ 2369667 w 2502182"/>
              <a:gd name="connsiteY2-1318" fmla="*/ 3576320 h 5257800"/>
              <a:gd name="connsiteX3-1319" fmla="*/ 1109827 w 2502182"/>
              <a:gd name="connsiteY3-1320" fmla="*/ 3073400 h 5257800"/>
              <a:gd name="connsiteX4-1321" fmla="*/ 53187 w 2502182"/>
              <a:gd name="connsiteY4-1322" fmla="*/ 2550160 h 5257800"/>
              <a:gd name="connsiteX5-1323" fmla="*/ 53187 w 2502182"/>
              <a:gd name="connsiteY5-1324" fmla="*/ 2153920 h 5257800"/>
              <a:gd name="connsiteX6-1325" fmla="*/ 246227 w 2502182"/>
              <a:gd name="connsiteY6-1326" fmla="*/ 1965960 h 5257800"/>
              <a:gd name="connsiteX7-1327" fmla="*/ 98907 w 2502182"/>
              <a:gd name="connsiteY7-1328" fmla="*/ 1681480 h 5257800"/>
              <a:gd name="connsiteX8-1329" fmla="*/ 281787 w 2502182"/>
              <a:gd name="connsiteY8-1330" fmla="*/ 1127760 h 5257800"/>
              <a:gd name="connsiteX9-1331" fmla="*/ 556107 w 2502182"/>
              <a:gd name="connsiteY9-1332" fmla="*/ 858520 h 5257800"/>
              <a:gd name="connsiteX10-1333" fmla="*/ 962507 w 2502182"/>
              <a:gd name="connsiteY10-1334" fmla="*/ 762000 h 5257800"/>
              <a:gd name="connsiteX11-1335" fmla="*/ 1028547 w 2502182"/>
              <a:gd name="connsiteY11-1336" fmla="*/ 568960 h 5257800"/>
              <a:gd name="connsiteX12-1337" fmla="*/ 896467 w 2502182"/>
              <a:gd name="connsiteY12-1338" fmla="*/ 233680 h 5257800"/>
              <a:gd name="connsiteX13-1339" fmla="*/ 1226667 w 2502182"/>
              <a:gd name="connsiteY13-1340" fmla="*/ 0 h 5257800"/>
              <a:gd name="connsiteX0-1341" fmla="*/ 1754987 w 2502182"/>
              <a:gd name="connsiteY0-1342" fmla="*/ 5257800 h 5257800"/>
              <a:gd name="connsiteX1-1343" fmla="*/ 2395067 w 2502182"/>
              <a:gd name="connsiteY1-1344" fmla="*/ 4617720 h 5257800"/>
              <a:gd name="connsiteX2-1345" fmla="*/ 2369667 w 2502182"/>
              <a:gd name="connsiteY2-1346" fmla="*/ 3576320 h 5257800"/>
              <a:gd name="connsiteX3-1347" fmla="*/ 1109827 w 2502182"/>
              <a:gd name="connsiteY3-1348" fmla="*/ 3073400 h 5257800"/>
              <a:gd name="connsiteX4-1349" fmla="*/ 53187 w 2502182"/>
              <a:gd name="connsiteY4-1350" fmla="*/ 2550160 h 5257800"/>
              <a:gd name="connsiteX5-1351" fmla="*/ 53187 w 2502182"/>
              <a:gd name="connsiteY5-1352" fmla="*/ 2153920 h 5257800"/>
              <a:gd name="connsiteX6-1353" fmla="*/ 246227 w 2502182"/>
              <a:gd name="connsiteY6-1354" fmla="*/ 1965960 h 5257800"/>
              <a:gd name="connsiteX7-1355" fmla="*/ 98907 w 2502182"/>
              <a:gd name="connsiteY7-1356" fmla="*/ 1681480 h 5257800"/>
              <a:gd name="connsiteX8-1357" fmla="*/ 281787 w 2502182"/>
              <a:gd name="connsiteY8-1358" fmla="*/ 1127760 h 5257800"/>
              <a:gd name="connsiteX9-1359" fmla="*/ 556107 w 2502182"/>
              <a:gd name="connsiteY9-1360" fmla="*/ 858520 h 5257800"/>
              <a:gd name="connsiteX10-1361" fmla="*/ 962507 w 2502182"/>
              <a:gd name="connsiteY10-1362" fmla="*/ 762000 h 5257800"/>
              <a:gd name="connsiteX11-1363" fmla="*/ 1059027 w 2502182"/>
              <a:gd name="connsiteY11-1364" fmla="*/ 563880 h 5257800"/>
              <a:gd name="connsiteX12-1365" fmla="*/ 896467 w 2502182"/>
              <a:gd name="connsiteY12-1366" fmla="*/ 233680 h 5257800"/>
              <a:gd name="connsiteX13-1367" fmla="*/ 1226667 w 2502182"/>
              <a:gd name="connsiteY13-1368" fmla="*/ 0 h 5257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502182" h="5257800">
                <a:moveTo>
                  <a:pt x="1754987" y="5257800"/>
                </a:moveTo>
                <a:cubicBezTo>
                  <a:pt x="1937867" y="5146040"/>
                  <a:pt x="2292620" y="4897967"/>
                  <a:pt x="2395067" y="4617720"/>
                </a:cubicBezTo>
                <a:cubicBezTo>
                  <a:pt x="2497514" y="4337473"/>
                  <a:pt x="2583874" y="3833707"/>
                  <a:pt x="2369667" y="3576320"/>
                </a:cubicBezTo>
                <a:cubicBezTo>
                  <a:pt x="2155460" y="3318933"/>
                  <a:pt x="1495907" y="3225800"/>
                  <a:pt x="1109827" y="3073400"/>
                </a:cubicBezTo>
                <a:cubicBezTo>
                  <a:pt x="723747" y="2921000"/>
                  <a:pt x="154787" y="2712720"/>
                  <a:pt x="53187" y="2550160"/>
                </a:cubicBezTo>
                <a:cubicBezTo>
                  <a:pt x="-48413" y="2387600"/>
                  <a:pt x="21014" y="2251287"/>
                  <a:pt x="53187" y="2153920"/>
                </a:cubicBezTo>
                <a:cubicBezTo>
                  <a:pt x="85360" y="2056553"/>
                  <a:pt x="236067" y="2072640"/>
                  <a:pt x="246227" y="1965960"/>
                </a:cubicBezTo>
                <a:cubicBezTo>
                  <a:pt x="256387" y="1859280"/>
                  <a:pt x="92980" y="1821180"/>
                  <a:pt x="98907" y="1681480"/>
                </a:cubicBezTo>
                <a:cubicBezTo>
                  <a:pt x="104834" y="1541780"/>
                  <a:pt x="205587" y="1264920"/>
                  <a:pt x="281787" y="1127760"/>
                </a:cubicBezTo>
                <a:cubicBezTo>
                  <a:pt x="357987" y="990600"/>
                  <a:pt x="442654" y="919480"/>
                  <a:pt x="556107" y="858520"/>
                </a:cubicBezTo>
                <a:cubicBezTo>
                  <a:pt x="669560" y="797560"/>
                  <a:pt x="878687" y="811107"/>
                  <a:pt x="962507" y="762000"/>
                </a:cubicBezTo>
                <a:cubicBezTo>
                  <a:pt x="1046327" y="712893"/>
                  <a:pt x="1070034" y="651933"/>
                  <a:pt x="1059027" y="563880"/>
                </a:cubicBezTo>
                <a:cubicBezTo>
                  <a:pt x="1048020" y="475827"/>
                  <a:pt x="868527" y="327660"/>
                  <a:pt x="896467" y="233680"/>
                </a:cubicBezTo>
                <a:cubicBezTo>
                  <a:pt x="924407" y="139700"/>
                  <a:pt x="1099667" y="5080"/>
                  <a:pt x="1226667" y="0"/>
                </a:cubicBezTo>
              </a:path>
            </a:pathLst>
          </a:custGeom>
          <a:noFill/>
          <a:ln w="19050">
            <a:solidFill>
              <a:srgbClr val="4F8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ag-pole-with-black-flag_38306"/>
          <p:cNvSpPr>
            <a:spLocks noChangeAspect="1"/>
          </p:cNvSpPr>
          <p:nvPr/>
        </p:nvSpPr>
        <p:spPr bwMode="auto">
          <a:xfrm>
            <a:off x="4240280" y="4713542"/>
            <a:ext cx="606604" cy="722102"/>
          </a:xfrm>
          <a:custGeom>
            <a:avLst/>
            <a:gdLst>
              <a:gd name="T0" fmla="*/ 401 w 401"/>
              <a:gd name="T1" fmla="*/ 89 h 478"/>
              <a:gd name="T2" fmla="*/ 401 w 401"/>
              <a:gd name="T3" fmla="*/ 293 h 478"/>
              <a:gd name="T4" fmla="*/ 73 w 401"/>
              <a:gd name="T5" fmla="*/ 293 h 478"/>
              <a:gd name="T6" fmla="*/ 73 w 401"/>
              <a:gd name="T7" fmla="*/ 89 h 478"/>
              <a:gd name="T8" fmla="*/ 401 w 401"/>
              <a:gd name="T9" fmla="*/ 89 h 478"/>
              <a:gd name="T10" fmla="*/ 39 w 401"/>
              <a:gd name="T11" fmla="*/ 0 h 478"/>
              <a:gd name="T12" fmla="*/ 0 w 401"/>
              <a:gd name="T13" fmla="*/ 39 h 478"/>
              <a:gd name="T14" fmla="*/ 23 w 401"/>
              <a:gd name="T15" fmla="*/ 74 h 478"/>
              <a:gd name="T16" fmla="*/ 23 w 401"/>
              <a:gd name="T17" fmla="*/ 478 h 478"/>
              <a:gd name="T18" fmla="*/ 56 w 401"/>
              <a:gd name="T19" fmla="*/ 478 h 478"/>
              <a:gd name="T20" fmla="*/ 56 w 401"/>
              <a:gd name="T21" fmla="*/ 74 h 478"/>
              <a:gd name="T22" fmla="*/ 78 w 401"/>
              <a:gd name="T23" fmla="*/ 39 h 478"/>
              <a:gd name="T24" fmla="*/ 39 w 401"/>
              <a:gd name="T25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lag-pole-with-black-flag_38306"/>
          <p:cNvSpPr>
            <a:spLocks noChangeAspect="1"/>
          </p:cNvSpPr>
          <p:nvPr/>
        </p:nvSpPr>
        <p:spPr bwMode="auto">
          <a:xfrm>
            <a:off x="1961547" y="2960376"/>
            <a:ext cx="606604" cy="722102"/>
          </a:xfrm>
          <a:custGeom>
            <a:avLst/>
            <a:gdLst>
              <a:gd name="T0" fmla="*/ 401 w 401"/>
              <a:gd name="T1" fmla="*/ 89 h 478"/>
              <a:gd name="T2" fmla="*/ 401 w 401"/>
              <a:gd name="T3" fmla="*/ 293 h 478"/>
              <a:gd name="T4" fmla="*/ 73 w 401"/>
              <a:gd name="T5" fmla="*/ 293 h 478"/>
              <a:gd name="T6" fmla="*/ 73 w 401"/>
              <a:gd name="T7" fmla="*/ 89 h 478"/>
              <a:gd name="T8" fmla="*/ 401 w 401"/>
              <a:gd name="T9" fmla="*/ 89 h 478"/>
              <a:gd name="T10" fmla="*/ 39 w 401"/>
              <a:gd name="T11" fmla="*/ 0 h 478"/>
              <a:gd name="T12" fmla="*/ 0 w 401"/>
              <a:gd name="T13" fmla="*/ 39 h 478"/>
              <a:gd name="T14" fmla="*/ 23 w 401"/>
              <a:gd name="T15" fmla="*/ 74 h 478"/>
              <a:gd name="T16" fmla="*/ 23 w 401"/>
              <a:gd name="T17" fmla="*/ 478 h 478"/>
              <a:gd name="T18" fmla="*/ 56 w 401"/>
              <a:gd name="T19" fmla="*/ 478 h 478"/>
              <a:gd name="T20" fmla="*/ 56 w 401"/>
              <a:gd name="T21" fmla="*/ 74 h 478"/>
              <a:gd name="T22" fmla="*/ 78 w 401"/>
              <a:gd name="T23" fmla="*/ 39 h 478"/>
              <a:gd name="T24" fmla="*/ 39 w 401"/>
              <a:gd name="T25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lag-pole-with-black-flag_38306"/>
          <p:cNvSpPr>
            <a:spLocks noChangeAspect="1"/>
          </p:cNvSpPr>
          <p:nvPr/>
        </p:nvSpPr>
        <p:spPr bwMode="auto">
          <a:xfrm>
            <a:off x="2977965" y="926944"/>
            <a:ext cx="606604" cy="722102"/>
          </a:xfrm>
          <a:custGeom>
            <a:avLst/>
            <a:gdLst>
              <a:gd name="T0" fmla="*/ 401 w 401"/>
              <a:gd name="T1" fmla="*/ 89 h 478"/>
              <a:gd name="T2" fmla="*/ 401 w 401"/>
              <a:gd name="T3" fmla="*/ 293 h 478"/>
              <a:gd name="T4" fmla="*/ 73 w 401"/>
              <a:gd name="T5" fmla="*/ 293 h 478"/>
              <a:gd name="T6" fmla="*/ 73 w 401"/>
              <a:gd name="T7" fmla="*/ 89 h 478"/>
              <a:gd name="T8" fmla="*/ 401 w 401"/>
              <a:gd name="T9" fmla="*/ 89 h 478"/>
              <a:gd name="T10" fmla="*/ 39 w 401"/>
              <a:gd name="T11" fmla="*/ 0 h 478"/>
              <a:gd name="T12" fmla="*/ 0 w 401"/>
              <a:gd name="T13" fmla="*/ 39 h 478"/>
              <a:gd name="T14" fmla="*/ 23 w 401"/>
              <a:gd name="T15" fmla="*/ 74 h 478"/>
              <a:gd name="T16" fmla="*/ 23 w 401"/>
              <a:gd name="T17" fmla="*/ 478 h 478"/>
              <a:gd name="T18" fmla="*/ 56 w 401"/>
              <a:gd name="T19" fmla="*/ 478 h 478"/>
              <a:gd name="T20" fmla="*/ 56 w 401"/>
              <a:gd name="T21" fmla="*/ 74 h 478"/>
              <a:gd name="T22" fmla="*/ 78 w 401"/>
              <a:gd name="T23" fmla="*/ 39 h 478"/>
              <a:gd name="T24" fmla="*/ 39 w 401"/>
              <a:gd name="T25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  <a:close/>
              </a:path>
            </a:pathLst>
          </a:custGeom>
          <a:solidFill>
            <a:srgbClr val="4F8CB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03254" y="1567024"/>
            <a:ext cx="3688080" cy="416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40694" y="1475584"/>
            <a:ext cx="2326640" cy="518160"/>
          </a:xfrm>
          <a:custGeom>
            <a:avLst/>
            <a:gdLst>
              <a:gd name="connsiteX0" fmla="*/ 0 w 2326640"/>
              <a:gd name="connsiteY0" fmla="*/ 0 h 518160"/>
              <a:gd name="connsiteX1" fmla="*/ 1808480 w 2326640"/>
              <a:gd name="connsiteY1" fmla="*/ 0 h 518160"/>
              <a:gd name="connsiteX2" fmla="*/ 2326640 w 2326640"/>
              <a:gd name="connsiteY2" fmla="*/ 518160 h 518160"/>
              <a:gd name="connsiteX3" fmla="*/ 1808480 w 2326640"/>
              <a:gd name="connsiteY3" fmla="*/ 518160 h 518160"/>
              <a:gd name="connsiteX4" fmla="*/ 0 w 2326640"/>
              <a:gd name="connsiteY4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640" h="518160">
                <a:moveTo>
                  <a:pt x="0" y="0"/>
                </a:moveTo>
                <a:lnTo>
                  <a:pt x="1808480" y="0"/>
                </a:lnTo>
                <a:lnTo>
                  <a:pt x="2326640" y="518160"/>
                </a:lnTo>
                <a:lnTo>
                  <a:pt x="180848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91494" y="1544250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5-7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年长期目标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88066" y="1583474"/>
            <a:ext cx="125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能力升级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49254" y="2095344"/>
            <a:ext cx="266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具备担任运营总监的能力</a:t>
            </a:r>
          </a:p>
        </p:txBody>
      </p:sp>
      <p:sp>
        <p:nvSpPr>
          <p:cNvPr id="18" name="矩形 17"/>
          <p:cNvSpPr/>
          <p:nvPr/>
        </p:nvSpPr>
        <p:spPr>
          <a:xfrm>
            <a:off x="3217159" y="3134048"/>
            <a:ext cx="5294186" cy="416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054599" y="3042608"/>
            <a:ext cx="2326640" cy="518160"/>
          </a:xfrm>
          <a:custGeom>
            <a:avLst/>
            <a:gdLst>
              <a:gd name="connsiteX0" fmla="*/ 0 w 2326640"/>
              <a:gd name="connsiteY0" fmla="*/ 0 h 518160"/>
              <a:gd name="connsiteX1" fmla="*/ 1808480 w 2326640"/>
              <a:gd name="connsiteY1" fmla="*/ 0 h 518160"/>
              <a:gd name="connsiteX2" fmla="*/ 2326640 w 2326640"/>
              <a:gd name="connsiteY2" fmla="*/ 518160 h 518160"/>
              <a:gd name="connsiteX3" fmla="*/ 1808480 w 2326640"/>
              <a:gd name="connsiteY3" fmla="*/ 518160 h 518160"/>
              <a:gd name="connsiteX4" fmla="*/ 0 w 2326640"/>
              <a:gd name="connsiteY4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640" h="518160">
                <a:moveTo>
                  <a:pt x="0" y="0"/>
                </a:moveTo>
                <a:lnTo>
                  <a:pt x="1808480" y="0"/>
                </a:lnTo>
                <a:lnTo>
                  <a:pt x="2326640" y="518160"/>
                </a:lnTo>
                <a:lnTo>
                  <a:pt x="180848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05399" y="3111274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年中期目标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01971" y="3150498"/>
            <a:ext cx="300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创新思维方式、工作方法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63159" y="3662368"/>
            <a:ext cx="45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在促运营的发展过程中，提升自己的管理能力</a:t>
            </a:r>
          </a:p>
        </p:txBody>
      </p:sp>
      <p:sp>
        <p:nvSpPr>
          <p:cNvPr id="23" name="矩形 22"/>
          <p:cNvSpPr/>
          <p:nvPr/>
        </p:nvSpPr>
        <p:spPr>
          <a:xfrm>
            <a:off x="5583772" y="4951027"/>
            <a:ext cx="4108868" cy="4165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421212" y="4859587"/>
            <a:ext cx="2326640" cy="518160"/>
          </a:xfrm>
          <a:custGeom>
            <a:avLst/>
            <a:gdLst>
              <a:gd name="connsiteX0" fmla="*/ 0 w 2326640"/>
              <a:gd name="connsiteY0" fmla="*/ 0 h 518160"/>
              <a:gd name="connsiteX1" fmla="*/ 1808480 w 2326640"/>
              <a:gd name="connsiteY1" fmla="*/ 0 h 518160"/>
              <a:gd name="connsiteX2" fmla="*/ 2326640 w 2326640"/>
              <a:gd name="connsiteY2" fmla="*/ 518160 h 518160"/>
              <a:gd name="connsiteX3" fmla="*/ 1808480 w 2326640"/>
              <a:gd name="connsiteY3" fmla="*/ 518160 h 518160"/>
              <a:gd name="connsiteX4" fmla="*/ 0 w 2326640"/>
              <a:gd name="connsiteY4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640" h="518160">
                <a:moveTo>
                  <a:pt x="0" y="0"/>
                </a:moveTo>
                <a:lnTo>
                  <a:pt x="1808480" y="0"/>
                </a:lnTo>
                <a:lnTo>
                  <a:pt x="2326640" y="518160"/>
                </a:lnTo>
                <a:lnTo>
                  <a:pt x="1808480" y="518160"/>
                </a:lnTo>
                <a:lnTo>
                  <a:pt x="0" y="518160"/>
                </a:lnTo>
                <a:close/>
              </a:path>
            </a:pathLst>
          </a:cu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72012" y="4928253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年短期目标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68584" y="4967477"/>
            <a:ext cx="195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立足本职工作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29772" y="5479347"/>
            <a:ext cx="4494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带领中心成员建成全行运营风险管理体系</a:t>
            </a:r>
          </a:p>
        </p:txBody>
      </p:sp>
      <p:sp>
        <p:nvSpPr>
          <p:cNvPr id="28" name="椭圆 27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微观目标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48" b="7648"/>
          <a:stretch>
            <a:fillRect/>
          </a:stretch>
        </p:blipFill>
        <p:spPr>
          <a:xfrm flipH="1">
            <a:off x="-71268" y="0"/>
            <a:ext cx="12334533" cy="69381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71268" y="1776233"/>
            <a:ext cx="12334533" cy="417371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0200" y="2957596"/>
            <a:ext cx="2537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5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立足本职工作</a:t>
            </a:r>
            <a:endParaRPr kumimoji="0" lang="en-US" altLang="zh-CN" sz="2400" b="1" i="0" u="none" strike="noStrike" kern="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9879" y="3704470"/>
            <a:ext cx="2537050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工作室更专业的模板。单击此处可编辑内容。XXX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工作室更专业的模板。XXX，色彩纷呈，潮流时尚。单击此处可编辑内容。</a:t>
            </a:r>
          </a:p>
        </p:txBody>
      </p:sp>
      <p:sp>
        <p:nvSpPr>
          <p:cNvPr id="6" name="矩形 5"/>
          <p:cNvSpPr/>
          <p:nvPr/>
        </p:nvSpPr>
        <p:spPr>
          <a:xfrm>
            <a:off x="1202055" y="2459059"/>
            <a:ext cx="1924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1-2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年短期目标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4480" y="2957596"/>
            <a:ext cx="306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5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提升管理能力</a:t>
            </a:r>
            <a:endParaRPr kumimoji="0" lang="en-US" altLang="zh-CN" sz="2400" b="1" i="0" u="none" strike="noStrike" kern="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66809" y="2942207"/>
            <a:ext cx="2497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5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不负领导之约</a:t>
            </a:r>
            <a:endParaRPr kumimoji="0" lang="en-US" altLang="zh-CN" sz="2400" b="1" i="0" u="none" strike="noStrike" kern="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4480" y="2454662"/>
            <a:ext cx="2411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3-5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年中期目标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66809" y="2454035"/>
            <a:ext cx="1867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5-7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年长期目标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 flipH="1" flipV="1">
            <a:off x="5085919" y="3536059"/>
            <a:ext cx="1332000" cy="18000"/>
          </a:xfrm>
          <a:prstGeom prst="rect">
            <a:avLst/>
          </a:prstGeom>
          <a:solidFill>
            <a:srgbClr val="4F8CB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 flipH="1" flipV="1">
            <a:off x="8527769" y="3558918"/>
            <a:ext cx="1332000" cy="18000"/>
          </a:xfrm>
          <a:prstGeom prst="rect">
            <a:avLst/>
          </a:prstGeom>
          <a:solidFill>
            <a:srgbClr val="4F8CB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 flipH="1" flipV="1">
            <a:off x="1278562" y="3581777"/>
            <a:ext cx="1332000" cy="18000"/>
          </a:xfrm>
          <a:prstGeom prst="rect">
            <a:avLst/>
          </a:prstGeom>
          <a:solidFill>
            <a:srgbClr val="4F8CB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140199" y="5901399"/>
            <a:ext cx="10008000" cy="91531"/>
          </a:xfrm>
          <a:prstGeom prst="rect">
            <a:avLst/>
          </a:prstGeom>
          <a:solidFill>
            <a:srgbClr val="4F8CB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3093" y="3799206"/>
            <a:ext cx="360000" cy="36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24180" y="3799206"/>
            <a:ext cx="360000" cy="360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宏观目标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94480" y="3671910"/>
            <a:ext cx="2537050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工作室更专业的模板。单击此处可编辑内容。XXX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524828" y="3671910"/>
            <a:ext cx="2537050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工作室更专业的模板。单击此处可编辑内容。XXX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工作室更专业的模板。XXX，色彩纷呈，潮流时尚。单击此处可编辑内容。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5069" r="845" b="119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矩形 1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CBC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952500" y="535781"/>
            <a:ext cx="10287000" cy="5786438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4319" y="1685558"/>
            <a:ext cx="18542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26618" y="1973014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748" y="1599889"/>
            <a:ext cx="1854200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漫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47871" y="1947160"/>
            <a:ext cx="18542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5445" y="1865293"/>
            <a:ext cx="18542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27819" y="1498808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45324" y="1971411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18496" y="2793910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82895" y="3124795"/>
            <a:ext cx="18542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85766" y="2799684"/>
            <a:ext cx="1854200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上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45434" y="3237819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14462" y="2963581"/>
            <a:ext cx="18542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90405" y="3134502"/>
            <a:ext cx="18542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47516" y="2816734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索</a:t>
            </a:r>
          </a:p>
        </p:txBody>
      </p:sp>
      <p:sp>
        <p:nvSpPr>
          <p:cNvPr id="29" name="矩形 28"/>
          <p:cNvSpPr/>
          <p:nvPr/>
        </p:nvSpPr>
        <p:spPr>
          <a:xfrm>
            <a:off x="2656114" y="5001698"/>
            <a:ext cx="68797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rPr>
              <a:t>实现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rPr>
              <a:t>目标的道路也许很漫长，无论如何，我将继续努力，与大家一起共同见证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rPr>
              <a:t>我们设计中心更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rPr>
              <a:t>加美好的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cs"/>
              </a:rPr>
              <a:t>未来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b="11897"/>
          <a:stretch>
            <a:fillRect/>
          </a:stretch>
        </p:blipFill>
        <p:spPr>
          <a:xfrm>
            <a:off x="0" y="0"/>
            <a:ext cx="12192000" cy="68406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02841" y="1757950"/>
            <a:ext cx="6186318" cy="3703782"/>
          </a:xfrm>
          <a:prstGeom prst="rect">
            <a:avLst/>
          </a:prstGeom>
          <a:solidFill>
            <a:schemeClr val="tx1">
              <a:alpha val="70000"/>
            </a:schemeClr>
          </a:solidFill>
          <a:ln w="127000">
            <a:solidFill>
              <a:srgbClr val="4F8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6828" y="2424038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1600" y="4501767"/>
            <a:ext cx="1828800" cy="4671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xiazaii/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33510" y="3694608"/>
            <a:ext cx="552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生活永不止息，我将继续向前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525779" y="1903640"/>
            <a:ext cx="141623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200" dirty="0">
                <a:solidFill>
                  <a:srgbClr val="4F8CBC"/>
                </a:solidFill>
                <a:latin typeface="Impact" panose="020B0806030902050204" pitchFamily="34" charset="0"/>
                <a:ea typeface="思源黑体 CN Regular" panose="020B0500000000000000" pitchFamily="34" charset="-122"/>
              </a:rPr>
              <a:t>01</a:t>
            </a:r>
            <a:endParaRPr lang="zh-CN" altLang="en-US" sz="7200" dirty="0">
              <a:solidFill>
                <a:srgbClr val="4F8CBC"/>
              </a:solidFill>
              <a:latin typeface="Impact" panose="020B0806030902050204" pitchFamily="34" charset="0"/>
              <a:ea typeface="思源黑体 CN Regular" panose="020B0500000000000000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474979" y="3090779"/>
            <a:ext cx="4115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个人简介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8349" y="4032609"/>
            <a:ext cx="86396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495299" y="4139827"/>
            <a:ext cx="57429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单击此处编辑标题补充内容，建议您在展示时采用微软雅黑字体，本模版所有图形线条及其相应素材均可自由编辑、改色、替换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6880" y="2254477"/>
            <a:ext cx="4673600" cy="396240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7200" y="1825901"/>
            <a:ext cx="118491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姓名：XXX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56880" y="18259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性别：女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37200" y="2291843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056880" y="229184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：汉族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16880" y="3250157"/>
            <a:ext cx="4673600" cy="396240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37200" y="2821581"/>
            <a:ext cx="1313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体重：</a:t>
            </a:r>
            <a:r>
              <a:rPr lang="en-US" altLang="zh-CN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50KG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56880" y="2821581"/>
            <a:ext cx="1499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身高：</a:t>
            </a:r>
            <a:r>
              <a:rPr lang="en-US" altLang="zh-CN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165CM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7200" y="328752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籍贯：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厦门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56880" y="328752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学历：本科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40732" y="4188151"/>
            <a:ext cx="4673600" cy="396240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561052" y="3759575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婚姻状况：未婚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80732" y="3759575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：党员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61052" y="4225517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13666XXXXXX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40732" y="5183831"/>
            <a:ext cx="4673600" cy="396240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61052" y="4755255"/>
            <a:ext cx="3697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电子邮件</a:t>
            </a:r>
            <a:r>
              <a:rPr lang="zh-CN" altLang="en-US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LUOKEKEXXXX@163.com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61052" y="5221197"/>
            <a:ext cx="268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住址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8685" y="1891046"/>
            <a:ext cx="2485570" cy="3700600"/>
          </a:xfrm>
          <a:prstGeom prst="rect">
            <a:avLst/>
          </a:prstGeom>
          <a:blipFill dpi="0" rotWithShape="1">
            <a:blip r:embed="rId3"/>
            <a:srcRect/>
            <a:stretch>
              <a:fillRect l="-6000" r="-3000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自己资料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b="18581"/>
          <a:stretch>
            <a:fillRect/>
          </a:stretch>
        </p:blipFill>
        <p:spPr>
          <a:xfrm>
            <a:off x="1068388" y="4140518"/>
            <a:ext cx="4699000" cy="1968500"/>
          </a:xfrm>
          <a:prstGeom prst="rect">
            <a:avLst/>
          </a:prstGeom>
        </p:spPr>
      </p:pic>
      <p:pic>
        <p:nvPicPr>
          <p:cNvPr id="28" name="图片占位符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b="17983"/>
          <a:stretch>
            <a:fillRect/>
          </a:stretch>
        </p:blipFill>
        <p:spPr>
          <a:xfrm>
            <a:off x="1068388" y="1848169"/>
            <a:ext cx="4699000" cy="1968500"/>
          </a:xfrm>
          <a:prstGeom prst="rect">
            <a:avLst/>
          </a:prstGeom>
        </p:spPr>
      </p:pic>
      <p:pic>
        <p:nvPicPr>
          <p:cNvPr id="29" name="图片占位符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b="18581"/>
          <a:stretch>
            <a:fillRect/>
          </a:stretch>
        </p:blipFill>
        <p:spPr>
          <a:xfrm>
            <a:off x="6424613" y="1848169"/>
            <a:ext cx="4699000" cy="1968500"/>
          </a:xfrm>
          <a:prstGeom prst="rect">
            <a:avLst/>
          </a:prstGeom>
        </p:spPr>
      </p:pic>
      <p:pic>
        <p:nvPicPr>
          <p:cNvPr id="34" name="图片占位符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2052"/>
          <a:stretch>
            <a:fillRect/>
          </a:stretch>
        </p:blipFill>
        <p:spPr>
          <a:xfrm>
            <a:off x="6424613" y="4140518"/>
            <a:ext cx="4699000" cy="19685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068537" y="2742273"/>
            <a:ext cx="4703613" cy="855322"/>
          </a:xfrm>
          <a:prstGeom prst="rect">
            <a:avLst/>
          </a:prstGeom>
          <a:solidFill>
            <a:srgbClr val="4F8C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87158" y="2888546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生活理念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074916" y="2961828"/>
            <a:ext cx="2733163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健康、和睦、追求、乐观、向上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997213" y="2978784"/>
            <a:ext cx="0" cy="3427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420000" y="2742273"/>
            <a:ext cx="4703613" cy="855322"/>
          </a:xfrm>
          <a:prstGeom prst="rect">
            <a:avLst/>
          </a:prstGeom>
          <a:solidFill>
            <a:srgbClr val="4F8C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38621" y="2888546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工作理念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77022" y="2799880"/>
            <a:ext cx="225634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忠诚、敬业、执行、高效，先做人后做事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8419796" y="2978784"/>
            <a:ext cx="0" cy="3427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063775" y="4966293"/>
            <a:ext cx="4703613" cy="855322"/>
          </a:xfrm>
          <a:prstGeom prst="rect">
            <a:avLst/>
          </a:prstGeom>
          <a:solidFill>
            <a:srgbClr val="4F8C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82396" y="5112566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学习理念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320797" y="5023900"/>
            <a:ext cx="225634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保持空杯心态，不断的完善自我，超越自我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063571" y="5202804"/>
            <a:ext cx="0" cy="3427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6420000" y="4966293"/>
            <a:ext cx="4703613" cy="855322"/>
          </a:xfrm>
          <a:prstGeom prst="rect">
            <a:avLst/>
          </a:prstGeom>
          <a:solidFill>
            <a:srgbClr val="4F8CB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38621" y="5112566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管理理念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77022" y="5023900"/>
            <a:ext cx="225634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坚持以德服人、以礼待人、以制度管人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419796" y="5212081"/>
            <a:ext cx="0" cy="3427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自我评价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1265874" y="1712970"/>
            <a:ext cx="1174751" cy="2916239"/>
            <a:chOff x="0" y="0"/>
            <a:chExt cx="1175658" cy="29173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4170997" y="1712970"/>
            <a:ext cx="1176339" cy="2916239"/>
            <a:chOff x="0" y="0"/>
            <a:chExt cx="1175658" cy="29173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6868162" y="1712970"/>
            <a:ext cx="1174751" cy="2916239"/>
            <a:chOff x="0" y="0"/>
            <a:chExt cx="1175658" cy="29173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矩形 9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10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1"/>
          <p:cNvGrpSpPr/>
          <p:nvPr/>
        </p:nvGrpSpPr>
        <p:grpSpPr bwMode="auto">
          <a:xfrm>
            <a:off x="9611362" y="1712970"/>
            <a:ext cx="1176337" cy="2916239"/>
            <a:chOff x="0" y="0"/>
            <a:chExt cx="1175658" cy="29173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矩形 12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圆角矩形 15"/>
          <p:cNvSpPr>
            <a:spLocks noChangeArrowheads="1"/>
          </p:cNvSpPr>
          <p:nvPr/>
        </p:nvSpPr>
        <p:spPr bwMode="auto">
          <a:xfrm>
            <a:off x="1577023" y="1959034"/>
            <a:ext cx="566739" cy="725487"/>
          </a:xfrm>
          <a:prstGeom prst="roundRect">
            <a:avLst>
              <a:gd name="adj" fmla="val 16667"/>
            </a:avLst>
          </a:prstGeom>
          <a:solidFill>
            <a:srgbClr val="4F8CBC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圆角矩形 23"/>
          <p:cNvSpPr>
            <a:spLocks noChangeArrowheads="1"/>
          </p:cNvSpPr>
          <p:nvPr/>
        </p:nvSpPr>
        <p:spPr bwMode="auto">
          <a:xfrm>
            <a:off x="4498023" y="2975033"/>
            <a:ext cx="565151" cy="725487"/>
          </a:xfrm>
          <a:prstGeom prst="roundRect">
            <a:avLst>
              <a:gd name="adj" fmla="val 16667"/>
            </a:avLst>
          </a:prstGeom>
          <a:solidFill>
            <a:srgbClr val="4F8CBC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圆角矩形 29"/>
          <p:cNvSpPr>
            <a:spLocks noChangeArrowheads="1"/>
          </p:cNvSpPr>
          <p:nvPr/>
        </p:nvSpPr>
        <p:spPr bwMode="auto">
          <a:xfrm>
            <a:off x="7165023" y="3706869"/>
            <a:ext cx="565151" cy="727075"/>
          </a:xfrm>
          <a:prstGeom prst="roundRect">
            <a:avLst>
              <a:gd name="adj" fmla="val 16667"/>
            </a:avLst>
          </a:prstGeom>
          <a:solidFill>
            <a:srgbClr val="4F8CBC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圆角矩形 35"/>
          <p:cNvSpPr>
            <a:spLocks noChangeArrowheads="1"/>
          </p:cNvSpPr>
          <p:nvPr/>
        </p:nvSpPr>
        <p:spPr bwMode="auto">
          <a:xfrm>
            <a:off x="9916162" y="2525769"/>
            <a:ext cx="566737" cy="725488"/>
          </a:xfrm>
          <a:prstGeom prst="roundRect">
            <a:avLst>
              <a:gd name="adj" fmla="val 16667"/>
            </a:avLst>
          </a:prstGeom>
          <a:solidFill>
            <a:srgbClr val="4F8CBC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文本框 40"/>
          <p:cNvSpPr>
            <a:spLocks noChangeArrowheads="1"/>
          </p:cNvSpPr>
          <p:nvPr/>
        </p:nvSpPr>
        <p:spPr bwMode="auto">
          <a:xfrm>
            <a:off x="2129474" y="2076097"/>
            <a:ext cx="63991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华文细黑" panose="02010600040101010101" pitchFamily="2" charset="-122"/>
                <a:sym typeface="微软雅黑" panose="020B0503020204020204" pitchFamily="34" charset="-122"/>
              </a:rPr>
              <a:t>95%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41"/>
          <p:cNvSpPr>
            <a:spLocks noChangeArrowheads="1"/>
          </p:cNvSpPr>
          <p:nvPr/>
        </p:nvSpPr>
        <p:spPr bwMode="auto">
          <a:xfrm>
            <a:off x="5080637" y="3148805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华文细黑" panose="02010600040101010101" pitchFamily="2" charset="-122"/>
                <a:sym typeface="微软雅黑" panose="020B0503020204020204" pitchFamily="34" charset="-122"/>
              </a:rPr>
              <a:t>45%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42"/>
          <p:cNvSpPr>
            <a:spLocks noChangeArrowheads="1"/>
          </p:cNvSpPr>
          <p:nvPr/>
        </p:nvSpPr>
        <p:spPr bwMode="auto">
          <a:xfrm>
            <a:off x="7777800" y="3871778"/>
            <a:ext cx="588623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华文细黑" panose="02010600040101010101" pitchFamily="2" charset="-122"/>
                <a:sym typeface="微软雅黑" panose="020B0503020204020204" pitchFamily="34" charset="-122"/>
              </a:rPr>
              <a:t>21%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43"/>
          <p:cNvSpPr>
            <a:spLocks noChangeArrowheads="1"/>
          </p:cNvSpPr>
          <p:nvPr/>
        </p:nvSpPr>
        <p:spPr bwMode="auto">
          <a:xfrm>
            <a:off x="10492425" y="2655753"/>
            <a:ext cx="601447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华文细黑" panose="02010600040101010101" pitchFamily="2" charset="-122"/>
                <a:sym typeface="微软雅黑" panose="020B0503020204020204" pitchFamily="34" charset="-122"/>
              </a:rPr>
              <a:t>70%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987485" y="4875593"/>
            <a:ext cx="18575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技能名称</a:t>
            </a: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893967" y="5243845"/>
            <a:ext cx="2007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单击此处可编辑内容，根据您的需要自由拉伸文本框大小。</a:t>
            </a: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3856549" y="4875593"/>
            <a:ext cx="18575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技能名称</a:t>
            </a: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3763031" y="5243845"/>
            <a:ext cx="2007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单击此处可编辑内容，根据您的需要自由拉伸文本框大小。</a:t>
            </a: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6621995" y="4878010"/>
            <a:ext cx="18575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技能名称</a:t>
            </a: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6528477" y="5246262"/>
            <a:ext cx="2007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单击此处可编辑内容，根据您的需要自由拉伸文本框大小。</a:t>
            </a: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9341077" y="4875593"/>
            <a:ext cx="18575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技能名称</a:t>
            </a: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9247559" y="5243845"/>
            <a:ext cx="2007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单击此处可编辑内容，根据您的需要自由拉伸文本框大小。</a:t>
            </a:r>
          </a:p>
        </p:txBody>
      </p:sp>
      <p:sp>
        <p:nvSpPr>
          <p:cNvPr id="30" name="椭圆 29"/>
          <p:cNvSpPr/>
          <p:nvPr/>
        </p:nvSpPr>
        <p:spPr>
          <a:xfrm>
            <a:off x="364008" y="387862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个人技能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9428288" y="2017700"/>
            <a:ext cx="1087967" cy="2152651"/>
            <a:chOff x="9428102" y="1904478"/>
            <a:chExt cx="1087967" cy="2152651"/>
          </a:xfrm>
          <a:solidFill>
            <a:srgbClr val="4F8CBC"/>
          </a:solidFill>
        </p:grpSpPr>
        <p:sp>
          <p:nvSpPr>
            <p:cNvPr id="3" name="Freeform 5@|5FFC:2381804|FBC:16777215|LFC:16777215|LBC:16777215"/>
            <p:cNvSpPr>
              <a:spLocks noEditPoints="1"/>
            </p:cNvSpPr>
            <p:nvPr/>
          </p:nvSpPr>
          <p:spPr bwMode="auto">
            <a:xfrm>
              <a:off x="9428102" y="1904478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4"/>
            <p:cNvGrpSpPr/>
            <p:nvPr/>
          </p:nvGrpSpPr>
          <p:grpSpPr>
            <a:xfrm>
              <a:off x="9769929" y="3267730"/>
              <a:ext cx="447462" cy="496920"/>
              <a:chOff x="9769929" y="3267730"/>
              <a:chExt cx="447462" cy="496920"/>
            </a:xfrm>
            <a:grpFill/>
          </p:grpSpPr>
          <p:sp>
            <p:nvSpPr>
              <p:cNvPr id="5" name="Freeform 112@|5FFC:0|FBC:0|LFC:0|LBC:16777215"/>
              <p:cNvSpPr/>
              <p:nvPr/>
            </p:nvSpPr>
            <p:spPr bwMode="auto">
              <a:xfrm>
                <a:off x="10076087" y="3267730"/>
                <a:ext cx="141304" cy="134239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Freeform 113@|5FFC:0|FBC:0|LFC:0|LBC:16777215"/>
              <p:cNvSpPr>
                <a:spLocks noEditPoints="1"/>
              </p:cNvSpPr>
              <p:nvPr/>
            </p:nvSpPr>
            <p:spPr bwMode="auto">
              <a:xfrm>
                <a:off x="9793484" y="3317188"/>
                <a:ext cx="407427" cy="447462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114@|5FFC:0|FBC:0|LFC:0|LBC:16777215"/>
              <p:cNvSpPr/>
              <p:nvPr/>
            </p:nvSpPr>
            <p:spPr bwMode="auto">
              <a:xfrm>
                <a:off x="9769929" y="3267730"/>
                <a:ext cx="146014" cy="134239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115@|5FFC:0|FBC:0|LFC:0|LBC:16777215"/>
              <p:cNvSpPr/>
              <p:nvPr/>
            </p:nvSpPr>
            <p:spPr bwMode="auto">
              <a:xfrm>
                <a:off x="9988949" y="3373708"/>
                <a:ext cx="16486" cy="65942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116@|5FFC:0|FBC:0|LFC:0|LBC:16777215"/>
              <p:cNvSpPr/>
              <p:nvPr/>
            </p:nvSpPr>
            <p:spPr bwMode="auto">
              <a:xfrm>
                <a:off x="9842935" y="3512656"/>
                <a:ext cx="65942" cy="16486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117@|5FFC:0|FBC:0|LFC:0|LBC:16777215"/>
              <p:cNvSpPr/>
              <p:nvPr/>
            </p:nvSpPr>
            <p:spPr bwMode="auto">
              <a:xfrm>
                <a:off x="10076087" y="3512656"/>
                <a:ext cx="68298" cy="16486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18@|5FFC:0|FBC:0|LFC:0|LBC:16777215"/>
              <p:cNvSpPr/>
              <p:nvPr/>
            </p:nvSpPr>
            <p:spPr bwMode="auto">
              <a:xfrm>
                <a:off x="9988949" y="3606859"/>
                <a:ext cx="16486" cy="68297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119@|5FFC:0|FBC:0|LFC:0|LBC:16777215"/>
              <p:cNvSpPr/>
              <p:nvPr/>
            </p:nvSpPr>
            <p:spPr bwMode="auto">
              <a:xfrm>
                <a:off x="9904167" y="3418454"/>
                <a:ext cx="190761" cy="127173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3"/>
          <p:cNvGrpSpPr/>
          <p:nvPr/>
        </p:nvGrpSpPr>
        <p:grpSpPr>
          <a:xfrm>
            <a:off x="6823202" y="2017700"/>
            <a:ext cx="1087967" cy="2152651"/>
            <a:chOff x="6856968" y="1904478"/>
            <a:chExt cx="1087967" cy="2152651"/>
          </a:xfrm>
          <a:solidFill>
            <a:srgbClr val="4F8CBC"/>
          </a:solidFill>
        </p:grpSpPr>
        <p:sp>
          <p:nvSpPr>
            <p:cNvPr id="14" name="Freeform 5@|5FFC:14657585|FBC:16777215|LFC:16777215|LBC:16777215"/>
            <p:cNvSpPr>
              <a:spLocks noEditPoints="1"/>
            </p:cNvSpPr>
            <p:nvPr/>
          </p:nvSpPr>
          <p:spPr bwMode="auto">
            <a:xfrm>
              <a:off x="6856968" y="1904478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3@|5FFC:14657585|FBC:16777215|LFC:16777215|LBC:16777215"/>
            <p:cNvSpPr/>
            <p:nvPr/>
          </p:nvSpPr>
          <p:spPr bwMode="auto">
            <a:xfrm>
              <a:off x="7199270" y="3329355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6"/>
          <p:cNvGrpSpPr/>
          <p:nvPr/>
        </p:nvGrpSpPr>
        <p:grpSpPr>
          <a:xfrm>
            <a:off x="4254328" y="2017700"/>
            <a:ext cx="1087967" cy="2152651"/>
            <a:chOff x="4278252" y="1904478"/>
            <a:chExt cx="1087967" cy="2152651"/>
          </a:xfrm>
          <a:solidFill>
            <a:srgbClr val="4F8CBC"/>
          </a:solidFill>
        </p:grpSpPr>
        <p:sp>
          <p:nvSpPr>
            <p:cNvPr id="17" name="Freeform 5@|5FFC:1554685|FBC:16777215|LFC:16777215|LBC:16777215"/>
            <p:cNvSpPr>
              <a:spLocks noEditPoints="1"/>
            </p:cNvSpPr>
            <p:nvPr/>
          </p:nvSpPr>
          <p:spPr bwMode="auto">
            <a:xfrm>
              <a:off x="4278252" y="1904478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 15"/>
            <p:cNvSpPr/>
            <p:nvPr/>
          </p:nvSpPr>
          <p:spPr bwMode="auto">
            <a:xfrm>
              <a:off x="4541072" y="3313418"/>
              <a:ext cx="573648" cy="361477"/>
            </a:xfrm>
            <a:custGeom>
              <a:avLst/>
              <a:gdLst>
                <a:gd name="connsiteX0" fmla="*/ 147163 w 573648"/>
                <a:gd name="connsiteY0" fmla="*/ 103564 h 361477"/>
                <a:gd name="connsiteX1" fmla="*/ 203204 w 573648"/>
                <a:gd name="connsiteY1" fmla="*/ 142812 h 361477"/>
                <a:gd name="connsiteX2" fmla="*/ 203813 w 573648"/>
                <a:gd name="connsiteY2" fmla="*/ 178813 h 361477"/>
                <a:gd name="connsiteX3" fmla="*/ 200070 w 573648"/>
                <a:gd name="connsiteY3" fmla="*/ 214085 h 361477"/>
                <a:gd name="connsiteX4" fmla="*/ 179361 w 573648"/>
                <a:gd name="connsiteY4" fmla="*/ 255697 h 361477"/>
                <a:gd name="connsiteX5" fmla="*/ 132770 w 573648"/>
                <a:gd name="connsiteY5" fmla="*/ 319387 h 361477"/>
                <a:gd name="connsiteX6" fmla="*/ 132770 w 573648"/>
                <a:gd name="connsiteY6" fmla="*/ 319554 h 361477"/>
                <a:gd name="connsiteX7" fmla="*/ 132789 w 573648"/>
                <a:gd name="connsiteY7" fmla="*/ 319554 h 361477"/>
                <a:gd name="connsiteX8" fmla="*/ 132789 w 573648"/>
                <a:gd name="connsiteY8" fmla="*/ 319686 h 361477"/>
                <a:gd name="connsiteX9" fmla="*/ 132789 w 573648"/>
                <a:gd name="connsiteY9" fmla="*/ 361453 h 361477"/>
                <a:gd name="connsiteX10" fmla="*/ 0 w 573648"/>
                <a:gd name="connsiteY10" fmla="*/ 361477 h 361477"/>
                <a:gd name="connsiteX11" fmla="*/ 0 w 573648"/>
                <a:gd name="connsiteY11" fmla="*/ 331089 h 361477"/>
                <a:gd name="connsiteX12" fmla="*/ 36817 w 573648"/>
                <a:gd name="connsiteY12" fmla="*/ 296844 h 361477"/>
                <a:gd name="connsiteX13" fmla="*/ 119605 w 573648"/>
                <a:gd name="connsiteY13" fmla="*/ 261548 h 361477"/>
                <a:gd name="connsiteX14" fmla="*/ 94305 w 573648"/>
                <a:gd name="connsiteY14" fmla="*/ 214168 h 361477"/>
                <a:gd name="connsiteX15" fmla="*/ 90533 w 573648"/>
                <a:gd name="connsiteY15" fmla="*/ 178801 h 361477"/>
                <a:gd name="connsiteX16" fmla="*/ 91123 w 573648"/>
                <a:gd name="connsiteY16" fmla="*/ 142908 h 361477"/>
                <a:gd name="connsiteX17" fmla="*/ 147163 w 573648"/>
                <a:gd name="connsiteY17" fmla="*/ 103564 h 361477"/>
                <a:gd name="connsiteX18" fmla="*/ 370157 w 573648"/>
                <a:gd name="connsiteY18" fmla="*/ 0 h 361477"/>
                <a:gd name="connsiteX19" fmla="*/ 447249 w 573648"/>
                <a:gd name="connsiteY19" fmla="*/ 53947 h 361477"/>
                <a:gd name="connsiteX20" fmla="*/ 448094 w 573648"/>
                <a:gd name="connsiteY20" fmla="*/ 103398 h 361477"/>
                <a:gd name="connsiteX21" fmla="*/ 442944 w 573648"/>
                <a:gd name="connsiteY21" fmla="*/ 151913 h 361477"/>
                <a:gd name="connsiteX22" fmla="*/ 408017 w 573648"/>
                <a:gd name="connsiteY22" fmla="*/ 217004 h 361477"/>
                <a:gd name="connsiteX23" fmla="*/ 522799 w 573648"/>
                <a:gd name="connsiteY23" fmla="*/ 265584 h 361477"/>
                <a:gd name="connsiteX24" fmla="*/ 573648 w 573648"/>
                <a:gd name="connsiteY24" fmla="*/ 312720 h 361477"/>
                <a:gd name="connsiteX25" fmla="*/ 573648 w 573648"/>
                <a:gd name="connsiteY25" fmla="*/ 354457 h 361477"/>
                <a:gd name="connsiteX26" fmla="*/ 167605 w 573648"/>
                <a:gd name="connsiteY26" fmla="*/ 354506 h 361477"/>
                <a:gd name="connsiteX27" fmla="*/ 167605 w 573648"/>
                <a:gd name="connsiteY27" fmla="*/ 312720 h 361477"/>
                <a:gd name="connsiteX28" fmla="*/ 218267 w 573648"/>
                <a:gd name="connsiteY28" fmla="*/ 265666 h 361477"/>
                <a:gd name="connsiteX29" fmla="*/ 332203 w 573648"/>
                <a:gd name="connsiteY29" fmla="*/ 217151 h 361477"/>
                <a:gd name="connsiteX30" fmla="*/ 297389 w 573648"/>
                <a:gd name="connsiteY30" fmla="*/ 152011 h 361477"/>
                <a:gd name="connsiteX31" fmla="*/ 292200 w 573648"/>
                <a:gd name="connsiteY31" fmla="*/ 103398 h 361477"/>
                <a:gd name="connsiteX32" fmla="*/ 293027 w 573648"/>
                <a:gd name="connsiteY32" fmla="*/ 54062 h 361477"/>
                <a:gd name="connsiteX33" fmla="*/ 370157 w 573648"/>
                <a:gd name="connsiteY33" fmla="*/ 0 h 36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3648" h="361477">
                  <a:moveTo>
                    <a:pt x="147163" y="103564"/>
                  </a:moveTo>
                  <a:cubicBezTo>
                    <a:pt x="172740" y="103564"/>
                    <a:pt x="194554" y="112066"/>
                    <a:pt x="203204" y="142812"/>
                  </a:cubicBezTo>
                  <a:cubicBezTo>
                    <a:pt x="205757" y="151923"/>
                    <a:pt x="203813" y="168484"/>
                    <a:pt x="203813" y="178813"/>
                  </a:cubicBezTo>
                  <a:cubicBezTo>
                    <a:pt x="203813" y="192771"/>
                    <a:pt x="204575" y="202586"/>
                    <a:pt x="200070" y="214085"/>
                  </a:cubicBezTo>
                  <a:cubicBezTo>
                    <a:pt x="193535" y="230718"/>
                    <a:pt x="187143" y="245130"/>
                    <a:pt x="179361" y="255697"/>
                  </a:cubicBezTo>
                  <a:cubicBezTo>
                    <a:pt x="136885" y="281703"/>
                    <a:pt x="132875" y="310277"/>
                    <a:pt x="132770" y="319387"/>
                  </a:cubicBezTo>
                  <a:lnTo>
                    <a:pt x="132770" y="319554"/>
                  </a:lnTo>
                  <a:lnTo>
                    <a:pt x="132789" y="319554"/>
                  </a:lnTo>
                  <a:lnTo>
                    <a:pt x="132789" y="319686"/>
                  </a:lnTo>
                  <a:lnTo>
                    <a:pt x="132789" y="361453"/>
                  </a:lnTo>
                  <a:lnTo>
                    <a:pt x="0" y="361477"/>
                  </a:lnTo>
                  <a:lnTo>
                    <a:pt x="0" y="331089"/>
                  </a:lnTo>
                  <a:cubicBezTo>
                    <a:pt x="0" y="331089"/>
                    <a:pt x="171" y="313190"/>
                    <a:pt x="36817" y="296844"/>
                  </a:cubicBezTo>
                  <a:cubicBezTo>
                    <a:pt x="54525" y="288939"/>
                    <a:pt x="80769" y="268676"/>
                    <a:pt x="119605" y="261548"/>
                  </a:cubicBezTo>
                  <a:cubicBezTo>
                    <a:pt x="109632" y="250861"/>
                    <a:pt x="102154" y="234133"/>
                    <a:pt x="94305" y="214168"/>
                  </a:cubicBezTo>
                  <a:cubicBezTo>
                    <a:pt x="89770" y="202634"/>
                    <a:pt x="90533" y="192795"/>
                    <a:pt x="90533" y="178801"/>
                  </a:cubicBezTo>
                  <a:cubicBezTo>
                    <a:pt x="90533" y="168508"/>
                    <a:pt x="88580" y="151971"/>
                    <a:pt x="91123" y="142908"/>
                  </a:cubicBezTo>
                  <a:cubicBezTo>
                    <a:pt x="99744" y="112090"/>
                    <a:pt x="121587" y="103564"/>
                    <a:pt x="147163" y="103564"/>
                  </a:cubicBezTo>
                  <a:close/>
                  <a:moveTo>
                    <a:pt x="370157" y="0"/>
                  </a:moveTo>
                  <a:cubicBezTo>
                    <a:pt x="405347" y="0"/>
                    <a:pt x="435368" y="11653"/>
                    <a:pt x="447249" y="53947"/>
                  </a:cubicBezTo>
                  <a:cubicBezTo>
                    <a:pt x="450764" y="66437"/>
                    <a:pt x="448094" y="89201"/>
                    <a:pt x="448094" y="103398"/>
                  </a:cubicBezTo>
                  <a:cubicBezTo>
                    <a:pt x="448094" y="122600"/>
                    <a:pt x="449166" y="136091"/>
                    <a:pt x="442944" y="151913"/>
                  </a:cubicBezTo>
                  <a:cubicBezTo>
                    <a:pt x="432210" y="179223"/>
                    <a:pt x="421796" y="202249"/>
                    <a:pt x="408017" y="217004"/>
                  </a:cubicBezTo>
                  <a:cubicBezTo>
                    <a:pt x="461892" y="226638"/>
                    <a:pt x="498286" y="254686"/>
                    <a:pt x="522799" y="265584"/>
                  </a:cubicBezTo>
                  <a:cubicBezTo>
                    <a:pt x="573404" y="288053"/>
                    <a:pt x="573648" y="312720"/>
                    <a:pt x="573648" y="312720"/>
                  </a:cubicBezTo>
                  <a:lnTo>
                    <a:pt x="573648" y="354457"/>
                  </a:lnTo>
                  <a:lnTo>
                    <a:pt x="167605" y="354506"/>
                  </a:lnTo>
                  <a:lnTo>
                    <a:pt x="167605" y="312720"/>
                  </a:lnTo>
                  <a:cubicBezTo>
                    <a:pt x="167605" y="312720"/>
                    <a:pt x="167850" y="288135"/>
                    <a:pt x="218267" y="265666"/>
                  </a:cubicBezTo>
                  <a:cubicBezTo>
                    <a:pt x="242629" y="254818"/>
                    <a:pt x="278760" y="226950"/>
                    <a:pt x="332203" y="217151"/>
                  </a:cubicBezTo>
                  <a:cubicBezTo>
                    <a:pt x="318480" y="202462"/>
                    <a:pt x="308198" y="179452"/>
                    <a:pt x="297389" y="152011"/>
                  </a:cubicBezTo>
                  <a:cubicBezTo>
                    <a:pt x="291148" y="136173"/>
                    <a:pt x="292200" y="122649"/>
                    <a:pt x="292200" y="103398"/>
                  </a:cubicBezTo>
                  <a:cubicBezTo>
                    <a:pt x="292200" y="89250"/>
                    <a:pt x="289531" y="66536"/>
                    <a:pt x="293027" y="54062"/>
                  </a:cubicBezTo>
                  <a:cubicBezTo>
                    <a:pt x="304889" y="11719"/>
                    <a:pt x="334948" y="0"/>
                    <a:pt x="370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9"/>
          <p:cNvGrpSpPr/>
          <p:nvPr/>
        </p:nvGrpSpPr>
        <p:grpSpPr>
          <a:xfrm>
            <a:off x="1649242" y="2017700"/>
            <a:ext cx="1087967" cy="2152651"/>
            <a:chOff x="1733268" y="1904478"/>
            <a:chExt cx="1087967" cy="2152651"/>
          </a:xfrm>
          <a:solidFill>
            <a:srgbClr val="4F8CBC"/>
          </a:solidFill>
        </p:grpSpPr>
        <p:sp>
          <p:nvSpPr>
            <p:cNvPr id="20" name="Freeform 5@|5FFC:4308095|FBC:16777215|LFC:16777215|LBC:16777215"/>
            <p:cNvSpPr>
              <a:spLocks noEditPoints="1"/>
            </p:cNvSpPr>
            <p:nvPr/>
          </p:nvSpPr>
          <p:spPr bwMode="auto">
            <a:xfrm>
              <a:off x="1733268" y="1904478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241@|5FFC:4308095|FBC:16777215|LFC:16777215|LBC:16777215"/>
            <p:cNvSpPr/>
            <p:nvPr/>
          </p:nvSpPr>
          <p:spPr bwMode="auto">
            <a:xfrm>
              <a:off x="2099155" y="3281793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1298026" y="4413799"/>
            <a:ext cx="1857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我的优势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1258599" y="4784909"/>
            <a:ext cx="1866185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，色彩纷呈，潮流时尚。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3885808" y="4413799"/>
            <a:ext cx="1857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我的优势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3846381" y="4784909"/>
            <a:ext cx="1866185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，色彩纷呈，潮流时尚。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6473590" y="4413799"/>
            <a:ext cx="1857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我的优势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6434163" y="4784909"/>
            <a:ext cx="1866185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，色彩纷呈，潮流时尚。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9061372" y="4413799"/>
            <a:ext cx="1857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我的优势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9021945" y="4784909"/>
            <a:ext cx="1866185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工作室更专业的</a:t>
            </a:r>
            <a:r>
              <a:rPr lang="zh-CN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模板。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，色彩纷呈，潮流时尚。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zh-CN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/>
          <p:cNvSpPr txBox="1"/>
          <p:nvPr/>
        </p:nvSpPr>
        <p:spPr>
          <a:xfrm>
            <a:off x="1056640" y="374281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我的优势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-0.12824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2.08333E-6 -0.12824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-0.12824 " pathEditMode="relative" rAng="0" ptsTypes="AA">
                                      <p:cBhvr>
                                        <p:cTn id="21" dur="1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-0.12824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025109" y="1838457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2124167" y="1925418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21" name="矩形 20"/>
          <p:cNvSpPr/>
          <p:nvPr/>
        </p:nvSpPr>
        <p:spPr>
          <a:xfrm>
            <a:off x="4834014" y="1839792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4933072" y="1926753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24" name="矩形 23"/>
          <p:cNvSpPr/>
          <p:nvPr/>
        </p:nvSpPr>
        <p:spPr>
          <a:xfrm>
            <a:off x="2025109" y="3944524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2124167" y="4031485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27" name="矩形 26"/>
          <p:cNvSpPr/>
          <p:nvPr/>
        </p:nvSpPr>
        <p:spPr>
          <a:xfrm>
            <a:off x="4834014" y="3945858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4933072" y="4032819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30" name="矩形 29"/>
          <p:cNvSpPr/>
          <p:nvPr/>
        </p:nvSpPr>
        <p:spPr>
          <a:xfrm>
            <a:off x="7642919" y="1838457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7741977" y="1925418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33" name="矩形 32"/>
          <p:cNvSpPr/>
          <p:nvPr/>
        </p:nvSpPr>
        <p:spPr>
          <a:xfrm>
            <a:off x="7642919" y="3944524"/>
            <a:ext cx="2547122" cy="1782945"/>
          </a:xfrm>
          <a:prstGeom prst="rect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5543" r="4393" b="5948"/>
          <a:stretch>
            <a:fillRect/>
          </a:stretch>
        </p:blipFill>
        <p:spPr bwMode="auto">
          <a:xfrm>
            <a:off x="7741977" y="4031485"/>
            <a:ext cx="2334859" cy="1599025"/>
          </a:xfrm>
          <a:prstGeom prst="rect">
            <a:avLst/>
          </a:prstGeom>
          <a:solidFill>
            <a:srgbClr val="2CBCA3"/>
          </a:solidFill>
          <a:ln>
            <a:noFill/>
          </a:ln>
          <a:effectLst/>
        </p:spPr>
      </p:pic>
      <p:sp>
        <p:nvSpPr>
          <p:cNvPr id="17" name="椭圆 16"/>
          <p:cNvSpPr/>
          <p:nvPr/>
        </p:nvSpPr>
        <p:spPr>
          <a:xfrm>
            <a:off x="345440" y="384441"/>
            <a:ext cx="529959" cy="5299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6041" y="384441"/>
            <a:ext cx="529959" cy="529959"/>
          </a:xfrm>
          <a:prstGeom prst="ellipse">
            <a:avLst/>
          </a:prstGeom>
          <a:solidFill>
            <a:srgbClr val="4F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9"/>
          <p:cNvSpPr txBox="1"/>
          <p:nvPr/>
        </p:nvSpPr>
        <p:spPr>
          <a:xfrm>
            <a:off x="1056640" y="374281"/>
            <a:ext cx="27330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个人荣誉证书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29659"/>
            <a:ext cx="12192000" cy="39986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525779" y="1903640"/>
            <a:ext cx="141623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7200">
                <a:solidFill>
                  <a:srgbClr val="4F8CBC"/>
                </a:solidFill>
                <a:latin typeface="Impact" panose="020B0806030902050204" pitchFamily="34" charset="0"/>
                <a:ea typeface="思源黑体 CN Regular" panose="020B0500000000000000" pitchFamily="34" charset="-122"/>
              </a:rPr>
              <a:t>02</a:t>
            </a:r>
            <a:endParaRPr lang="zh-CN" altLang="en-US" sz="7200" dirty="0">
              <a:solidFill>
                <a:srgbClr val="4F8CBC"/>
              </a:solidFill>
              <a:latin typeface="Impact" panose="020B0806030902050204" pitchFamily="34" charset="0"/>
              <a:ea typeface="思源黑体 CN Regular" panose="020B0500000000000000" pitchFamily="34" charset="-122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474979" y="3090779"/>
            <a:ext cx="41158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工作概述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8349" y="4032609"/>
            <a:ext cx="86396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495299" y="4139827"/>
            <a:ext cx="57429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单击此处编辑标题补充内容，建议您在展示时采用微软雅黑字体，本模版所有图形线条及其相应素材均可自由编辑、改色、替换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宽屏</PresentationFormat>
  <Paragraphs>212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等线 Light</vt:lpstr>
      <vt:lpstr>汉仪尚巍手书W</vt:lpstr>
      <vt:lpstr>华文细黑</vt:lpstr>
      <vt:lpstr>思源黑体 CN ExtraLight</vt:lpstr>
      <vt:lpstr>微软雅黑</vt:lpstr>
      <vt:lpstr>Agency FB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36</cp:revision>
  <dcterms:created xsi:type="dcterms:W3CDTF">2018-06-20T07:31:00Z</dcterms:created>
  <dcterms:modified xsi:type="dcterms:W3CDTF">2021-01-05T16:37:49Z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