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8" r:id="rId3"/>
    <p:sldId id="259" r:id="rId4"/>
    <p:sldId id="269" r:id="rId5"/>
    <p:sldId id="270" r:id="rId6"/>
    <p:sldId id="265" r:id="rId7"/>
    <p:sldId id="271" r:id="rId8"/>
    <p:sldId id="272" r:id="rId9"/>
    <p:sldId id="260" r:id="rId10"/>
    <p:sldId id="273" r:id="rId11"/>
    <p:sldId id="274" r:id="rId12"/>
    <p:sldId id="275" r:id="rId13"/>
    <p:sldId id="276" r:id="rId14"/>
    <p:sldId id="268" r:id="rId15"/>
    <p:sldId id="261" r:id="rId16"/>
    <p:sldId id="280" r:id="rId17"/>
    <p:sldId id="281" r:id="rId18"/>
    <p:sldId id="282" r:id="rId19"/>
    <p:sldId id="283" r:id="rId20"/>
    <p:sldId id="277" r:id="rId21"/>
    <p:sldId id="262" r:id="rId22"/>
    <p:sldId id="278" r:id="rId23"/>
    <p:sldId id="279" r:id="rId24"/>
    <p:sldId id="264" r:id="rId25"/>
    <p:sldId id="266" r:id="rId26"/>
    <p:sldId id="267" r:id="rId27"/>
    <p:sldId id="263" r:id="rId28"/>
    <p:sldId id="284" r:id="rId29"/>
    <p:sldId id="285" r:id="rId30"/>
    <p:sldId id="286" r:id="rId31"/>
    <p:sldId id="287" r:id="rId32"/>
    <p:sldId id="288" r:id="rId33"/>
    <p:sldId id="289" r:id="rId34"/>
    <p:sldId id="290"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snapToGrid="0">
      <p:cViewPr>
        <p:scale>
          <a:sx n="62" d="100"/>
          <a:sy n="62" d="100"/>
        </p:scale>
        <p:origin x="-750" y="210"/>
      </p:cViewPr>
      <p:guideLst>
        <p:guide orient="horz" pos="2160"/>
        <p:guide pos="3840"/>
      </p:guideLst>
    </p:cSldViewPr>
  </p:slideViewPr>
  <p:notesTextViewPr>
    <p:cViewPr>
      <p:scale>
        <a:sx n="1" d="1"/>
        <a:sy n="1" d="1"/>
      </p:scale>
      <p:origin x="0" y="0"/>
    </p:cViewPr>
  </p:notesTextViewPr>
  <p:sorterViewPr>
    <p:cViewPr>
      <p:scale>
        <a:sx n="47" d="100"/>
        <a:sy n="47"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8644F-7F4C-4F33-8EA0-E1246EE816A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0863D-252D-44B9-82AE-DDE4395AD4A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28</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29</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30</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31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32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57A9C6-5BA9-42EE-B1DF-FDF2273C9452}"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gradFill flip="none" rotWithShape="1">
            <a:gsLst>
              <a:gs pos="0">
                <a:srgbClr val="2CA398"/>
              </a:gs>
              <a:gs pos="100000">
                <a:srgbClr val="99DC9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307757" y="192130"/>
            <a:ext cx="10515600" cy="573989"/>
          </a:xfrm>
        </p:spPr>
        <p:txBody>
          <a:bodyPr>
            <a:normAutofit/>
          </a:bodyPr>
          <a:lstStyle>
            <a:lvl1pPr>
              <a:defRPr sz="2800" b="1">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2700000" scaled="1"/>
                </a:gra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tretch>
            <a:fillRect l="-10000" r="-10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1">
            <a:lum/>
          </a:blip>
          <a:stretch>
            <a:fillRect l="-10000" r="-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audio" Target="../media/media1.mp3"/><Relationship Id="rId2" Type="http://schemas.openxmlformats.org/officeDocument/2006/relationships/tags" Target="../tags/tag3.xml"/><Relationship Id="rId16" Type="http://schemas.microsoft.com/office/2007/relationships/media" Target="../media/media1.mp3"/><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3.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journey.yanj.cn/"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6"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1"/>
          <p:cNvSpPr/>
          <p:nvPr>
            <p:custDataLst>
              <p:tags r:id="rId1"/>
            </p:custDataLst>
          </p:nvPr>
        </p:nvSpPr>
        <p:spPr>
          <a:xfrm>
            <a:off x="6135290" y="2101187"/>
            <a:ext cx="2140957" cy="2140955"/>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PA_椭圆 2"/>
          <p:cNvSpPr/>
          <p:nvPr>
            <p:custDataLst>
              <p:tags r:id="rId2"/>
            </p:custDataLst>
          </p:nvPr>
        </p:nvSpPr>
        <p:spPr>
          <a:xfrm>
            <a:off x="3777920" y="1655297"/>
            <a:ext cx="2791569" cy="2791569"/>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PA_椭圆 3"/>
          <p:cNvSpPr/>
          <p:nvPr>
            <p:custDataLst>
              <p:tags r:id="rId3"/>
            </p:custDataLst>
          </p:nvPr>
        </p:nvSpPr>
        <p:spPr>
          <a:xfrm>
            <a:off x="4655840" y="953700"/>
            <a:ext cx="2235792" cy="2235792"/>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PA_椭圆 5"/>
          <p:cNvSpPr/>
          <p:nvPr>
            <p:custDataLst>
              <p:tags r:id="rId4"/>
            </p:custDataLst>
          </p:nvPr>
        </p:nvSpPr>
        <p:spPr>
          <a:xfrm>
            <a:off x="7519962" y="1876943"/>
            <a:ext cx="1056117" cy="1056117"/>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PA_椭圆 6"/>
          <p:cNvSpPr/>
          <p:nvPr>
            <p:custDataLst>
              <p:tags r:id="rId5"/>
            </p:custDataLst>
          </p:nvPr>
        </p:nvSpPr>
        <p:spPr>
          <a:xfrm>
            <a:off x="8949161" y="2909904"/>
            <a:ext cx="416865" cy="416865"/>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PA_椭圆 7"/>
          <p:cNvSpPr/>
          <p:nvPr>
            <p:custDataLst>
              <p:tags r:id="rId6"/>
            </p:custDataLst>
          </p:nvPr>
        </p:nvSpPr>
        <p:spPr>
          <a:xfrm>
            <a:off x="7267400" y="1528116"/>
            <a:ext cx="297289" cy="297289"/>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PA_椭圆 8"/>
          <p:cNvSpPr/>
          <p:nvPr>
            <p:custDataLst>
              <p:tags r:id="rId7"/>
            </p:custDataLst>
          </p:nvPr>
        </p:nvSpPr>
        <p:spPr>
          <a:xfrm>
            <a:off x="3300523" y="1872732"/>
            <a:ext cx="263819" cy="263817"/>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PA_椭圆 9"/>
          <p:cNvSpPr/>
          <p:nvPr>
            <p:custDataLst>
              <p:tags r:id="rId8"/>
            </p:custDataLst>
          </p:nvPr>
        </p:nvSpPr>
        <p:spPr>
          <a:xfrm>
            <a:off x="7413854" y="3481151"/>
            <a:ext cx="372977" cy="372976"/>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PA_椭圆 10"/>
          <p:cNvSpPr/>
          <p:nvPr>
            <p:custDataLst>
              <p:tags r:id="rId9"/>
            </p:custDataLst>
          </p:nvPr>
        </p:nvSpPr>
        <p:spPr>
          <a:xfrm>
            <a:off x="8361636" y="906449"/>
            <a:ext cx="267201" cy="267200"/>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PA_椭圆 11"/>
          <p:cNvSpPr/>
          <p:nvPr>
            <p:custDataLst>
              <p:tags r:id="rId10"/>
            </p:custDataLst>
          </p:nvPr>
        </p:nvSpPr>
        <p:spPr>
          <a:xfrm>
            <a:off x="3552302" y="2754375"/>
            <a:ext cx="854458" cy="854458"/>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PA_文本框 50"/>
          <p:cNvSpPr txBox="1"/>
          <p:nvPr>
            <p:custDataLst>
              <p:tags r:id="rId11"/>
            </p:custDataLst>
          </p:nvPr>
        </p:nvSpPr>
        <p:spPr>
          <a:xfrm>
            <a:off x="4870803" y="1486465"/>
            <a:ext cx="1827530" cy="1076325"/>
          </a:xfrm>
          <a:prstGeom prst="rect">
            <a:avLst/>
          </a:prstGeom>
          <a:noFill/>
        </p:spPr>
        <p:txBody>
          <a:bodyPr wrap="none" rtlCol="0">
            <a:spAutoFit/>
          </a:bodyPr>
          <a:lstStyle/>
          <a:p>
            <a:pPr algn="ctr"/>
            <a:r>
              <a:rPr lang="en-US" altLang="zh-CN" sz="6400">
                <a:solidFill>
                  <a:schemeClr val="bg1"/>
                </a:solidFill>
                <a:latin typeface="Impact" panose="020B0806030902050204" pitchFamily="34" charset="0"/>
              </a:rPr>
              <a:t>202X</a:t>
            </a:r>
            <a:endParaRPr lang="zh-CN" altLang="en-US" sz="6400">
              <a:solidFill>
                <a:schemeClr val="bg1"/>
              </a:solidFill>
              <a:latin typeface="Impact" panose="020B0806030902050204" pitchFamily="34" charset="0"/>
            </a:endParaRPr>
          </a:p>
        </p:txBody>
      </p:sp>
      <p:sp>
        <p:nvSpPr>
          <p:cNvPr id="14" name="PA_矩形 40"/>
          <p:cNvSpPr>
            <a:spLocks noChangeArrowheads="1"/>
          </p:cNvSpPr>
          <p:nvPr>
            <p:custDataLst>
              <p:tags r:id="rId12"/>
            </p:custDataLst>
          </p:nvPr>
        </p:nvSpPr>
        <p:spPr bwMode="auto">
          <a:xfrm>
            <a:off x="2063751" y="4061896"/>
            <a:ext cx="8064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pPr algn="ctr"/>
            <a:r>
              <a:rPr lang="zh-CN" altLang="en-US" sz="4800" b="1">
                <a:solidFill>
                  <a:srgbClr val="8ABB2B"/>
                </a:solidFill>
                <a:latin typeface="微软雅黑" panose="020B0503020204020204" pitchFamily="34" charset="-122"/>
                <a:ea typeface="微软雅黑" panose="020B0503020204020204" pitchFamily="34" charset="-122"/>
              </a:rPr>
              <a:t>简约清新</a:t>
            </a:r>
            <a:r>
              <a:rPr lang="zh-CN" altLang="zh-CN" sz="4800" b="1">
                <a:solidFill>
                  <a:srgbClr val="8ABB2B"/>
                </a:solidFill>
                <a:latin typeface="微软雅黑" panose="020B0503020204020204" pitchFamily="34" charset="-122"/>
                <a:ea typeface="微软雅黑" panose="020B0503020204020204" pitchFamily="34" charset="-122"/>
              </a:rPr>
              <a:t>年度汇报模板</a:t>
            </a:r>
            <a:endParaRPr lang="zh-CN" altLang="zh-CN" sz="4800" b="1">
              <a:solidFill>
                <a:srgbClr val="8ABB2B"/>
              </a:solidFill>
              <a:ea typeface="微软雅黑" panose="020B0503020204020204" pitchFamily="34" charset="-122"/>
            </a:endParaRPr>
          </a:p>
        </p:txBody>
      </p:sp>
      <p:sp>
        <p:nvSpPr>
          <p:cNvPr id="15" name="PA_矩形 40"/>
          <p:cNvSpPr>
            <a:spLocks noChangeArrowheads="1"/>
          </p:cNvSpPr>
          <p:nvPr>
            <p:custDataLst>
              <p:tags r:id="rId13"/>
            </p:custDataLst>
          </p:nvPr>
        </p:nvSpPr>
        <p:spPr bwMode="auto">
          <a:xfrm>
            <a:off x="3591286" y="4809416"/>
            <a:ext cx="4991100" cy="28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pPr algn="ctr"/>
            <a:r>
              <a:rPr lang="en-US" altLang="zh-CN" sz="1865">
                <a:solidFill>
                  <a:srgbClr val="8ABB2B"/>
                </a:solidFill>
                <a:latin typeface="微软雅黑" panose="020B0503020204020204" pitchFamily="34" charset="-122"/>
                <a:ea typeface="微软雅黑" panose="020B0503020204020204" pitchFamily="34" charset="-122"/>
              </a:rPr>
              <a:t>Business Report PowerPoint Template</a:t>
            </a:r>
            <a:endParaRPr lang="zh-CN" altLang="zh-CN" sz="1865">
              <a:solidFill>
                <a:srgbClr val="8ABB2B"/>
              </a:solidFill>
              <a:latin typeface="微软雅黑" panose="020B0503020204020204" pitchFamily="34" charset="-122"/>
              <a:ea typeface="微软雅黑" panose="020B0503020204020204" pitchFamily="34" charset="-122"/>
            </a:endParaRPr>
          </a:p>
        </p:txBody>
      </p:sp>
      <p:grpSp>
        <p:nvGrpSpPr>
          <p:cNvPr id="31" name="PA_组合 30"/>
          <p:cNvGrpSpPr/>
          <p:nvPr>
            <p:custDataLst>
              <p:tags r:id="rId14"/>
            </p:custDataLst>
          </p:nvPr>
        </p:nvGrpSpPr>
        <p:grpSpPr>
          <a:xfrm>
            <a:off x="7815565" y="2177756"/>
            <a:ext cx="465176" cy="454491"/>
            <a:chOff x="-285750" y="-369887"/>
            <a:chExt cx="760413" cy="742950"/>
          </a:xfrm>
        </p:grpSpPr>
        <p:sp>
          <p:nvSpPr>
            <p:cNvPr id="32" name="Freeform 20"/>
            <p:cNvSpPr/>
            <p:nvPr/>
          </p:nvSpPr>
          <p:spPr bwMode="auto">
            <a:xfrm>
              <a:off x="25400" y="-369887"/>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21"/>
            <p:cNvSpPr/>
            <p:nvPr/>
          </p:nvSpPr>
          <p:spPr bwMode="auto">
            <a:xfrm>
              <a:off x="-200025" y="-260350"/>
              <a:ext cx="473075" cy="490538"/>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22"/>
            <p:cNvSpPr>
              <a:spLocks noEditPoints="1"/>
            </p:cNvSpPr>
            <p:nvPr/>
          </p:nvSpPr>
          <p:spPr bwMode="auto">
            <a:xfrm>
              <a:off x="-285750" y="-53975"/>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23"/>
            <p:cNvSpPr/>
            <p:nvPr/>
          </p:nvSpPr>
          <p:spPr bwMode="auto">
            <a:xfrm>
              <a:off x="-274637" y="-84137"/>
              <a:ext cx="749300" cy="457200"/>
            </a:xfrm>
            <a:custGeom>
              <a:avLst/>
              <a:gdLst>
                <a:gd name="T0" fmla="*/ 472 w 472"/>
                <a:gd name="T1" fmla="*/ 0 h 288"/>
                <a:gd name="T2" fmla="*/ 390 w 472"/>
                <a:gd name="T3" fmla="*/ 33 h 288"/>
                <a:gd name="T4" fmla="*/ 406 w 472"/>
                <a:gd name="T5" fmla="*/ 45 h 288"/>
                <a:gd name="T6" fmla="*/ 302 w 472"/>
                <a:gd name="T7" fmla="*/ 156 h 288"/>
                <a:gd name="T8" fmla="*/ 210 w 472"/>
                <a:gd name="T9" fmla="*/ 146 h 288"/>
                <a:gd name="T10" fmla="*/ 137 w 472"/>
                <a:gd name="T11" fmla="*/ 222 h 288"/>
                <a:gd name="T12" fmla="*/ 61 w 472"/>
                <a:gd name="T13" fmla="*/ 184 h 288"/>
                <a:gd name="T14" fmla="*/ 0 w 472"/>
                <a:gd name="T15" fmla="*/ 262 h 288"/>
                <a:gd name="T16" fmla="*/ 33 w 472"/>
                <a:gd name="T17" fmla="*/ 288 h 288"/>
                <a:gd name="T18" fmla="*/ 73 w 472"/>
                <a:gd name="T19" fmla="*/ 238 h 288"/>
                <a:gd name="T20" fmla="*/ 146 w 472"/>
                <a:gd name="T21" fmla="*/ 274 h 288"/>
                <a:gd name="T22" fmla="*/ 226 w 472"/>
                <a:gd name="T23" fmla="*/ 191 h 288"/>
                <a:gd name="T24" fmla="*/ 319 w 472"/>
                <a:gd name="T25" fmla="*/ 201 h 288"/>
                <a:gd name="T26" fmla="*/ 442 w 472"/>
                <a:gd name="T27" fmla="*/ 71 h 288"/>
                <a:gd name="T28" fmla="*/ 465 w 472"/>
                <a:gd name="T29" fmla="*/ 87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90" y="33"/>
                  </a:lnTo>
                  <a:lnTo>
                    <a:pt x="406" y="45"/>
                  </a:lnTo>
                  <a:lnTo>
                    <a:pt x="302" y="156"/>
                  </a:lnTo>
                  <a:lnTo>
                    <a:pt x="210" y="146"/>
                  </a:lnTo>
                  <a:lnTo>
                    <a:pt x="137" y="222"/>
                  </a:lnTo>
                  <a:lnTo>
                    <a:pt x="61" y="184"/>
                  </a:lnTo>
                  <a:lnTo>
                    <a:pt x="0" y="262"/>
                  </a:lnTo>
                  <a:lnTo>
                    <a:pt x="33" y="288"/>
                  </a:lnTo>
                  <a:lnTo>
                    <a:pt x="73" y="238"/>
                  </a:lnTo>
                  <a:lnTo>
                    <a:pt x="146" y="274"/>
                  </a:lnTo>
                  <a:lnTo>
                    <a:pt x="226" y="191"/>
                  </a:lnTo>
                  <a:lnTo>
                    <a:pt x="319" y="201"/>
                  </a:lnTo>
                  <a:lnTo>
                    <a:pt x="442" y="71"/>
                  </a:lnTo>
                  <a:lnTo>
                    <a:pt x="465" y="87"/>
                  </a:lnTo>
                  <a:lnTo>
                    <a:pt x="47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36" name="PA_组合 35"/>
          <p:cNvGrpSpPr/>
          <p:nvPr>
            <p:custDataLst>
              <p:tags r:id="rId15"/>
            </p:custDataLst>
          </p:nvPr>
        </p:nvGrpSpPr>
        <p:grpSpPr>
          <a:xfrm>
            <a:off x="3741869" y="3017173"/>
            <a:ext cx="475324" cy="328862"/>
            <a:chOff x="-5087938" y="1543050"/>
            <a:chExt cx="839788" cy="581025"/>
          </a:xfrm>
        </p:grpSpPr>
        <p:sp>
          <p:nvSpPr>
            <p:cNvPr id="37" name="Freeform 24"/>
            <p:cNvSpPr/>
            <p:nvPr/>
          </p:nvSpPr>
          <p:spPr bwMode="auto">
            <a:xfrm>
              <a:off x="-4859338" y="1831975"/>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25"/>
            <p:cNvSpPr/>
            <p:nvPr/>
          </p:nvSpPr>
          <p:spPr bwMode="auto">
            <a:xfrm>
              <a:off x="-4937125" y="1543050"/>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26"/>
            <p:cNvSpPr/>
            <p:nvPr/>
          </p:nvSpPr>
          <p:spPr bwMode="auto">
            <a:xfrm>
              <a:off x="-4495800" y="1562100"/>
              <a:ext cx="247650" cy="201613"/>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27"/>
            <p:cNvSpPr>
              <a:spLocks noEditPoints="1"/>
            </p:cNvSpPr>
            <p:nvPr/>
          </p:nvSpPr>
          <p:spPr bwMode="auto">
            <a:xfrm>
              <a:off x="-5087938" y="1651000"/>
              <a:ext cx="792163" cy="439738"/>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pic>
        <p:nvPicPr>
          <p:cNvPr id="41" name="PA_8143622.mp3">
            <a:hlinkClick r:id="" action="ppaction://media"/>
          </p:cNvPr>
          <p:cNvPicPr>
            <a:picLocks noChangeAspect="1"/>
          </p:cNvPicPr>
          <p:nvPr>
            <a:audioFile r:link="rId17"/>
            <p:extLst>
              <p:ext uri="{DAA4B4D4-6D71-4841-9C94-3DE7FCFB9230}">
                <p14:media xmlns:p14="http://schemas.microsoft.com/office/powerpoint/2010/main" r:embed="rId16"/>
              </p:ext>
            </p:extLst>
          </p:nvPr>
        </p:nvPicPr>
        <p:blipFill>
          <a:blip r:embed="rId19"/>
          <a:stretch>
            <a:fillRect/>
          </a:stretch>
        </p:blipFill>
        <p:spPr>
          <a:xfrm>
            <a:off x="-1584853" y="-2236688"/>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1"/>
                                        </p:tgtEl>
                                      </p:cBhvr>
                                    </p:cmd>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750" fill="hold"/>
                                        <p:tgtEl>
                                          <p:spTgt spid="3"/>
                                        </p:tgtEl>
                                        <p:attrNameLst>
                                          <p:attrName>ppt_x</p:attrName>
                                        </p:attrNameLst>
                                      </p:cBhvr>
                                      <p:tavLst>
                                        <p:tav tm="0">
                                          <p:val>
                                            <p:strVal val="0-#ppt_w/2"/>
                                          </p:val>
                                        </p:tav>
                                        <p:tav tm="100000">
                                          <p:val>
                                            <p:strVal val="#ppt_x"/>
                                          </p:val>
                                        </p:tav>
                                      </p:tavLst>
                                    </p:anim>
                                    <p:anim calcmode="lin" valueType="num">
                                      <p:cBhvr additive="base">
                                        <p:cTn id="10" dur="75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2"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1+#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300" fill="hold"/>
                                        <p:tgtEl>
                                          <p:spTgt spid="12"/>
                                        </p:tgtEl>
                                        <p:attrNameLst>
                                          <p:attrName>ppt_w</p:attrName>
                                        </p:attrNameLst>
                                      </p:cBhvr>
                                      <p:tavLst>
                                        <p:tav tm="0">
                                          <p:val>
                                            <p:fltVal val="0"/>
                                          </p:val>
                                        </p:tav>
                                        <p:tav tm="100000">
                                          <p:val>
                                            <p:strVal val="#ppt_w"/>
                                          </p:val>
                                        </p:tav>
                                      </p:tavLst>
                                    </p:anim>
                                    <p:anim calcmode="lin" valueType="num">
                                      <p:cBhvr>
                                        <p:cTn id="18" dur="300" fill="hold"/>
                                        <p:tgtEl>
                                          <p:spTgt spid="12"/>
                                        </p:tgtEl>
                                        <p:attrNameLst>
                                          <p:attrName>ppt_h</p:attrName>
                                        </p:attrNameLst>
                                      </p:cBhvr>
                                      <p:tavLst>
                                        <p:tav tm="0">
                                          <p:val>
                                            <p:fltVal val="0"/>
                                          </p:val>
                                        </p:tav>
                                        <p:tav tm="100000">
                                          <p:val>
                                            <p:strVal val="#ppt_h"/>
                                          </p:val>
                                        </p:tav>
                                      </p:tavLst>
                                    </p:anim>
                                    <p:animEffect transition="in" filter="fade">
                                      <p:cBhvr>
                                        <p:cTn id="19" dur="300"/>
                                        <p:tgtEl>
                                          <p:spTgt spid="12"/>
                                        </p:tgtEl>
                                      </p:cBhvr>
                                    </p:animEffect>
                                  </p:childTnLst>
                                </p:cTn>
                              </p:par>
                              <p:par>
                                <p:cTn id="20" presetID="6" presetClass="emph" presetSubtype="0" autoRev="1" fill="hold" grpId="1" nodeType="withEffect">
                                  <p:stCondLst>
                                    <p:cond delay="800"/>
                                  </p:stCondLst>
                                  <p:childTnLst>
                                    <p:animScale>
                                      <p:cBhvr>
                                        <p:cTn id="21" dur="150" fill="hold"/>
                                        <p:tgtEl>
                                          <p:spTgt spid="12"/>
                                        </p:tgtEl>
                                      </p:cBhvr>
                                      <p:by x="110000" y="110000"/>
                                    </p:animScale>
                                  </p:childTnLst>
                                </p:cTn>
                              </p:par>
                              <p:par>
                                <p:cTn id="22" presetID="53" presetClass="entr" presetSubtype="16" fill="hold" nodeType="withEffect">
                                  <p:stCondLst>
                                    <p:cond delay="800"/>
                                  </p:stCondLst>
                                  <p:childTnLst>
                                    <p:set>
                                      <p:cBhvr>
                                        <p:cTn id="23" dur="1" fill="hold">
                                          <p:stCondLst>
                                            <p:cond delay="0"/>
                                          </p:stCondLst>
                                        </p:cTn>
                                        <p:tgtEl>
                                          <p:spTgt spid="36"/>
                                        </p:tgtEl>
                                        <p:attrNameLst>
                                          <p:attrName>style.visibility</p:attrName>
                                        </p:attrNameLst>
                                      </p:cBhvr>
                                      <p:to>
                                        <p:strVal val="visible"/>
                                      </p:to>
                                    </p:set>
                                    <p:anim calcmode="lin" valueType="num">
                                      <p:cBhvr>
                                        <p:cTn id="24" dur="300" fill="hold"/>
                                        <p:tgtEl>
                                          <p:spTgt spid="36"/>
                                        </p:tgtEl>
                                        <p:attrNameLst>
                                          <p:attrName>ppt_w</p:attrName>
                                        </p:attrNameLst>
                                      </p:cBhvr>
                                      <p:tavLst>
                                        <p:tav tm="0">
                                          <p:val>
                                            <p:fltVal val="0"/>
                                          </p:val>
                                        </p:tav>
                                        <p:tav tm="100000">
                                          <p:val>
                                            <p:strVal val="#ppt_w"/>
                                          </p:val>
                                        </p:tav>
                                      </p:tavLst>
                                    </p:anim>
                                    <p:anim calcmode="lin" valueType="num">
                                      <p:cBhvr>
                                        <p:cTn id="25" dur="300" fill="hold"/>
                                        <p:tgtEl>
                                          <p:spTgt spid="36"/>
                                        </p:tgtEl>
                                        <p:attrNameLst>
                                          <p:attrName>ppt_h</p:attrName>
                                        </p:attrNameLst>
                                      </p:cBhvr>
                                      <p:tavLst>
                                        <p:tav tm="0">
                                          <p:val>
                                            <p:fltVal val="0"/>
                                          </p:val>
                                        </p:tav>
                                        <p:tav tm="100000">
                                          <p:val>
                                            <p:strVal val="#ppt_h"/>
                                          </p:val>
                                        </p:tav>
                                      </p:tavLst>
                                    </p:anim>
                                    <p:animEffect transition="in" filter="fade">
                                      <p:cBhvr>
                                        <p:cTn id="26" dur="300"/>
                                        <p:tgtEl>
                                          <p:spTgt spid="36"/>
                                        </p:tgtEl>
                                      </p:cBhvr>
                                    </p:animEffect>
                                  </p:childTnLst>
                                </p:cTn>
                              </p:par>
                              <p:par>
                                <p:cTn id="27" presetID="6" presetClass="emph" presetSubtype="0" autoRev="1" fill="hold" nodeType="withEffect">
                                  <p:stCondLst>
                                    <p:cond delay="1100"/>
                                  </p:stCondLst>
                                  <p:childTnLst>
                                    <p:animScale>
                                      <p:cBhvr>
                                        <p:cTn id="28" dur="150" fill="hold"/>
                                        <p:tgtEl>
                                          <p:spTgt spid="36"/>
                                        </p:tgtEl>
                                      </p:cBhvr>
                                      <p:by x="110000" y="110000"/>
                                    </p:animScale>
                                  </p:childTnLst>
                                </p:cTn>
                              </p:par>
                              <p:par>
                                <p:cTn id="29" presetID="53" presetClass="entr" presetSubtype="16" fill="hold" grpId="0"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1100"/>
                                  </p:stCondLst>
                                  <p:childTnLst>
                                    <p:animScale>
                                      <p:cBhvr>
                                        <p:cTn id="35" dur="150" fill="hold"/>
                                        <p:tgtEl>
                                          <p:spTgt spid="4"/>
                                        </p:tgtEl>
                                      </p:cBhvr>
                                      <p:by x="110000" y="110000"/>
                                    </p:animScale>
                                  </p:childTnLst>
                                </p:cTn>
                              </p:par>
                              <p:par>
                                <p:cTn id="36" presetID="53" presetClass="entr" presetSubtype="16" fill="hold" grpId="0" nodeType="withEffect">
                                  <p:stCondLst>
                                    <p:cond delay="11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300" fill="hold"/>
                                        <p:tgtEl>
                                          <p:spTgt spid="13"/>
                                        </p:tgtEl>
                                        <p:attrNameLst>
                                          <p:attrName>ppt_w</p:attrName>
                                        </p:attrNameLst>
                                      </p:cBhvr>
                                      <p:tavLst>
                                        <p:tav tm="0">
                                          <p:val>
                                            <p:fltVal val="0"/>
                                          </p:val>
                                        </p:tav>
                                        <p:tav tm="100000">
                                          <p:val>
                                            <p:strVal val="#ppt_w"/>
                                          </p:val>
                                        </p:tav>
                                      </p:tavLst>
                                    </p:anim>
                                    <p:anim calcmode="lin" valueType="num">
                                      <p:cBhvr>
                                        <p:cTn id="39" dur="300" fill="hold"/>
                                        <p:tgtEl>
                                          <p:spTgt spid="13"/>
                                        </p:tgtEl>
                                        <p:attrNameLst>
                                          <p:attrName>ppt_h</p:attrName>
                                        </p:attrNameLst>
                                      </p:cBhvr>
                                      <p:tavLst>
                                        <p:tav tm="0">
                                          <p:val>
                                            <p:fltVal val="0"/>
                                          </p:val>
                                        </p:tav>
                                        <p:tav tm="100000">
                                          <p:val>
                                            <p:strVal val="#ppt_h"/>
                                          </p:val>
                                        </p:tav>
                                      </p:tavLst>
                                    </p:anim>
                                    <p:animEffect transition="in" filter="fade">
                                      <p:cBhvr>
                                        <p:cTn id="40" dur="300"/>
                                        <p:tgtEl>
                                          <p:spTgt spid="13"/>
                                        </p:tgtEl>
                                      </p:cBhvr>
                                    </p:animEffect>
                                  </p:childTnLst>
                                </p:cTn>
                              </p:par>
                              <p:par>
                                <p:cTn id="41" presetID="6" presetClass="emph" presetSubtype="0" autoRev="1" fill="hold" grpId="1" nodeType="withEffect">
                                  <p:stCondLst>
                                    <p:cond delay="1400"/>
                                  </p:stCondLst>
                                  <p:childTnLst>
                                    <p:animScale>
                                      <p:cBhvr>
                                        <p:cTn id="42" dur="150" fill="hold"/>
                                        <p:tgtEl>
                                          <p:spTgt spid="13"/>
                                        </p:tgtEl>
                                      </p:cBhvr>
                                      <p:by x="110000" y="110000"/>
                                    </p:animScale>
                                  </p:childTnLst>
                                </p:cTn>
                              </p:par>
                              <p:par>
                                <p:cTn id="43" presetID="53" presetClass="entr" presetSubtype="16" fill="hold" grpId="0" nodeType="withEffect">
                                  <p:stCondLst>
                                    <p:cond delay="7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300" fill="hold"/>
                                        <p:tgtEl>
                                          <p:spTgt spid="10"/>
                                        </p:tgtEl>
                                        <p:attrNameLst>
                                          <p:attrName>ppt_w</p:attrName>
                                        </p:attrNameLst>
                                      </p:cBhvr>
                                      <p:tavLst>
                                        <p:tav tm="0">
                                          <p:val>
                                            <p:fltVal val="0"/>
                                          </p:val>
                                        </p:tav>
                                        <p:tav tm="100000">
                                          <p:val>
                                            <p:strVal val="#ppt_w"/>
                                          </p:val>
                                        </p:tav>
                                      </p:tavLst>
                                    </p:anim>
                                    <p:anim calcmode="lin" valueType="num">
                                      <p:cBhvr>
                                        <p:cTn id="46" dur="300" fill="hold"/>
                                        <p:tgtEl>
                                          <p:spTgt spid="10"/>
                                        </p:tgtEl>
                                        <p:attrNameLst>
                                          <p:attrName>ppt_h</p:attrName>
                                        </p:attrNameLst>
                                      </p:cBhvr>
                                      <p:tavLst>
                                        <p:tav tm="0">
                                          <p:val>
                                            <p:fltVal val="0"/>
                                          </p:val>
                                        </p:tav>
                                        <p:tav tm="100000">
                                          <p:val>
                                            <p:strVal val="#ppt_h"/>
                                          </p:val>
                                        </p:tav>
                                      </p:tavLst>
                                    </p:anim>
                                    <p:animEffect transition="in" filter="fade">
                                      <p:cBhvr>
                                        <p:cTn id="47" dur="300"/>
                                        <p:tgtEl>
                                          <p:spTgt spid="10"/>
                                        </p:tgtEl>
                                      </p:cBhvr>
                                    </p:animEffect>
                                  </p:childTnLst>
                                </p:cTn>
                              </p:par>
                              <p:par>
                                <p:cTn id="48" presetID="6" presetClass="emph" presetSubtype="0" autoRev="1" fill="hold" grpId="1" nodeType="withEffect">
                                  <p:stCondLst>
                                    <p:cond delay="1000"/>
                                  </p:stCondLst>
                                  <p:childTnLst>
                                    <p:animScale>
                                      <p:cBhvr>
                                        <p:cTn id="49" dur="150" fill="hold"/>
                                        <p:tgtEl>
                                          <p:spTgt spid="10"/>
                                        </p:tgtEl>
                                      </p:cBhvr>
                                      <p:by x="110000" y="110000"/>
                                    </p:animScale>
                                  </p:childTnLst>
                                </p:cTn>
                              </p:par>
                              <p:par>
                                <p:cTn id="50" presetID="53" presetClass="entr" presetSubtype="16" fill="hold" grpId="0" nodeType="withEffect">
                                  <p:stCondLst>
                                    <p:cond delay="8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1100"/>
                                  </p:stCondLst>
                                  <p:childTnLst>
                                    <p:animScale>
                                      <p:cBhvr>
                                        <p:cTn id="56" dur="150" fill="hold"/>
                                        <p:tgtEl>
                                          <p:spTgt spid="6"/>
                                        </p:tgtEl>
                                      </p:cBhvr>
                                      <p:by x="110000" y="110000"/>
                                    </p:animScale>
                                  </p:childTnLst>
                                </p:cTn>
                              </p:par>
                              <p:par>
                                <p:cTn id="57" presetID="53" presetClass="entr" presetSubtype="16" fill="hold" nodeType="withEffect">
                                  <p:stCondLst>
                                    <p:cond delay="1100"/>
                                  </p:stCondLst>
                                  <p:childTnLst>
                                    <p:set>
                                      <p:cBhvr>
                                        <p:cTn id="58" dur="1" fill="hold">
                                          <p:stCondLst>
                                            <p:cond delay="0"/>
                                          </p:stCondLst>
                                        </p:cTn>
                                        <p:tgtEl>
                                          <p:spTgt spid="31"/>
                                        </p:tgtEl>
                                        <p:attrNameLst>
                                          <p:attrName>style.visibility</p:attrName>
                                        </p:attrNameLst>
                                      </p:cBhvr>
                                      <p:to>
                                        <p:strVal val="visible"/>
                                      </p:to>
                                    </p:set>
                                    <p:anim calcmode="lin" valueType="num">
                                      <p:cBhvr>
                                        <p:cTn id="59" dur="300" fill="hold"/>
                                        <p:tgtEl>
                                          <p:spTgt spid="31"/>
                                        </p:tgtEl>
                                        <p:attrNameLst>
                                          <p:attrName>ppt_w</p:attrName>
                                        </p:attrNameLst>
                                      </p:cBhvr>
                                      <p:tavLst>
                                        <p:tav tm="0">
                                          <p:val>
                                            <p:fltVal val="0"/>
                                          </p:val>
                                        </p:tav>
                                        <p:tav tm="100000">
                                          <p:val>
                                            <p:strVal val="#ppt_w"/>
                                          </p:val>
                                        </p:tav>
                                      </p:tavLst>
                                    </p:anim>
                                    <p:anim calcmode="lin" valueType="num">
                                      <p:cBhvr>
                                        <p:cTn id="60" dur="300" fill="hold"/>
                                        <p:tgtEl>
                                          <p:spTgt spid="31"/>
                                        </p:tgtEl>
                                        <p:attrNameLst>
                                          <p:attrName>ppt_h</p:attrName>
                                        </p:attrNameLst>
                                      </p:cBhvr>
                                      <p:tavLst>
                                        <p:tav tm="0">
                                          <p:val>
                                            <p:fltVal val="0"/>
                                          </p:val>
                                        </p:tav>
                                        <p:tav tm="100000">
                                          <p:val>
                                            <p:strVal val="#ppt_h"/>
                                          </p:val>
                                        </p:tav>
                                      </p:tavLst>
                                    </p:anim>
                                    <p:animEffect transition="in" filter="fade">
                                      <p:cBhvr>
                                        <p:cTn id="61" dur="300"/>
                                        <p:tgtEl>
                                          <p:spTgt spid="31"/>
                                        </p:tgtEl>
                                      </p:cBhvr>
                                    </p:animEffect>
                                  </p:childTnLst>
                                </p:cTn>
                              </p:par>
                              <p:par>
                                <p:cTn id="62" presetID="6" presetClass="emph" presetSubtype="0" autoRev="1" fill="hold" nodeType="withEffect">
                                  <p:stCondLst>
                                    <p:cond delay="1400"/>
                                  </p:stCondLst>
                                  <p:childTnLst>
                                    <p:animScale>
                                      <p:cBhvr>
                                        <p:cTn id="63" dur="150" fill="hold"/>
                                        <p:tgtEl>
                                          <p:spTgt spid="31"/>
                                        </p:tgtEl>
                                      </p:cBhvr>
                                      <p:by x="110000" y="110000"/>
                                    </p:animScale>
                                  </p:childTnLst>
                                </p:cTn>
                              </p:par>
                              <p:par>
                                <p:cTn id="64" presetID="53" presetClass="entr" presetSubtype="16" fill="hold" grpId="0" nodeType="withEffect">
                                  <p:stCondLst>
                                    <p:cond delay="900"/>
                                  </p:stCondLst>
                                  <p:childTnLst>
                                    <p:set>
                                      <p:cBhvr>
                                        <p:cTn id="65" dur="1" fill="hold">
                                          <p:stCondLst>
                                            <p:cond delay="0"/>
                                          </p:stCondLst>
                                        </p:cTn>
                                        <p:tgtEl>
                                          <p:spTgt spid="8"/>
                                        </p:tgtEl>
                                        <p:attrNameLst>
                                          <p:attrName>style.visibility</p:attrName>
                                        </p:attrNameLst>
                                      </p:cBhvr>
                                      <p:to>
                                        <p:strVal val="visible"/>
                                      </p:to>
                                    </p:set>
                                    <p:anim calcmode="lin" valueType="num">
                                      <p:cBhvr>
                                        <p:cTn id="66" dur="300" fill="hold"/>
                                        <p:tgtEl>
                                          <p:spTgt spid="8"/>
                                        </p:tgtEl>
                                        <p:attrNameLst>
                                          <p:attrName>ppt_w</p:attrName>
                                        </p:attrNameLst>
                                      </p:cBhvr>
                                      <p:tavLst>
                                        <p:tav tm="0">
                                          <p:val>
                                            <p:fltVal val="0"/>
                                          </p:val>
                                        </p:tav>
                                        <p:tav tm="100000">
                                          <p:val>
                                            <p:strVal val="#ppt_w"/>
                                          </p:val>
                                        </p:tav>
                                      </p:tavLst>
                                    </p:anim>
                                    <p:anim calcmode="lin" valueType="num">
                                      <p:cBhvr>
                                        <p:cTn id="67" dur="300" fill="hold"/>
                                        <p:tgtEl>
                                          <p:spTgt spid="8"/>
                                        </p:tgtEl>
                                        <p:attrNameLst>
                                          <p:attrName>ppt_h</p:attrName>
                                        </p:attrNameLst>
                                      </p:cBhvr>
                                      <p:tavLst>
                                        <p:tav tm="0">
                                          <p:val>
                                            <p:fltVal val="0"/>
                                          </p:val>
                                        </p:tav>
                                        <p:tav tm="100000">
                                          <p:val>
                                            <p:strVal val="#ppt_h"/>
                                          </p:val>
                                        </p:tav>
                                      </p:tavLst>
                                    </p:anim>
                                    <p:animEffect transition="in" filter="fade">
                                      <p:cBhvr>
                                        <p:cTn id="68" dur="300"/>
                                        <p:tgtEl>
                                          <p:spTgt spid="8"/>
                                        </p:tgtEl>
                                      </p:cBhvr>
                                    </p:animEffect>
                                  </p:childTnLst>
                                </p:cTn>
                              </p:par>
                              <p:par>
                                <p:cTn id="69" presetID="6" presetClass="emph" presetSubtype="0" autoRev="1" fill="hold" grpId="1" nodeType="withEffect">
                                  <p:stCondLst>
                                    <p:cond delay="1200"/>
                                  </p:stCondLst>
                                  <p:childTnLst>
                                    <p:animScale>
                                      <p:cBhvr>
                                        <p:cTn id="70" dur="150" fill="hold"/>
                                        <p:tgtEl>
                                          <p:spTgt spid="8"/>
                                        </p:tgtEl>
                                      </p:cBhvr>
                                      <p:by x="110000" y="110000"/>
                                    </p:animScale>
                                  </p:childTnLst>
                                </p:cTn>
                              </p:par>
                              <p:par>
                                <p:cTn id="71" presetID="53" presetClass="entr" presetSubtype="16" fill="hold" grpId="0" nodeType="withEffect">
                                  <p:stCondLst>
                                    <p:cond delay="10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300" fill="hold"/>
                                        <p:tgtEl>
                                          <p:spTgt spid="11"/>
                                        </p:tgtEl>
                                        <p:attrNameLst>
                                          <p:attrName>ppt_w</p:attrName>
                                        </p:attrNameLst>
                                      </p:cBhvr>
                                      <p:tavLst>
                                        <p:tav tm="0">
                                          <p:val>
                                            <p:fltVal val="0"/>
                                          </p:val>
                                        </p:tav>
                                        <p:tav tm="100000">
                                          <p:val>
                                            <p:strVal val="#ppt_w"/>
                                          </p:val>
                                        </p:tav>
                                      </p:tavLst>
                                    </p:anim>
                                    <p:anim calcmode="lin" valueType="num">
                                      <p:cBhvr>
                                        <p:cTn id="74" dur="300" fill="hold"/>
                                        <p:tgtEl>
                                          <p:spTgt spid="11"/>
                                        </p:tgtEl>
                                        <p:attrNameLst>
                                          <p:attrName>ppt_h</p:attrName>
                                        </p:attrNameLst>
                                      </p:cBhvr>
                                      <p:tavLst>
                                        <p:tav tm="0">
                                          <p:val>
                                            <p:fltVal val="0"/>
                                          </p:val>
                                        </p:tav>
                                        <p:tav tm="100000">
                                          <p:val>
                                            <p:strVal val="#ppt_h"/>
                                          </p:val>
                                        </p:tav>
                                      </p:tavLst>
                                    </p:anim>
                                    <p:animEffect transition="in" filter="fade">
                                      <p:cBhvr>
                                        <p:cTn id="75" dur="300"/>
                                        <p:tgtEl>
                                          <p:spTgt spid="11"/>
                                        </p:tgtEl>
                                      </p:cBhvr>
                                    </p:animEffect>
                                  </p:childTnLst>
                                </p:cTn>
                              </p:par>
                              <p:par>
                                <p:cTn id="76" presetID="6" presetClass="emph" presetSubtype="0" autoRev="1" fill="hold" grpId="1" nodeType="withEffect">
                                  <p:stCondLst>
                                    <p:cond delay="1300"/>
                                  </p:stCondLst>
                                  <p:childTnLst>
                                    <p:animScale>
                                      <p:cBhvr>
                                        <p:cTn id="77" dur="150" fill="hold"/>
                                        <p:tgtEl>
                                          <p:spTgt spid="11"/>
                                        </p:tgtEl>
                                      </p:cBhvr>
                                      <p:by x="110000" y="110000"/>
                                    </p:animScale>
                                  </p:childTnLst>
                                </p:cTn>
                              </p:par>
                              <p:par>
                                <p:cTn id="78" presetID="53" presetClass="entr" presetSubtype="16" fill="hold" grpId="0" nodeType="withEffect">
                                  <p:stCondLst>
                                    <p:cond delay="1100"/>
                                  </p:stCondLst>
                                  <p:childTnLst>
                                    <p:set>
                                      <p:cBhvr>
                                        <p:cTn id="79" dur="1" fill="hold">
                                          <p:stCondLst>
                                            <p:cond delay="0"/>
                                          </p:stCondLst>
                                        </p:cTn>
                                        <p:tgtEl>
                                          <p:spTgt spid="7"/>
                                        </p:tgtEl>
                                        <p:attrNameLst>
                                          <p:attrName>style.visibility</p:attrName>
                                        </p:attrNameLst>
                                      </p:cBhvr>
                                      <p:to>
                                        <p:strVal val="visible"/>
                                      </p:to>
                                    </p:set>
                                    <p:anim calcmode="lin" valueType="num">
                                      <p:cBhvr>
                                        <p:cTn id="80" dur="300" fill="hold"/>
                                        <p:tgtEl>
                                          <p:spTgt spid="7"/>
                                        </p:tgtEl>
                                        <p:attrNameLst>
                                          <p:attrName>ppt_w</p:attrName>
                                        </p:attrNameLst>
                                      </p:cBhvr>
                                      <p:tavLst>
                                        <p:tav tm="0">
                                          <p:val>
                                            <p:fltVal val="0"/>
                                          </p:val>
                                        </p:tav>
                                        <p:tav tm="100000">
                                          <p:val>
                                            <p:strVal val="#ppt_w"/>
                                          </p:val>
                                        </p:tav>
                                      </p:tavLst>
                                    </p:anim>
                                    <p:anim calcmode="lin" valueType="num">
                                      <p:cBhvr>
                                        <p:cTn id="81" dur="300" fill="hold"/>
                                        <p:tgtEl>
                                          <p:spTgt spid="7"/>
                                        </p:tgtEl>
                                        <p:attrNameLst>
                                          <p:attrName>ppt_h</p:attrName>
                                        </p:attrNameLst>
                                      </p:cBhvr>
                                      <p:tavLst>
                                        <p:tav tm="0">
                                          <p:val>
                                            <p:fltVal val="0"/>
                                          </p:val>
                                        </p:tav>
                                        <p:tav tm="100000">
                                          <p:val>
                                            <p:strVal val="#ppt_h"/>
                                          </p:val>
                                        </p:tav>
                                      </p:tavLst>
                                    </p:anim>
                                    <p:animEffect transition="in" filter="fade">
                                      <p:cBhvr>
                                        <p:cTn id="82" dur="300"/>
                                        <p:tgtEl>
                                          <p:spTgt spid="7"/>
                                        </p:tgtEl>
                                      </p:cBhvr>
                                    </p:animEffect>
                                  </p:childTnLst>
                                </p:cTn>
                              </p:par>
                              <p:par>
                                <p:cTn id="83" presetID="6" presetClass="emph" presetSubtype="0" autoRev="1" fill="hold" grpId="1" nodeType="withEffect">
                                  <p:stCondLst>
                                    <p:cond delay="1400"/>
                                  </p:stCondLst>
                                  <p:childTnLst>
                                    <p:animScale>
                                      <p:cBhvr>
                                        <p:cTn id="84" dur="150" fill="hold"/>
                                        <p:tgtEl>
                                          <p:spTgt spid="7"/>
                                        </p:tgtEl>
                                      </p:cBhvr>
                                      <p:by x="110000" y="110000"/>
                                    </p:animScale>
                                  </p:childTnLst>
                                </p:cTn>
                              </p:par>
                              <p:par>
                                <p:cTn id="85" presetID="53" presetClass="entr" presetSubtype="16" fill="hold" grpId="0" nodeType="withEffect">
                                  <p:stCondLst>
                                    <p:cond delay="1200"/>
                                  </p:stCondLst>
                                  <p:childTnLst>
                                    <p:set>
                                      <p:cBhvr>
                                        <p:cTn id="86" dur="1" fill="hold">
                                          <p:stCondLst>
                                            <p:cond delay="0"/>
                                          </p:stCondLst>
                                        </p:cTn>
                                        <p:tgtEl>
                                          <p:spTgt spid="9"/>
                                        </p:tgtEl>
                                        <p:attrNameLst>
                                          <p:attrName>style.visibility</p:attrName>
                                        </p:attrNameLst>
                                      </p:cBhvr>
                                      <p:to>
                                        <p:strVal val="visible"/>
                                      </p:to>
                                    </p:set>
                                    <p:anim calcmode="lin" valueType="num">
                                      <p:cBhvr>
                                        <p:cTn id="87" dur="300" fill="hold"/>
                                        <p:tgtEl>
                                          <p:spTgt spid="9"/>
                                        </p:tgtEl>
                                        <p:attrNameLst>
                                          <p:attrName>ppt_w</p:attrName>
                                        </p:attrNameLst>
                                      </p:cBhvr>
                                      <p:tavLst>
                                        <p:tav tm="0">
                                          <p:val>
                                            <p:fltVal val="0"/>
                                          </p:val>
                                        </p:tav>
                                        <p:tav tm="100000">
                                          <p:val>
                                            <p:strVal val="#ppt_w"/>
                                          </p:val>
                                        </p:tav>
                                      </p:tavLst>
                                    </p:anim>
                                    <p:anim calcmode="lin" valueType="num">
                                      <p:cBhvr>
                                        <p:cTn id="88" dur="300" fill="hold"/>
                                        <p:tgtEl>
                                          <p:spTgt spid="9"/>
                                        </p:tgtEl>
                                        <p:attrNameLst>
                                          <p:attrName>ppt_h</p:attrName>
                                        </p:attrNameLst>
                                      </p:cBhvr>
                                      <p:tavLst>
                                        <p:tav tm="0">
                                          <p:val>
                                            <p:fltVal val="0"/>
                                          </p:val>
                                        </p:tav>
                                        <p:tav tm="100000">
                                          <p:val>
                                            <p:strVal val="#ppt_h"/>
                                          </p:val>
                                        </p:tav>
                                      </p:tavLst>
                                    </p:anim>
                                    <p:animEffect transition="in" filter="fade">
                                      <p:cBhvr>
                                        <p:cTn id="89" dur="300"/>
                                        <p:tgtEl>
                                          <p:spTgt spid="9"/>
                                        </p:tgtEl>
                                      </p:cBhvr>
                                    </p:animEffect>
                                  </p:childTnLst>
                                </p:cTn>
                              </p:par>
                              <p:par>
                                <p:cTn id="90" presetID="6" presetClass="emph" presetSubtype="0" autoRev="1" fill="hold" grpId="1" nodeType="withEffect">
                                  <p:stCondLst>
                                    <p:cond delay="1500"/>
                                  </p:stCondLst>
                                  <p:childTnLst>
                                    <p:animScale>
                                      <p:cBhvr>
                                        <p:cTn id="91" dur="150" fill="hold"/>
                                        <p:tgtEl>
                                          <p:spTgt spid="9"/>
                                        </p:tgtEl>
                                      </p:cBhvr>
                                      <p:by x="110000" y="110000"/>
                                    </p:animScale>
                                  </p:childTnLst>
                                </p:cTn>
                              </p:par>
                              <p:par>
                                <p:cTn id="92" presetID="41" presetClass="entr" presetSubtype="0" fill="hold" grpId="0" nodeType="withEffect">
                                  <p:stCondLst>
                                    <p:cond delay="1500"/>
                                  </p:stCondLst>
                                  <p:iterate type="lt">
                                    <p:tmPct val="10000"/>
                                  </p:iterate>
                                  <p:childTnLst>
                                    <p:set>
                                      <p:cBhvr>
                                        <p:cTn id="93" dur="1" fill="hold">
                                          <p:stCondLst>
                                            <p:cond delay="0"/>
                                          </p:stCondLst>
                                        </p:cTn>
                                        <p:tgtEl>
                                          <p:spTgt spid="14"/>
                                        </p:tgtEl>
                                        <p:attrNameLst>
                                          <p:attrName>style.visibility</p:attrName>
                                        </p:attrNameLst>
                                      </p:cBhvr>
                                      <p:to>
                                        <p:strVal val="visible"/>
                                      </p:to>
                                    </p:set>
                                    <p:anim calcmode="lin" valueType="num">
                                      <p:cBhvr>
                                        <p:cTn id="9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4"/>
                                        </p:tgtEl>
                                        <p:attrNameLst>
                                          <p:attrName>ppt_y</p:attrName>
                                        </p:attrNameLst>
                                      </p:cBhvr>
                                      <p:tavLst>
                                        <p:tav tm="0">
                                          <p:val>
                                            <p:strVal val="#ppt_y"/>
                                          </p:val>
                                        </p:tav>
                                        <p:tav tm="100000">
                                          <p:val>
                                            <p:strVal val="#ppt_y"/>
                                          </p:val>
                                        </p:tav>
                                      </p:tavLst>
                                    </p:anim>
                                    <p:anim calcmode="lin" valueType="num">
                                      <p:cBhvr>
                                        <p:cTn id="9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4"/>
                                        </p:tgtEl>
                                      </p:cBhvr>
                                    </p:animEffect>
                                  </p:childTnLst>
                                </p:cTn>
                              </p:par>
                              <p:par>
                                <p:cTn id="99" presetID="2" presetClass="entr" presetSubtype="4" fill="hold" grpId="0" nodeType="withEffect">
                                  <p:stCondLst>
                                    <p:cond delay="240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750" fill="hold"/>
                                        <p:tgtEl>
                                          <p:spTgt spid="15"/>
                                        </p:tgtEl>
                                        <p:attrNameLst>
                                          <p:attrName>ppt_x</p:attrName>
                                        </p:attrNameLst>
                                      </p:cBhvr>
                                      <p:tavLst>
                                        <p:tav tm="0">
                                          <p:val>
                                            <p:strVal val="#ppt_x"/>
                                          </p:val>
                                        </p:tav>
                                        <p:tav tm="100000">
                                          <p:val>
                                            <p:strVal val="#ppt_x"/>
                                          </p:val>
                                        </p:tav>
                                      </p:tavLst>
                                    </p:anim>
                                    <p:anim calcmode="lin" valueType="num">
                                      <p:cBhvr additive="base">
                                        <p:cTn id="10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3" fill="hold" display="0">
                  <p:stCondLst>
                    <p:cond delay="indefinite"/>
                  </p:stCondLst>
                  <p:endCondLst>
                    <p:cond evt="onPrev" delay="0">
                      <p:tgtEl>
                        <p:sldTgt/>
                      </p:tgtEl>
                    </p:cond>
                    <p:cond evt="onStopAudio" delay="0">
                      <p:tgtEl>
                        <p:sldTgt/>
                      </p:tgtEl>
                    </p:cond>
                  </p:endCondLst>
                </p:cTn>
                <p:tgtEl>
                  <p:spTgt spid="41"/>
                </p:tgtEl>
              </p:cMediaNode>
            </p:audio>
          </p:childTnLst>
        </p:cTn>
      </p:par>
    </p:tnLst>
    <p:bldLst>
      <p:bldP spid="2" grpId="0" animBg="1"/>
      <p:bldP spid="3" grpId="0"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p:bldP spid="13" grpId="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5"/>
          <p:cNvSpPr>
            <a:spLocks noChangeArrowheads="1"/>
          </p:cNvSpPr>
          <p:nvPr/>
        </p:nvSpPr>
        <p:spPr bwMode="auto">
          <a:xfrm>
            <a:off x="3459164" y="3073997"/>
            <a:ext cx="2505075" cy="2536825"/>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8"/>
              <a:gd name="T169" fmla="*/ 0 h 1598"/>
              <a:gd name="T170" fmla="*/ 1578 w 1578"/>
              <a:gd name="T171" fmla="*/ 1598 h 15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chemeClr val="accent2"/>
          </a:solidFill>
          <a:ln>
            <a:noFill/>
          </a:ln>
        </p:spPr>
        <p:txBody>
          <a:bodyPr lIns="91440" tIns="45720" rIns="91440" bIns="45720"/>
          <a:lstStyle/>
          <a:p>
            <a:endParaRPr lang="zh-CN" altLang="zh-CN"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1" name="Freeform 6"/>
          <p:cNvSpPr>
            <a:spLocks noChangeArrowheads="1"/>
          </p:cNvSpPr>
          <p:nvPr/>
        </p:nvSpPr>
        <p:spPr bwMode="auto">
          <a:xfrm>
            <a:off x="1052513" y="2331045"/>
            <a:ext cx="2520951" cy="2533651"/>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1"/>
          </a:solidFill>
          <a:ln>
            <a:noFill/>
          </a:ln>
        </p:spPr>
        <p:txBody>
          <a:bodyPr lIns="91440" tIns="45720" rIns="91440" bIns="45720"/>
          <a:lstStyle/>
          <a:p>
            <a:endParaRPr lang="zh-CN" altLang="zh-CN"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Freeform 7"/>
          <p:cNvSpPr>
            <a:spLocks noChangeArrowheads="1"/>
          </p:cNvSpPr>
          <p:nvPr/>
        </p:nvSpPr>
        <p:spPr bwMode="auto">
          <a:xfrm>
            <a:off x="5884863" y="2331045"/>
            <a:ext cx="2520951" cy="2533651"/>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82" y="1596"/>
                </a:ln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lnTo>
                  <a:pt x="104" y="1596"/>
                </a:lnTo>
                <a:close/>
              </a:path>
            </a:pathLst>
          </a:custGeom>
          <a:solidFill>
            <a:schemeClr val="accent3"/>
          </a:solidFill>
          <a:ln>
            <a:noFill/>
          </a:ln>
        </p:spPr>
        <p:txBody>
          <a:bodyPr lIns="91440" tIns="45720" rIns="91440" bIns="45720"/>
          <a:lstStyle/>
          <a:p>
            <a:endParaRPr lang="zh-CN" altLang="zh-CN"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Freeform 8"/>
          <p:cNvSpPr>
            <a:spLocks noChangeArrowheads="1"/>
          </p:cNvSpPr>
          <p:nvPr/>
        </p:nvSpPr>
        <p:spPr bwMode="auto">
          <a:xfrm>
            <a:off x="8491540" y="3073997"/>
            <a:ext cx="2511425" cy="2536825"/>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2"/>
              <a:gd name="T169" fmla="*/ 0 h 1598"/>
              <a:gd name="T170" fmla="*/ 1582 w 1582"/>
              <a:gd name="T171" fmla="*/ 1598 h 15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2" h="1598">
                <a:moveTo>
                  <a:pt x="1476" y="0"/>
                </a:moveTo>
                <a:lnTo>
                  <a:pt x="98" y="0"/>
                </a:ln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lnTo>
                  <a:pt x="1476" y="0"/>
                </a:lnTo>
                <a:close/>
              </a:path>
            </a:pathLst>
          </a:custGeom>
          <a:solidFill>
            <a:schemeClr val="accent4"/>
          </a:solidFill>
          <a:ln>
            <a:noFill/>
          </a:ln>
        </p:spPr>
        <p:txBody>
          <a:bodyPr lIns="91440" tIns="45720" rIns="91440" bIns="45720"/>
          <a:lstStyle/>
          <a:p>
            <a:endParaRPr lang="zh-CN" altLang="zh-CN" sz="24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4" name="文本框 12"/>
          <p:cNvSpPr>
            <a:spLocks noChangeArrowheads="1"/>
          </p:cNvSpPr>
          <p:nvPr/>
        </p:nvSpPr>
        <p:spPr bwMode="auto">
          <a:xfrm>
            <a:off x="1552577" y="3308946"/>
            <a:ext cx="925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sz="4400">
                <a:solidFill>
                  <a:schemeClr val="bg1"/>
                </a:solidFill>
                <a:ea typeface="MS Gothic" panose="020B0609070205080204" pitchFamily="49" charset="-128"/>
              </a:rPr>
              <a:t>01</a:t>
            </a:r>
            <a:endParaRPr lang="zh-CN" altLang="en-US" sz="4400">
              <a:solidFill>
                <a:schemeClr val="bg1"/>
              </a:solidFill>
              <a:ea typeface="MS Gothic" panose="020B0609070205080204" pitchFamily="49" charset="-128"/>
            </a:endParaRPr>
          </a:p>
        </p:txBody>
      </p:sp>
      <p:pic>
        <p:nvPicPr>
          <p:cNvPr id="85" name="图片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9826" y="3388322"/>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直接连接符 15"/>
          <p:cNvSpPr>
            <a:spLocks noChangeShapeType="1"/>
          </p:cNvSpPr>
          <p:nvPr/>
        </p:nvSpPr>
        <p:spPr bwMode="auto">
          <a:xfrm>
            <a:off x="1539876" y="4132860"/>
            <a:ext cx="1547813" cy="1587"/>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lIns="91440" tIns="45720" rIns="91440" bIns="45720"/>
          <a:lstStyle/>
          <a:p>
            <a:endParaRPr lang="zh-CN" altLang="en-US" sz="2400"/>
          </a:p>
        </p:txBody>
      </p:sp>
      <p:sp>
        <p:nvSpPr>
          <p:cNvPr id="87" name="矩形 16"/>
          <p:cNvSpPr>
            <a:spLocks noChangeArrowheads="1"/>
          </p:cNvSpPr>
          <p:nvPr/>
        </p:nvSpPr>
        <p:spPr bwMode="auto">
          <a:xfrm>
            <a:off x="1522353" y="4109046"/>
            <a:ext cx="1620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lnSpc>
                <a:spcPct val="150000"/>
              </a:lnSpc>
            </a:pPr>
            <a:r>
              <a:rPr lang="zh-CN" altLang="en-US" sz="2800" b="1">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8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8" name="文本框 17"/>
          <p:cNvSpPr>
            <a:spLocks noChangeArrowheads="1"/>
          </p:cNvSpPr>
          <p:nvPr/>
        </p:nvSpPr>
        <p:spPr bwMode="auto">
          <a:xfrm>
            <a:off x="6424613" y="3308946"/>
            <a:ext cx="925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sz="4400">
                <a:solidFill>
                  <a:schemeClr val="bg1"/>
                </a:solidFill>
                <a:ea typeface="MS Gothic" panose="020B0609070205080204" pitchFamily="49" charset="-128"/>
              </a:rPr>
              <a:t>03</a:t>
            </a:r>
            <a:endParaRPr lang="zh-CN" altLang="en-US" sz="4400">
              <a:solidFill>
                <a:schemeClr val="bg1"/>
              </a:solidFill>
              <a:ea typeface="MS Gothic" panose="020B0609070205080204" pitchFamily="49" charset="-128"/>
            </a:endParaRPr>
          </a:p>
        </p:txBody>
      </p:sp>
      <p:pic>
        <p:nvPicPr>
          <p:cNvPr id="89" name="图片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81865" y="3388322"/>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直接连接符 19"/>
          <p:cNvSpPr>
            <a:spLocks noChangeShapeType="1"/>
          </p:cNvSpPr>
          <p:nvPr/>
        </p:nvSpPr>
        <p:spPr bwMode="auto">
          <a:xfrm>
            <a:off x="6411914" y="4132860"/>
            <a:ext cx="1547812" cy="1587"/>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lIns="91440" tIns="45720" rIns="91440" bIns="45720"/>
          <a:lstStyle/>
          <a:p>
            <a:endParaRPr lang="zh-CN" altLang="en-US" sz="2400"/>
          </a:p>
        </p:txBody>
      </p:sp>
      <p:sp>
        <p:nvSpPr>
          <p:cNvPr id="91" name="矩形 20"/>
          <p:cNvSpPr>
            <a:spLocks noChangeArrowheads="1"/>
          </p:cNvSpPr>
          <p:nvPr/>
        </p:nvSpPr>
        <p:spPr bwMode="auto">
          <a:xfrm>
            <a:off x="6394390" y="4109046"/>
            <a:ext cx="1620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lnSpc>
                <a:spcPct val="150000"/>
              </a:lnSpc>
            </a:pPr>
            <a:r>
              <a:rPr lang="zh-CN" altLang="en-US" sz="2800" b="1">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8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 name="文本框 21"/>
          <p:cNvSpPr>
            <a:spLocks noChangeArrowheads="1"/>
          </p:cNvSpPr>
          <p:nvPr/>
        </p:nvSpPr>
        <p:spPr bwMode="auto">
          <a:xfrm>
            <a:off x="3983039" y="3131146"/>
            <a:ext cx="925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sz="4400">
                <a:solidFill>
                  <a:schemeClr val="bg1"/>
                </a:solidFill>
                <a:ea typeface="MS Gothic" panose="020B0609070205080204" pitchFamily="49" charset="-128"/>
              </a:rPr>
              <a:t>02</a:t>
            </a:r>
            <a:endParaRPr lang="zh-CN" altLang="en-US" sz="4400">
              <a:solidFill>
                <a:schemeClr val="bg1"/>
              </a:solidFill>
              <a:ea typeface="MS Gothic" panose="020B0609070205080204" pitchFamily="49" charset="-128"/>
            </a:endParaRPr>
          </a:p>
        </p:txBody>
      </p:sp>
      <p:pic>
        <p:nvPicPr>
          <p:cNvPr id="93" name="图片 2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38702" y="3212110"/>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直接连接符 23"/>
          <p:cNvSpPr>
            <a:spLocks noChangeShapeType="1"/>
          </p:cNvSpPr>
          <p:nvPr/>
        </p:nvSpPr>
        <p:spPr bwMode="auto">
          <a:xfrm>
            <a:off x="3914776" y="3915371"/>
            <a:ext cx="1547813" cy="0"/>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lIns="91440" tIns="45720" rIns="91440" bIns="45720"/>
          <a:lstStyle/>
          <a:p>
            <a:endParaRPr lang="zh-CN" altLang="en-US" sz="2400"/>
          </a:p>
        </p:txBody>
      </p:sp>
      <p:sp>
        <p:nvSpPr>
          <p:cNvPr id="95" name="矩形 24"/>
          <p:cNvSpPr>
            <a:spLocks noChangeArrowheads="1"/>
          </p:cNvSpPr>
          <p:nvPr/>
        </p:nvSpPr>
        <p:spPr bwMode="auto">
          <a:xfrm>
            <a:off x="4256328" y="3999510"/>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28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en-US" sz="28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800" b="1">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8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 name="文本框 25"/>
          <p:cNvSpPr>
            <a:spLocks noChangeArrowheads="1"/>
          </p:cNvSpPr>
          <p:nvPr/>
        </p:nvSpPr>
        <p:spPr bwMode="auto">
          <a:xfrm>
            <a:off x="8994776" y="3131146"/>
            <a:ext cx="925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sz="4400">
                <a:solidFill>
                  <a:schemeClr val="bg1"/>
                </a:solidFill>
                <a:ea typeface="MS Gothic" panose="020B0609070205080204" pitchFamily="49" charset="-128"/>
              </a:rPr>
              <a:t>04</a:t>
            </a:r>
            <a:endParaRPr lang="zh-CN" altLang="en-US" sz="4400">
              <a:solidFill>
                <a:schemeClr val="bg1"/>
              </a:solidFill>
              <a:ea typeface="MS Gothic" panose="020B0609070205080204" pitchFamily="49" charset="-128"/>
            </a:endParaRPr>
          </a:p>
        </p:txBody>
      </p:sp>
      <p:pic>
        <p:nvPicPr>
          <p:cNvPr id="97" name="图片 2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50439" y="3212110"/>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直接连接符 27"/>
          <p:cNvSpPr>
            <a:spLocks noChangeShapeType="1"/>
          </p:cNvSpPr>
          <p:nvPr/>
        </p:nvSpPr>
        <p:spPr bwMode="auto">
          <a:xfrm>
            <a:off x="8926514" y="3915371"/>
            <a:ext cx="1547812" cy="0"/>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lIns="91440" tIns="45720" rIns="91440" bIns="45720"/>
          <a:lstStyle/>
          <a:p>
            <a:endParaRPr lang="zh-CN" altLang="en-US" sz="2400"/>
          </a:p>
        </p:txBody>
      </p:sp>
      <p:sp>
        <p:nvSpPr>
          <p:cNvPr id="99" name="矩形 28"/>
          <p:cNvSpPr>
            <a:spLocks noChangeArrowheads="1"/>
          </p:cNvSpPr>
          <p:nvPr/>
        </p:nvSpPr>
        <p:spPr bwMode="auto">
          <a:xfrm>
            <a:off x="9268065" y="3999510"/>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28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en-US" sz="28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800" b="1">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8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1" name="矩形 30"/>
          <p:cNvSpPr>
            <a:spLocks noChangeArrowheads="1"/>
          </p:cNvSpPr>
          <p:nvPr/>
        </p:nvSpPr>
        <p:spPr bwMode="auto">
          <a:xfrm>
            <a:off x="1034670" y="4944071"/>
            <a:ext cx="25387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103" name="矩形 32"/>
          <p:cNvSpPr>
            <a:spLocks noChangeArrowheads="1"/>
          </p:cNvSpPr>
          <p:nvPr/>
        </p:nvSpPr>
        <p:spPr bwMode="auto">
          <a:xfrm>
            <a:off x="3464616" y="1800314"/>
            <a:ext cx="24548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105" name="矩形 34"/>
          <p:cNvSpPr>
            <a:spLocks noChangeArrowheads="1"/>
          </p:cNvSpPr>
          <p:nvPr/>
        </p:nvSpPr>
        <p:spPr bwMode="auto">
          <a:xfrm>
            <a:off x="5919473" y="4944071"/>
            <a:ext cx="24548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107" name="矩形 36"/>
          <p:cNvSpPr>
            <a:spLocks noChangeArrowheads="1"/>
          </p:cNvSpPr>
          <p:nvPr/>
        </p:nvSpPr>
        <p:spPr bwMode="auto">
          <a:xfrm>
            <a:off x="8457170" y="1800314"/>
            <a:ext cx="24548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fill="hold"/>
                                        <p:tgtEl>
                                          <p:spTgt spid="81"/>
                                        </p:tgtEl>
                                        <p:attrNameLst>
                                          <p:attrName>ppt_x</p:attrName>
                                        </p:attrNameLst>
                                      </p:cBhvr>
                                      <p:tavLst>
                                        <p:tav tm="0">
                                          <p:val>
                                            <p:strVal val="0-#ppt_w/2"/>
                                          </p:val>
                                        </p:tav>
                                        <p:tav tm="100000">
                                          <p:val>
                                            <p:strVal val="#ppt_x"/>
                                          </p:val>
                                        </p:tav>
                                      </p:tavLst>
                                    </p:anim>
                                    <p:anim calcmode="lin" valueType="num">
                                      <p:cBhvr additive="base">
                                        <p:cTn id="8" dur="1000" fill="hold"/>
                                        <p:tgtEl>
                                          <p:spTgt spid="81"/>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81"/>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500"/>
                                        <p:tgtEl>
                                          <p:spTgt spid="84"/>
                                        </p:tgtEl>
                                      </p:cBhvr>
                                    </p:animEffect>
                                  </p:childTnLst>
                                </p:cTn>
                              </p:par>
                              <p:par>
                                <p:cTn id="15" presetID="10"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par>
                                <p:cTn id="27" presetID="2" presetClass="entr" presetSubtype="12"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additive="base">
                                        <p:cTn id="29" dur="1000" fill="hold"/>
                                        <p:tgtEl>
                                          <p:spTgt spid="80"/>
                                        </p:tgtEl>
                                        <p:attrNameLst>
                                          <p:attrName>ppt_x</p:attrName>
                                        </p:attrNameLst>
                                      </p:cBhvr>
                                      <p:tavLst>
                                        <p:tav tm="0">
                                          <p:val>
                                            <p:strVal val="0-#ppt_w/2"/>
                                          </p:val>
                                        </p:tav>
                                        <p:tav tm="100000">
                                          <p:val>
                                            <p:strVal val="#ppt_x"/>
                                          </p:val>
                                        </p:tav>
                                      </p:tavLst>
                                    </p:anim>
                                    <p:anim calcmode="lin" valueType="num">
                                      <p:cBhvr additive="base">
                                        <p:cTn id="30" dur="1000" fill="hold"/>
                                        <p:tgtEl>
                                          <p:spTgt spid="80"/>
                                        </p:tgtEl>
                                        <p:attrNameLst>
                                          <p:attrName>ppt_y</p:attrName>
                                        </p:attrNameLst>
                                      </p:cBhvr>
                                      <p:tavLst>
                                        <p:tav tm="0">
                                          <p:val>
                                            <p:strVal val="1+#ppt_h/2"/>
                                          </p:val>
                                        </p:tav>
                                        <p:tav tm="100000">
                                          <p:val>
                                            <p:strVal val="#ppt_y"/>
                                          </p:val>
                                        </p:tav>
                                      </p:tavLst>
                                    </p:anim>
                                  </p:childTnLst>
                                </p:cTn>
                              </p:par>
                              <p:par>
                                <p:cTn id="31" presetID="8" presetClass="emph" presetSubtype="0" fill="hold" grpId="1" nodeType="withEffect">
                                  <p:stCondLst>
                                    <p:cond delay="0"/>
                                  </p:stCondLst>
                                  <p:childTnLst>
                                    <p:animRot by="21600000">
                                      <p:cBhvr>
                                        <p:cTn id="32" dur="1000" fill="hold"/>
                                        <p:tgtEl>
                                          <p:spTgt spid="80"/>
                                        </p:tgtEl>
                                        <p:attrNameLst>
                                          <p:attrName>r</p:attrName>
                                        </p:attrNameLst>
                                      </p:cBhvr>
                                    </p:animRo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500"/>
                                        <p:tgtEl>
                                          <p:spTgt spid="92"/>
                                        </p:tgtEl>
                                      </p:cBhvr>
                                    </p:animEffect>
                                  </p:childTnLst>
                                </p:cTn>
                              </p:par>
                              <p:par>
                                <p:cTn id="37" presetID="10"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500"/>
                                        <p:tgtEl>
                                          <p:spTgt spid="9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childTnLst>
                                </p:cTn>
                              </p:par>
                              <p:par>
                                <p:cTn id="49" presetID="2" presetClass="entr" presetSubtype="3"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1000" fill="hold"/>
                                        <p:tgtEl>
                                          <p:spTgt spid="82"/>
                                        </p:tgtEl>
                                        <p:attrNameLst>
                                          <p:attrName>ppt_x</p:attrName>
                                        </p:attrNameLst>
                                      </p:cBhvr>
                                      <p:tavLst>
                                        <p:tav tm="0">
                                          <p:val>
                                            <p:strVal val="1+#ppt_w/2"/>
                                          </p:val>
                                        </p:tav>
                                        <p:tav tm="100000">
                                          <p:val>
                                            <p:strVal val="#ppt_x"/>
                                          </p:val>
                                        </p:tav>
                                      </p:tavLst>
                                    </p:anim>
                                    <p:anim calcmode="lin" valueType="num">
                                      <p:cBhvr additive="base">
                                        <p:cTn id="52" dur="1000" fill="hold"/>
                                        <p:tgtEl>
                                          <p:spTgt spid="82"/>
                                        </p:tgtEl>
                                        <p:attrNameLst>
                                          <p:attrName>ppt_y</p:attrName>
                                        </p:attrNameLst>
                                      </p:cBhvr>
                                      <p:tavLst>
                                        <p:tav tm="0">
                                          <p:val>
                                            <p:strVal val="0-#ppt_h/2"/>
                                          </p:val>
                                        </p:tav>
                                        <p:tav tm="100000">
                                          <p:val>
                                            <p:strVal val="#ppt_y"/>
                                          </p:val>
                                        </p:tav>
                                      </p:tavLst>
                                    </p:anim>
                                  </p:childTnLst>
                                </p:cTn>
                              </p:par>
                              <p:par>
                                <p:cTn id="53" presetID="8" presetClass="emph" presetSubtype="0" fill="hold" grpId="1" nodeType="withEffect">
                                  <p:stCondLst>
                                    <p:cond delay="0"/>
                                  </p:stCondLst>
                                  <p:childTnLst>
                                    <p:animRot by="21600000">
                                      <p:cBhvr>
                                        <p:cTn id="54" dur="1000" fill="hold"/>
                                        <p:tgtEl>
                                          <p:spTgt spid="82"/>
                                        </p:tgtEl>
                                        <p:attrNameLst>
                                          <p:attrName>r</p:attrName>
                                        </p:attrNameLst>
                                      </p:cBhvr>
                                    </p:animRo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fade">
                                      <p:cBhvr>
                                        <p:cTn id="70" dur="500"/>
                                        <p:tgtEl>
                                          <p:spTgt spid="105"/>
                                        </p:tgtEl>
                                      </p:cBhvr>
                                    </p:animEffect>
                                  </p:childTnLst>
                                </p:cTn>
                              </p:par>
                              <p:par>
                                <p:cTn id="71" presetID="2" presetClass="entr" presetSubtype="6"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1000" fill="hold"/>
                                        <p:tgtEl>
                                          <p:spTgt spid="83"/>
                                        </p:tgtEl>
                                        <p:attrNameLst>
                                          <p:attrName>ppt_x</p:attrName>
                                        </p:attrNameLst>
                                      </p:cBhvr>
                                      <p:tavLst>
                                        <p:tav tm="0">
                                          <p:val>
                                            <p:strVal val="1+#ppt_w/2"/>
                                          </p:val>
                                        </p:tav>
                                        <p:tav tm="100000">
                                          <p:val>
                                            <p:strVal val="#ppt_x"/>
                                          </p:val>
                                        </p:tav>
                                      </p:tavLst>
                                    </p:anim>
                                    <p:anim calcmode="lin" valueType="num">
                                      <p:cBhvr additive="base">
                                        <p:cTn id="74" dur="1000" fill="hold"/>
                                        <p:tgtEl>
                                          <p:spTgt spid="83"/>
                                        </p:tgtEl>
                                        <p:attrNameLst>
                                          <p:attrName>ppt_y</p:attrName>
                                        </p:attrNameLst>
                                      </p:cBhvr>
                                      <p:tavLst>
                                        <p:tav tm="0">
                                          <p:val>
                                            <p:strVal val="1+#ppt_h/2"/>
                                          </p:val>
                                        </p:tav>
                                        <p:tav tm="100000">
                                          <p:val>
                                            <p:strVal val="#ppt_y"/>
                                          </p:val>
                                        </p:tav>
                                      </p:tavLst>
                                    </p:anim>
                                  </p:childTnLst>
                                </p:cTn>
                              </p:par>
                              <p:par>
                                <p:cTn id="75" presetID="8" presetClass="emph" presetSubtype="0" fill="hold" grpId="1" nodeType="withEffect">
                                  <p:stCondLst>
                                    <p:cond delay="0"/>
                                  </p:stCondLst>
                                  <p:childTnLst>
                                    <p:animRot by="21600000">
                                      <p:cBhvr>
                                        <p:cTn id="76" dur="1000" fill="hold"/>
                                        <p:tgtEl>
                                          <p:spTgt spid="83"/>
                                        </p:tgtEl>
                                        <p:attrNameLst>
                                          <p:attrName>r</p:attrName>
                                        </p:attrNameLst>
                                      </p:cBhvr>
                                    </p:animRo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500"/>
                                        <p:tgtEl>
                                          <p:spTgt spid="96"/>
                                        </p:tgtEl>
                                      </p:cBhvr>
                                    </p:animEffect>
                                  </p:childTnLst>
                                </p:cTn>
                              </p:par>
                              <p:par>
                                <p:cTn id="81" presetID="10" presetClass="entr" presetSubtype="0" fill="hold" nodeType="with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81" grpId="1" animBg="1"/>
      <p:bldP spid="82" grpId="0" animBg="1"/>
      <p:bldP spid="82" grpId="1" animBg="1"/>
      <p:bldP spid="83" grpId="0" animBg="1"/>
      <p:bldP spid="83" grpId="1" animBg="1"/>
      <p:bldP spid="84" grpId="0"/>
      <p:bldP spid="86" grpId="0" animBg="1"/>
      <p:bldP spid="87" grpId="0"/>
      <p:bldP spid="88" grpId="0"/>
      <p:bldP spid="90" grpId="0" animBg="1"/>
      <p:bldP spid="91" grpId="0"/>
      <p:bldP spid="92" grpId="0"/>
      <p:bldP spid="94" grpId="0" animBg="1"/>
      <p:bldP spid="95" grpId="0"/>
      <p:bldP spid="96" grpId="0"/>
      <p:bldP spid="98" grpId="0" animBg="1"/>
      <p:bldP spid="99" grpId="0"/>
      <p:bldP spid="101" grpId="0"/>
      <p:bldP spid="103" grpId="0"/>
      <p:bldP spid="105"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23189" y="1509393"/>
            <a:ext cx="2464128" cy="5348607"/>
            <a:chOff x="2732000" y="1132044"/>
            <a:chExt cx="1848096" cy="4011455"/>
          </a:xfrm>
        </p:grpSpPr>
        <p:sp>
          <p:nvSpPr>
            <p:cNvPr id="9" name="矩形 10"/>
            <p:cNvSpPr/>
            <p:nvPr/>
          </p:nvSpPr>
          <p:spPr>
            <a:xfrm>
              <a:off x="2774611" y="1311611"/>
              <a:ext cx="1805485" cy="3831888"/>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0" name="组合 9"/>
            <p:cNvGrpSpPr/>
            <p:nvPr/>
          </p:nvGrpSpPr>
          <p:grpSpPr>
            <a:xfrm>
              <a:off x="2732000" y="1132044"/>
              <a:ext cx="438655" cy="500090"/>
              <a:chOff x="2732000" y="1118792"/>
              <a:chExt cx="438655" cy="500090"/>
            </a:xfrm>
          </p:grpSpPr>
          <p:sp>
            <p:nvSpPr>
              <p:cNvPr id="11" name="椭圆 10"/>
              <p:cNvSpPr/>
              <p:nvPr/>
            </p:nvSpPr>
            <p:spPr>
              <a:xfrm>
                <a:off x="2732000" y="1158240"/>
                <a:ext cx="438655" cy="43865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TextBox 11"/>
              <p:cNvSpPr txBox="1"/>
              <p:nvPr/>
            </p:nvSpPr>
            <p:spPr>
              <a:xfrm>
                <a:off x="2774611" y="1118792"/>
                <a:ext cx="359714" cy="500090"/>
              </a:xfrm>
              <a:prstGeom prst="rect">
                <a:avLst/>
              </a:prstGeom>
              <a:noFill/>
            </p:spPr>
            <p:txBody>
              <a:bodyPr wrap="none" rtlCol="0">
                <a:spAutoFit/>
              </a:bodyPr>
              <a:lstStyle/>
              <a:p>
                <a:r>
                  <a:rPr lang="en-US" altLang="zh-CN" sz="3735" b="1">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735"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5949627" y="2072816"/>
            <a:ext cx="2426032" cy="4785184"/>
            <a:chOff x="4401829" y="1554612"/>
            <a:chExt cx="1819524" cy="3588888"/>
          </a:xfrm>
        </p:grpSpPr>
        <p:sp>
          <p:nvSpPr>
            <p:cNvPr id="14" name="圆角矩形 1"/>
            <p:cNvSpPr/>
            <p:nvPr/>
          </p:nvSpPr>
          <p:spPr>
            <a:xfrm flipH="1">
              <a:off x="4401829" y="1743659"/>
              <a:ext cx="1805485" cy="3399841"/>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782698" y="1554612"/>
              <a:ext cx="438655" cy="500090"/>
              <a:chOff x="5782698" y="1554612"/>
              <a:chExt cx="438655" cy="500090"/>
            </a:xfrm>
          </p:grpSpPr>
          <p:sp>
            <p:nvSpPr>
              <p:cNvPr id="16" name="椭圆 15"/>
              <p:cNvSpPr/>
              <p:nvPr/>
            </p:nvSpPr>
            <p:spPr>
              <a:xfrm>
                <a:off x="5782698" y="1596895"/>
                <a:ext cx="438655" cy="43865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TextBox 16"/>
              <p:cNvSpPr txBox="1"/>
              <p:nvPr/>
            </p:nvSpPr>
            <p:spPr>
              <a:xfrm>
                <a:off x="5822383" y="1554612"/>
                <a:ext cx="359714" cy="500090"/>
              </a:xfrm>
              <a:prstGeom prst="rect">
                <a:avLst/>
              </a:prstGeom>
              <a:noFill/>
            </p:spPr>
            <p:txBody>
              <a:bodyPr wrap="none" rtlCol="0">
                <a:spAutoFit/>
              </a:bodyPr>
              <a:lstStyle/>
              <a:p>
                <a:r>
                  <a:rPr lang="en-US" altLang="zh-CN" sz="3735" b="1">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735"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8" name="组合 17"/>
          <p:cNvGrpSpPr/>
          <p:nvPr/>
        </p:nvGrpSpPr>
        <p:grpSpPr>
          <a:xfrm>
            <a:off x="3723189" y="3909053"/>
            <a:ext cx="2464128" cy="2948947"/>
            <a:chOff x="2732000" y="2931790"/>
            <a:chExt cx="1848096" cy="2211710"/>
          </a:xfrm>
        </p:grpSpPr>
        <p:sp>
          <p:nvSpPr>
            <p:cNvPr id="19" name="圆角矩形 1"/>
            <p:cNvSpPr/>
            <p:nvPr/>
          </p:nvSpPr>
          <p:spPr>
            <a:xfrm>
              <a:off x="2774611" y="3111811"/>
              <a:ext cx="1805485" cy="2031689"/>
            </a:xfrm>
            <a:custGeom>
              <a:avLst/>
              <a:gdLst/>
              <a:ahLst/>
              <a:cxnLst/>
              <a:rect l="l" t="t" r="r" b="b"/>
              <a:pathLst>
                <a:path w="1805485" h="2031688">
                  <a:moveTo>
                    <a:pt x="356599" y="0"/>
                  </a:moveTo>
                  <a:lnTo>
                    <a:pt x="1346159" y="0"/>
                  </a:lnTo>
                  <a:cubicBezTo>
                    <a:pt x="1599838" y="0"/>
                    <a:pt x="1805485" y="205647"/>
                    <a:pt x="1805485" y="459326"/>
                  </a:cubicBezTo>
                  <a:lnTo>
                    <a:pt x="1805485" y="2031689"/>
                  </a:lnTo>
                  <a:lnTo>
                    <a:pt x="1628401" y="2031689"/>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732000" y="2931790"/>
              <a:ext cx="438655" cy="500090"/>
              <a:chOff x="2732000" y="1112912"/>
              <a:chExt cx="438655" cy="500090"/>
            </a:xfrm>
          </p:grpSpPr>
          <p:sp>
            <p:nvSpPr>
              <p:cNvPr id="21" name="椭圆 20"/>
              <p:cNvSpPr/>
              <p:nvPr/>
            </p:nvSpPr>
            <p:spPr>
              <a:xfrm>
                <a:off x="2732000" y="1158240"/>
                <a:ext cx="438655" cy="43865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TextBox 21"/>
              <p:cNvSpPr txBox="1"/>
              <p:nvPr/>
            </p:nvSpPr>
            <p:spPr>
              <a:xfrm>
                <a:off x="2758806" y="1112912"/>
                <a:ext cx="359714" cy="500090"/>
              </a:xfrm>
              <a:prstGeom prst="rect">
                <a:avLst/>
              </a:prstGeom>
              <a:noFill/>
            </p:spPr>
            <p:txBody>
              <a:bodyPr wrap="none" rtlCol="0">
                <a:spAutoFit/>
              </a:bodyPr>
              <a:lstStyle/>
              <a:p>
                <a:r>
                  <a:rPr lang="en-US" altLang="zh-CN" sz="3735" b="1">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735"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3" name="组合 22"/>
          <p:cNvGrpSpPr/>
          <p:nvPr/>
        </p:nvGrpSpPr>
        <p:grpSpPr>
          <a:xfrm>
            <a:off x="5949628" y="4485117"/>
            <a:ext cx="2426032" cy="2372883"/>
            <a:chOff x="4401829" y="3363838"/>
            <a:chExt cx="1819524" cy="1779662"/>
          </a:xfrm>
        </p:grpSpPr>
        <p:sp>
          <p:nvSpPr>
            <p:cNvPr id="24" name="圆角矩形 1"/>
            <p:cNvSpPr/>
            <p:nvPr/>
          </p:nvSpPr>
          <p:spPr>
            <a:xfrm flipH="1">
              <a:off x="4401829" y="3543858"/>
              <a:ext cx="1805485" cy="1599642"/>
            </a:xfrm>
            <a:custGeom>
              <a:avLst/>
              <a:gdLst/>
              <a:ahLst/>
              <a:cxnLst/>
              <a:rect l="l" t="t" r="r" b="b"/>
              <a:pathLst>
                <a:path w="1805485" h="1599642">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1599642"/>
                  </a:lnTo>
                  <a:lnTo>
                    <a:pt x="1805485" y="1599642"/>
                  </a:lnTo>
                  <a:lnTo>
                    <a:pt x="1805485" y="459326"/>
                  </a:lnTo>
                  <a:cubicBezTo>
                    <a:pt x="1805485" y="205647"/>
                    <a:pt x="1599838" y="0"/>
                    <a:pt x="1346159" y="0"/>
                  </a:cubicBezTo>
                  <a:close/>
                </a:path>
              </a:pathLst>
            </a:cu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782698" y="3363838"/>
              <a:ext cx="438655" cy="500090"/>
              <a:chOff x="5782698" y="1544960"/>
              <a:chExt cx="438655" cy="500090"/>
            </a:xfrm>
          </p:grpSpPr>
          <p:sp>
            <p:nvSpPr>
              <p:cNvPr id="26" name="椭圆 25"/>
              <p:cNvSpPr/>
              <p:nvPr/>
            </p:nvSpPr>
            <p:spPr>
              <a:xfrm>
                <a:off x="5782698" y="1596895"/>
                <a:ext cx="438655" cy="43865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7" name="TextBox 26"/>
              <p:cNvSpPr txBox="1"/>
              <p:nvPr/>
            </p:nvSpPr>
            <p:spPr>
              <a:xfrm>
                <a:off x="5807752" y="1544960"/>
                <a:ext cx="359714" cy="500090"/>
              </a:xfrm>
              <a:prstGeom prst="rect">
                <a:avLst/>
              </a:prstGeom>
              <a:noFill/>
            </p:spPr>
            <p:txBody>
              <a:bodyPr wrap="none" rtlCol="0">
                <a:spAutoFit/>
              </a:bodyPr>
              <a:lstStyle/>
              <a:p>
                <a:r>
                  <a:rPr lang="en-US" altLang="zh-CN" sz="3735" b="1">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735"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28" name="TextBox 27"/>
          <p:cNvSpPr txBox="1"/>
          <p:nvPr/>
        </p:nvSpPr>
        <p:spPr>
          <a:xfrm>
            <a:off x="1433824" y="1644641"/>
            <a:ext cx="1829347" cy="420564"/>
          </a:xfrm>
          <a:prstGeom prst="rect">
            <a:avLst/>
          </a:prstGeom>
          <a:noFill/>
        </p:spPr>
        <p:txBody>
          <a:bodyPr wrap="none" rtlCol="0">
            <a:spAutoFit/>
          </a:bodyPr>
          <a:lstStyle/>
          <a:p>
            <a:r>
              <a:rPr lang="zh-CN" altLang="en-US" sz="2135">
                <a:latin typeface="微软雅黑" panose="020B0503020204020204" pitchFamily="34" charset="-122"/>
                <a:ea typeface="微软雅黑" panose="020B0503020204020204" pitchFamily="34" charset="-122"/>
              </a:rPr>
              <a:t>输入标题文本</a:t>
            </a:r>
          </a:p>
        </p:txBody>
      </p:sp>
      <p:sp>
        <p:nvSpPr>
          <p:cNvPr id="29" name="Rectangle 13" descr="FD1DDF730CE4456e89755B07FE1653D0# #Rectangle 13"/>
          <p:cNvSpPr>
            <a:spLocks noChangeArrowheads="1"/>
          </p:cNvSpPr>
          <p:nvPr/>
        </p:nvSpPr>
        <p:spPr bwMode="auto">
          <a:xfrm>
            <a:off x="1433823" y="2367047"/>
            <a:ext cx="3254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00">
              <a:latin typeface="微软雅黑" panose="020B0503020204020204" pitchFamily="34" charset="-122"/>
              <a:ea typeface="微软雅黑" panose="020B0503020204020204" pitchFamily="34" charset="-122"/>
            </a:endParaRPr>
          </a:p>
        </p:txBody>
      </p:sp>
      <p:sp>
        <p:nvSpPr>
          <p:cNvPr id="30" name="TextBox 29"/>
          <p:cNvSpPr txBox="1"/>
          <p:nvPr/>
        </p:nvSpPr>
        <p:spPr>
          <a:xfrm>
            <a:off x="1433824" y="4046581"/>
            <a:ext cx="1829347" cy="420564"/>
          </a:xfrm>
          <a:prstGeom prst="rect">
            <a:avLst/>
          </a:prstGeom>
          <a:noFill/>
        </p:spPr>
        <p:txBody>
          <a:bodyPr wrap="none" rtlCol="0">
            <a:spAutoFit/>
          </a:bodyPr>
          <a:lstStyle/>
          <a:p>
            <a:r>
              <a:rPr lang="zh-CN" altLang="en-US" sz="2135">
                <a:latin typeface="微软雅黑" panose="020B0503020204020204" pitchFamily="34" charset="-122"/>
                <a:ea typeface="微软雅黑" panose="020B0503020204020204" pitchFamily="34" charset="-122"/>
              </a:rPr>
              <a:t>输入标题文本</a:t>
            </a:r>
          </a:p>
        </p:txBody>
      </p:sp>
      <p:sp>
        <p:nvSpPr>
          <p:cNvPr id="31" name="Rectangle 13" descr="FD1DDF730CE4456e89755B07FE1653D0# #Rectangle 13"/>
          <p:cNvSpPr>
            <a:spLocks noChangeArrowheads="1"/>
          </p:cNvSpPr>
          <p:nvPr/>
        </p:nvSpPr>
        <p:spPr bwMode="auto">
          <a:xfrm>
            <a:off x="1433823" y="4768987"/>
            <a:ext cx="3254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00">
              <a:latin typeface="微软雅黑" panose="020B0503020204020204" pitchFamily="34" charset="-122"/>
              <a:ea typeface="微软雅黑" panose="020B0503020204020204" pitchFamily="34" charset="-122"/>
            </a:endParaRPr>
          </a:p>
        </p:txBody>
      </p:sp>
      <p:sp>
        <p:nvSpPr>
          <p:cNvPr id="32" name="TextBox 31"/>
          <p:cNvSpPr txBox="1"/>
          <p:nvPr/>
        </p:nvSpPr>
        <p:spPr>
          <a:xfrm>
            <a:off x="8624796" y="2212073"/>
            <a:ext cx="1829347" cy="420564"/>
          </a:xfrm>
          <a:prstGeom prst="rect">
            <a:avLst/>
          </a:prstGeom>
          <a:noFill/>
        </p:spPr>
        <p:txBody>
          <a:bodyPr wrap="none" rtlCol="0">
            <a:spAutoFit/>
          </a:bodyPr>
          <a:lstStyle/>
          <a:p>
            <a:r>
              <a:rPr lang="zh-CN" altLang="en-US" sz="2135">
                <a:latin typeface="微软雅黑" panose="020B0503020204020204" pitchFamily="34" charset="-122"/>
                <a:ea typeface="微软雅黑" panose="020B0503020204020204" pitchFamily="34" charset="-122"/>
              </a:rPr>
              <a:t>输入标题文本</a:t>
            </a:r>
          </a:p>
        </p:txBody>
      </p:sp>
      <p:sp>
        <p:nvSpPr>
          <p:cNvPr id="33" name="Rectangle 13" descr="FD1DDF730CE4456e89755B07FE1653D0# #Rectangle 13"/>
          <p:cNvSpPr>
            <a:spLocks noChangeArrowheads="1"/>
          </p:cNvSpPr>
          <p:nvPr/>
        </p:nvSpPr>
        <p:spPr bwMode="auto">
          <a:xfrm>
            <a:off x="7161946" y="2934479"/>
            <a:ext cx="3254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00">
              <a:latin typeface="微软雅黑" panose="020B0503020204020204" pitchFamily="34" charset="-122"/>
              <a:ea typeface="微软雅黑" panose="020B0503020204020204" pitchFamily="34" charset="-122"/>
            </a:endParaRPr>
          </a:p>
        </p:txBody>
      </p:sp>
      <p:sp>
        <p:nvSpPr>
          <p:cNvPr id="34" name="TextBox 33"/>
          <p:cNvSpPr txBox="1"/>
          <p:nvPr/>
        </p:nvSpPr>
        <p:spPr>
          <a:xfrm>
            <a:off x="8624796" y="4614013"/>
            <a:ext cx="1829347" cy="420564"/>
          </a:xfrm>
          <a:prstGeom prst="rect">
            <a:avLst/>
          </a:prstGeom>
          <a:noFill/>
        </p:spPr>
        <p:txBody>
          <a:bodyPr wrap="none" rtlCol="0">
            <a:spAutoFit/>
          </a:bodyPr>
          <a:lstStyle/>
          <a:p>
            <a:r>
              <a:rPr lang="zh-CN" altLang="en-US" sz="2135">
                <a:latin typeface="微软雅黑" panose="020B0503020204020204" pitchFamily="34" charset="-122"/>
                <a:ea typeface="微软雅黑" panose="020B0503020204020204" pitchFamily="34" charset="-122"/>
              </a:rPr>
              <a:t>输入标题文本</a:t>
            </a:r>
          </a:p>
        </p:txBody>
      </p:sp>
      <p:sp>
        <p:nvSpPr>
          <p:cNvPr id="35" name="Rectangle 13" descr="FD1DDF730CE4456e89755B07FE1653D0# #Rectangle 13"/>
          <p:cNvSpPr>
            <a:spLocks noChangeArrowheads="1"/>
          </p:cNvSpPr>
          <p:nvPr/>
        </p:nvSpPr>
        <p:spPr bwMode="auto">
          <a:xfrm>
            <a:off x="7161946" y="5336419"/>
            <a:ext cx="3254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0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3500"/>
                            </p:stCondLst>
                            <p:childTnLst>
                              <p:par>
                                <p:cTn id="23" presetID="22" presetClass="entr" presetSubtype="2"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500"/>
                                        <p:tgtEl>
                                          <p:spTgt spid="3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1000"/>
                                        <p:tgtEl>
                                          <p:spTgt spid="18"/>
                                        </p:tgtEl>
                                      </p:cBhvr>
                                    </p:animEffect>
                                  </p:childTnLst>
                                </p:cTn>
                              </p:par>
                            </p:childTnLst>
                          </p:cTn>
                        </p:par>
                        <p:par>
                          <p:cTn id="35" fill="hold">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6500"/>
                            </p:stCondLst>
                            <p:childTnLst>
                              <p:par>
                                <p:cTn id="49" presetID="2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500"/>
                                        <p:tgtEl>
                                          <p:spTgt spid="34"/>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2419108" y="1742203"/>
            <a:ext cx="1151467" cy="1151467"/>
            <a:chOff x="2136775" y="1708150"/>
            <a:chExt cx="1176338" cy="1176338"/>
          </a:xfrm>
        </p:grpSpPr>
        <p:sp>
          <p:nvSpPr>
            <p:cNvPr id="52"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accent1"/>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3"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9012567" y="1742203"/>
            <a:ext cx="1151467" cy="1151467"/>
            <a:chOff x="5030788" y="1708150"/>
            <a:chExt cx="1176338" cy="1176338"/>
          </a:xfrm>
        </p:grpSpPr>
        <p:sp>
          <p:nvSpPr>
            <p:cNvPr id="55"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accent4"/>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6"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717045" y="1742203"/>
            <a:ext cx="1151467" cy="1151467"/>
            <a:chOff x="3568700" y="1708150"/>
            <a:chExt cx="1176338" cy="1176338"/>
          </a:xfrm>
        </p:grpSpPr>
        <p:sp>
          <p:nvSpPr>
            <p:cNvPr id="58"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accent2"/>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9"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60" name="TextBox 59"/>
          <p:cNvSpPr txBox="1"/>
          <p:nvPr/>
        </p:nvSpPr>
        <p:spPr>
          <a:xfrm>
            <a:off x="1866716" y="3853777"/>
            <a:ext cx="2256251" cy="2054409"/>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latin typeface="微软雅黑" panose="020B0503020204020204" pitchFamily="34" charset="-122"/>
              <a:ea typeface="微软雅黑" panose="020B0503020204020204" pitchFamily="34" charset="-122"/>
            </a:endParaRPr>
          </a:p>
          <a:p>
            <a:pPr algn="just">
              <a:lnSpc>
                <a:spcPts val="1735"/>
              </a:lnSpc>
            </a:pPr>
            <a:endParaRPr lang="en-US" altLang="zh-CN" sz="1200">
              <a:latin typeface="微软雅黑" panose="020B0503020204020204" pitchFamily="34" charset="-122"/>
              <a:ea typeface="微软雅黑" panose="020B0503020204020204" pitchFamily="34" charset="-122"/>
            </a:endParaRPr>
          </a:p>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a:t>
            </a:r>
          </a:p>
          <a:p>
            <a:pPr algn="just">
              <a:lnSpc>
                <a:spcPts val="1735"/>
              </a:lnSpc>
            </a:pPr>
            <a:endParaRPr lang="zh-CN" altLang="en-US" sz="1200">
              <a:latin typeface="微软雅黑" panose="020B0503020204020204" pitchFamily="34" charset="-122"/>
              <a:ea typeface="微软雅黑" panose="020B0503020204020204" pitchFamily="34" charset="-122"/>
            </a:endParaRPr>
          </a:p>
        </p:txBody>
      </p:sp>
      <p:sp>
        <p:nvSpPr>
          <p:cNvPr id="61" name="TextBox 60"/>
          <p:cNvSpPr txBox="1"/>
          <p:nvPr/>
        </p:nvSpPr>
        <p:spPr>
          <a:xfrm>
            <a:off x="1862570" y="3139891"/>
            <a:ext cx="2264545" cy="461665"/>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a:defRPr sz="2000">
                <a:latin typeface="Calibri" panose="020F0502020204030204" pitchFamily="34" charset="0"/>
              </a:defRPr>
            </a:lvl6pPr>
            <a:lvl7pPr>
              <a:buFont typeface="Arial" panose="020B0604020202020204"/>
              <a:defRPr sz="2000">
                <a:latin typeface="Calibri" panose="020F0502020204030204" pitchFamily="34" charset="0"/>
              </a:defRPr>
            </a:lvl7pPr>
            <a:lvl8pPr>
              <a:buFont typeface="Arial" panose="020B0604020202020204"/>
              <a:defRPr sz="2000">
                <a:latin typeface="Calibri" panose="020F0502020204030204" pitchFamily="34" charset="0"/>
              </a:defRPr>
            </a:lvl8pPr>
            <a:lvl9pPr>
              <a:buFont typeface="Arial" panose="020B0604020202020204"/>
              <a:defRPr sz="2000">
                <a:latin typeface="Calibri" panose="020F0502020204030204" pitchFamily="34" charset="0"/>
              </a:defRPr>
            </a:lvl9pPr>
          </a:lstStyle>
          <a:p>
            <a:r>
              <a:rPr lang="zh-CN" altLang="en-US" sz="2400">
                <a:solidFill>
                  <a:schemeClr val="tx1"/>
                </a:solidFill>
                <a:latin typeface="微软雅黑" panose="020B0503020204020204" pitchFamily="34" charset="-122"/>
                <a:ea typeface="微软雅黑" panose="020B0503020204020204" pitchFamily="34" charset="-122"/>
              </a:rPr>
              <a:t>添加标题文本</a:t>
            </a:r>
          </a:p>
        </p:txBody>
      </p:sp>
      <p:sp>
        <p:nvSpPr>
          <p:cNvPr id="62" name="TextBox 61"/>
          <p:cNvSpPr txBox="1"/>
          <p:nvPr/>
        </p:nvSpPr>
        <p:spPr>
          <a:xfrm>
            <a:off x="5164653" y="3853777"/>
            <a:ext cx="2256251" cy="2054409"/>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latin typeface="微软雅黑" panose="020B0503020204020204" pitchFamily="34" charset="-122"/>
              <a:ea typeface="微软雅黑" panose="020B0503020204020204" pitchFamily="34" charset="-122"/>
            </a:endParaRPr>
          </a:p>
          <a:p>
            <a:pPr algn="just">
              <a:lnSpc>
                <a:spcPts val="1735"/>
              </a:lnSpc>
            </a:pPr>
            <a:endParaRPr lang="en-US" altLang="zh-CN" sz="1200">
              <a:latin typeface="微软雅黑" panose="020B0503020204020204" pitchFamily="34" charset="-122"/>
              <a:ea typeface="微软雅黑" panose="020B0503020204020204" pitchFamily="34" charset="-122"/>
            </a:endParaRPr>
          </a:p>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a:t>
            </a:r>
          </a:p>
          <a:p>
            <a:pPr algn="just">
              <a:lnSpc>
                <a:spcPts val="1735"/>
              </a:lnSpc>
            </a:pPr>
            <a:endParaRPr lang="zh-CN" altLang="en-US" sz="1200">
              <a:latin typeface="微软雅黑" panose="020B0503020204020204" pitchFamily="34" charset="-122"/>
              <a:ea typeface="微软雅黑" panose="020B0503020204020204" pitchFamily="34" charset="-122"/>
            </a:endParaRPr>
          </a:p>
        </p:txBody>
      </p:sp>
      <p:sp>
        <p:nvSpPr>
          <p:cNvPr id="63" name="TextBox 62"/>
          <p:cNvSpPr txBox="1"/>
          <p:nvPr/>
        </p:nvSpPr>
        <p:spPr>
          <a:xfrm>
            <a:off x="5160508" y="3139891"/>
            <a:ext cx="2264545" cy="461665"/>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a:defRPr sz="2000">
                <a:latin typeface="Calibri" panose="020F0502020204030204" pitchFamily="34" charset="0"/>
              </a:defRPr>
            </a:lvl6pPr>
            <a:lvl7pPr>
              <a:buFont typeface="Arial" panose="020B0604020202020204"/>
              <a:defRPr sz="2000">
                <a:latin typeface="Calibri" panose="020F0502020204030204" pitchFamily="34" charset="0"/>
              </a:defRPr>
            </a:lvl7pPr>
            <a:lvl8pPr>
              <a:buFont typeface="Arial" panose="020B0604020202020204"/>
              <a:defRPr sz="2000">
                <a:latin typeface="Calibri" panose="020F0502020204030204" pitchFamily="34" charset="0"/>
              </a:defRPr>
            </a:lvl8pPr>
            <a:lvl9pPr>
              <a:buFont typeface="Arial" panose="020B0604020202020204"/>
              <a:defRPr sz="2000">
                <a:latin typeface="Calibri" panose="020F0502020204030204" pitchFamily="34" charset="0"/>
              </a:defRPr>
            </a:lvl9pPr>
          </a:lstStyle>
          <a:p>
            <a:r>
              <a:rPr lang="zh-CN" altLang="en-US" sz="2400">
                <a:solidFill>
                  <a:schemeClr val="tx1"/>
                </a:solidFill>
                <a:latin typeface="微软雅黑" panose="020B0503020204020204" pitchFamily="34" charset="-122"/>
                <a:ea typeface="微软雅黑" panose="020B0503020204020204" pitchFamily="34" charset="-122"/>
              </a:rPr>
              <a:t>添加标题文本</a:t>
            </a:r>
          </a:p>
        </p:txBody>
      </p:sp>
      <p:sp>
        <p:nvSpPr>
          <p:cNvPr id="64" name="TextBox 63"/>
          <p:cNvSpPr txBox="1"/>
          <p:nvPr/>
        </p:nvSpPr>
        <p:spPr>
          <a:xfrm>
            <a:off x="8460175" y="3853777"/>
            <a:ext cx="2256251" cy="2054409"/>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latin typeface="微软雅黑" panose="020B0503020204020204" pitchFamily="34" charset="-122"/>
              <a:ea typeface="微软雅黑" panose="020B0503020204020204" pitchFamily="34" charset="-122"/>
            </a:endParaRPr>
          </a:p>
          <a:p>
            <a:pPr algn="just">
              <a:lnSpc>
                <a:spcPts val="1735"/>
              </a:lnSpc>
            </a:pPr>
            <a:endParaRPr lang="en-US" altLang="zh-CN" sz="1200">
              <a:latin typeface="微软雅黑" panose="020B0503020204020204" pitchFamily="34" charset="-122"/>
              <a:ea typeface="微软雅黑" panose="020B0503020204020204" pitchFamily="34" charset="-122"/>
            </a:endParaRPr>
          </a:p>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a:t>
            </a:r>
          </a:p>
          <a:p>
            <a:pPr algn="just">
              <a:lnSpc>
                <a:spcPts val="1735"/>
              </a:lnSpc>
            </a:pPr>
            <a:endParaRPr lang="zh-CN" altLang="en-US" sz="1200">
              <a:latin typeface="微软雅黑" panose="020B0503020204020204" pitchFamily="34" charset="-122"/>
              <a:ea typeface="微软雅黑" panose="020B0503020204020204" pitchFamily="34" charset="-122"/>
            </a:endParaRPr>
          </a:p>
        </p:txBody>
      </p:sp>
      <p:sp>
        <p:nvSpPr>
          <p:cNvPr id="65" name="TextBox 64"/>
          <p:cNvSpPr txBox="1"/>
          <p:nvPr/>
        </p:nvSpPr>
        <p:spPr>
          <a:xfrm>
            <a:off x="8456029" y="3139891"/>
            <a:ext cx="2264545" cy="461665"/>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a:defRPr sz="2000">
                <a:latin typeface="Calibri" panose="020F0502020204030204" pitchFamily="34" charset="0"/>
              </a:defRPr>
            </a:lvl6pPr>
            <a:lvl7pPr>
              <a:buFont typeface="Arial" panose="020B0604020202020204"/>
              <a:defRPr sz="2000">
                <a:latin typeface="Calibri" panose="020F0502020204030204" pitchFamily="34" charset="0"/>
              </a:defRPr>
            </a:lvl7pPr>
            <a:lvl8pPr>
              <a:buFont typeface="Arial" panose="020B0604020202020204"/>
              <a:defRPr sz="2000">
                <a:latin typeface="Calibri" panose="020F0502020204030204" pitchFamily="34" charset="0"/>
              </a:defRPr>
            </a:lvl8pPr>
            <a:lvl9pPr>
              <a:buFont typeface="Arial" panose="020B0604020202020204"/>
              <a:defRPr sz="2000">
                <a:latin typeface="Calibri" panose="020F0502020204030204" pitchFamily="34" charset="0"/>
              </a:defRPr>
            </a:lvl9pPr>
          </a:lstStyle>
          <a:p>
            <a:r>
              <a:rPr lang="zh-CN" altLang="en-US" sz="2400">
                <a:solidFill>
                  <a:schemeClr val="tx1"/>
                </a:solidFill>
                <a:latin typeface="微软雅黑" panose="020B0503020204020204" pitchFamily="34" charset="-122"/>
                <a:ea typeface="微软雅黑" panose="020B0503020204020204" pitchFamily="34" charset="-122"/>
              </a:rPr>
              <a:t>添加标题文本</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10" dur="1000" fill="hold"/>
                                        <p:tgtEl>
                                          <p:spTgt spid="5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
                                        </p:tgtEl>
                                      </p:cBhvr>
                                    </p:animEffect>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61"/>
                                        </p:tgtEl>
                                        <p:attrNameLst>
                                          <p:attrName>style.visibility</p:attrName>
                                        </p:attrNameLst>
                                      </p:cBhvr>
                                      <p:to>
                                        <p:strVal val="visible"/>
                                      </p:to>
                                    </p:set>
                                    <p:animScale>
                                      <p:cBhvr>
                                        <p:cTn id="18"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61"/>
                                        </p:tgtEl>
                                        <p:attrNameLst>
                                          <p:attrName>ppt_x</p:attrName>
                                          <p:attrName>ppt_y</p:attrName>
                                        </p:attrNameLst>
                                      </p:cBhvr>
                                    </p:animMotion>
                                    <p:animEffect transition="in" filter="fade">
                                      <p:cBhvr>
                                        <p:cTn id="20" dur="1000"/>
                                        <p:tgtEl>
                                          <p:spTgt spid="61"/>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ppt_x"/>
                                          </p:val>
                                        </p:tav>
                                        <p:tav tm="100000">
                                          <p:val>
                                            <p:strVal val="#ppt_x"/>
                                          </p:val>
                                        </p:tav>
                                      </p:tavLst>
                                    </p:anim>
                                    <p:anim calcmode="lin" valueType="num">
                                      <p:cBhvr additive="base">
                                        <p:cTn id="25" dur="500" fill="hold"/>
                                        <p:tgtEl>
                                          <p:spTgt spid="60"/>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32" dur="1000" fill="hold"/>
                                        <p:tgtEl>
                                          <p:spTgt spid="5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7"/>
                                        </p:tgtEl>
                                      </p:cBhvr>
                                    </p:animEffect>
                                  </p:childTnLst>
                                </p:cTn>
                              </p:par>
                            </p:childTnLst>
                          </p:cTn>
                        </p:par>
                        <p:par>
                          <p:cTn id="37" fill="hold">
                            <p:stCondLst>
                              <p:cond delay="4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63"/>
                                        </p:tgtEl>
                                        <p:attrNameLst>
                                          <p:attrName>style.visibility</p:attrName>
                                        </p:attrNameLst>
                                      </p:cBhvr>
                                      <p:to>
                                        <p:strVal val="visible"/>
                                      </p:to>
                                    </p:set>
                                    <p:animScale>
                                      <p:cBhvr>
                                        <p:cTn id="40"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1" dur="1000" decel="50000" fill="hold">
                                          <p:stCondLst>
                                            <p:cond delay="0"/>
                                          </p:stCondLst>
                                        </p:cTn>
                                        <p:tgtEl>
                                          <p:spTgt spid="63"/>
                                        </p:tgtEl>
                                        <p:attrNameLst>
                                          <p:attrName>ppt_x</p:attrName>
                                          <p:attrName>ppt_y</p:attrName>
                                        </p:attrNameLst>
                                      </p:cBhvr>
                                    </p:animMotion>
                                    <p:animEffect transition="in" filter="fade">
                                      <p:cBhvr>
                                        <p:cTn id="42" dur="1000"/>
                                        <p:tgtEl>
                                          <p:spTgt spid="63"/>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5" presetClass="entr" presetSubtype="0"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54" dur="1000" fill="hold"/>
                                        <p:tgtEl>
                                          <p:spTgt spid="5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4"/>
                                        </p:tgtEl>
                                      </p:cBhvr>
                                    </p:animEffect>
                                  </p:childTnLst>
                                </p:cTn>
                              </p:par>
                            </p:childTnLst>
                          </p:cTn>
                        </p:par>
                        <p:par>
                          <p:cTn id="59" fill="hold">
                            <p:stCondLst>
                              <p:cond delay="7000"/>
                            </p:stCondLst>
                            <p:childTnLst>
                              <p:par>
                                <p:cTn id="60" presetID="52" presetClass="entr" presetSubtype="0" fill="hold" grpId="0" nodeType="afterEffect">
                                  <p:stCondLst>
                                    <p:cond delay="0"/>
                                  </p:stCondLst>
                                  <p:iterate type="lt">
                                    <p:tmPct val="10000"/>
                                  </p:iterate>
                                  <p:childTnLst>
                                    <p:set>
                                      <p:cBhvr>
                                        <p:cTn id="61" dur="1" fill="hold">
                                          <p:stCondLst>
                                            <p:cond delay="0"/>
                                          </p:stCondLst>
                                        </p:cTn>
                                        <p:tgtEl>
                                          <p:spTgt spid="65"/>
                                        </p:tgtEl>
                                        <p:attrNameLst>
                                          <p:attrName>style.visibility</p:attrName>
                                        </p:attrNameLst>
                                      </p:cBhvr>
                                      <p:to>
                                        <p:strVal val="visible"/>
                                      </p:to>
                                    </p:set>
                                    <p:animScale>
                                      <p:cBhvr>
                                        <p:cTn id="62" dur="10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3" dur="1000" decel="50000" fill="hold">
                                          <p:stCondLst>
                                            <p:cond delay="0"/>
                                          </p:stCondLst>
                                        </p:cTn>
                                        <p:tgtEl>
                                          <p:spTgt spid="65"/>
                                        </p:tgtEl>
                                        <p:attrNameLst>
                                          <p:attrName>ppt_x</p:attrName>
                                          <p:attrName>ppt_y</p:attrName>
                                        </p:attrNameLst>
                                      </p:cBhvr>
                                    </p:animMotion>
                                    <p:animEffect transition="in" filter="fade">
                                      <p:cBhvr>
                                        <p:cTn id="64" dur="1000"/>
                                        <p:tgtEl>
                                          <p:spTgt spid="65"/>
                                        </p:tgtEl>
                                      </p:cBhvr>
                                    </p:animEffect>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500" fill="hold"/>
                                        <p:tgtEl>
                                          <p:spTgt spid="64"/>
                                        </p:tgtEl>
                                        <p:attrNameLst>
                                          <p:attrName>ppt_x</p:attrName>
                                        </p:attrNameLst>
                                      </p:cBhvr>
                                      <p:tavLst>
                                        <p:tav tm="0">
                                          <p:val>
                                            <p:strVal val="#ppt_x"/>
                                          </p:val>
                                        </p:tav>
                                        <p:tav tm="100000">
                                          <p:val>
                                            <p:strVal val="#ppt_x"/>
                                          </p:val>
                                        </p:tav>
                                      </p:tavLst>
                                    </p:anim>
                                    <p:anim calcmode="lin" valueType="num">
                                      <p:cBhvr additive="base">
                                        <p:cTn id="6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0" y="3808009"/>
            <a:ext cx="1815109"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865222" y="2742955"/>
            <a:ext cx="2130109" cy="2130109"/>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10029" y="2742955"/>
            <a:ext cx="1065056" cy="106505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216683" y="3808010"/>
            <a:ext cx="1065056" cy="106505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982755" y="2742955"/>
            <a:ext cx="2130109" cy="2130109"/>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99274" y="2742955"/>
            <a:ext cx="2130109" cy="2130109"/>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descr="FD1DDF730CE4456e89755B07FE1653D0# #Rectangle 13"/>
          <p:cNvSpPr>
            <a:spLocks noChangeArrowheads="1"/>
          </p:cNvSpPr>
          <p:nvPr/>
        </p:nvSpPr>
        <p:spPr bwMode="auto">
          <a:xfrm>
            <a:off x="1583499" y="5344181"/>
            <a:ext cx="26077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单击此处添加简短说明，</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添加简短说明文字，</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具体说明文字添加此处。</a:t>
            </a:r>
            <a:endParaRPr lang="en-US" altLang="zh-CN" sz="160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0278565" y="3808009"/>
            <a:ext cx="191343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826659" y="3135935"/>
            <a:ext cx="2112234" cy="2112235"/>
            <a:chOff x="1369994" y="2067694"/>
            <a:chExt cx="1584176" cy="1584176"/>
          </a:xfrm>
        </p:grpSpPr>
        <p:sp>
          <p:nvSpPr>
            <p:cNvPr id="17" name="菱形 16"/>
            <p:cNvSpPr/>
            <p:nvPr/>
          </p:nvSpPr>
          <p:spPr>
            <a:xfrm>
              <a:off x="1369994"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18" name="TextBox 17"/>
            <p:cNvSpPr txBox="1"/>
            <p:nvPr/>
          </p:nvSpPr>
          <p:spPr>
            <a:xfrm flipH="1">
              <a:off x="1608084" y="2721283"/>
              <a:ext cx="1061829" cy="253915"/>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点击输入标题</a:t>
              </a:r>
            </a:p>
          </p:txBody>
        </p:sp>
      </p:grpSp>
      <p:grpSp>
        <p:nvGrpSpPr>
          <p:cNvPr id="19" name="组合 18"/>
          <p:cNvGrpSpPr/>
          <p:nvPr/>
        </p:nvGrpSpPr>
        <p:grpSpPr>
          <a:xfrm>
            <a:off x="3956671" y="2367849"/>
            <a:ext cx="2112234" cy="2112235"/>
            <a:chOff x="3029144" y="1491630"/>
            <a:chExt cx="1584176" cy="1584176"/>
          </a:xfrm>
        </p:grpSpPr>
        <p:sp>
          <p:nvSpPr>
            <p:cNvPr id="20" name="菱形 19"/>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21" name="TextBox 20"/>
            <p:cNvSpPr txBox="1"/>
            <p:nvPr/>
          </p:nvSpPr>
          <p:spPr>
            <a:xfrm flipH="1">
              <a:off x="3267234" y="2145219"/>
              <a:ext cx="1061829" cy="253915"/>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点击输入标题</a:t>
              </a:r>
            </a:p>
          </p:txBody>
        </p:sp>
      </p:grpSp>
      <p:grpSp>
        <p:nvGrpSpPr>
          <p:cNvPr id="22" name="组合 21"/>
          <p:cNvGrpSpPr/>
          <p:nvPr/>
        </p:nvGrpSpPr>
        <p:grpSpPr>
          <a:xfrm>
            <a:off x="6075799" y="3135935"/>
            <a:ext cx="2112234" cy="2112235"/>
            <a:chOff x="4577170" y="2067694"/>
            <a:chExt cx="1584176" cy="1584176"/>
          </a:xfrm>
        </p:grpSpPr>
        <p:sp>
          <p:nvSpPr>
            <p:cNvPr id="23" name="菱形 22"/>
            <p:cNvSpPr/>
            <p:nvPr/>
          </p:nvSpPr>
          <p:spPr>
            <a:xfrm>
              <a:off x="4577170" y="2067694"/>
              <a:ext cx="1584176" cy="158417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24" name="TextBox 23"/>
            <p:cNvSpPr txBox="1"/>
            <p:nvPr/>
          </p:nvSpPr>
          <p:spPr>
            <a:xfrm flipH="1">
              <a:off x="4815260" y="2721283"/>
              <a:ext cx="1061829" cy="253915"/>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点击输入标题</a:t>
              </a:r>
            </a:p>
          </p:txBody>
        </p:sp>
      </p:grpSp>
      <p:grpSp>
        <p:nvGrpSpPr>
          <p:cNvPr id="25" name="组合 24"/>
          <p:cNvGrpSpPr/>
          <p:nvPr/>
        </p:nvGrpSpPr>
        <p:grpSpPr>
          <a:xfrm>
            <a:off x="8180155" y="2367849"/>
            <a:ext cx="2112234" cy="2112235"/>
            <a:chOff x="6145277" y="1491630"/>
            <a:chExt cx="1584176" cy="1584176"/>
          </a:xfrm>
        </p:grpSpPr>
        <p:sp>
          <p:nvSpPr>
            <p:cNvPr id="26" name="菱形 25"/>
            <p:cNvSpPr/>
            <p:nvPr/>
          </p:nvSpPr>
          <p:spPr>
            <a:xfrm>
              <a:off x="6145277" y="1491630"/>
              <a:ext cx="1584176" cy="158417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27" name="TextBox 26"/>
            <p:cNvSpPr txBox="1"/>
            <p:nvPr/>
          </p:nvSpPr>
          <p:spPr>
            <a:xfrm flipH="1">
              <a:off x="6383367" y="2145219"/>
              <a:ext cx="1061829" cy="253915"/>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点击输入标题</a:t>
              </a:r>
            </a:p>
          </p:txBody>
        </p:sp>
      </p:grpSp>
      <p:sp>
        <p:nvSpPr>
          <p:cNvPr id="28" name="Rectangle 13" descr="FD1DDF730CE4456e89755B07FE1653D0# #Rectangle 13"/>
          <p:cNvSpPr>
            <a:spLocks noChangeArrowheads="1"/>
          </p:cNvSpPr>
          <p:nvPr/>
        </p:nvSpPr>
        <p:spPr bwMode="auto">
          <a:xfrm>
            <a:off x="3713512" y="1412777"/>
            <a:ext cx="26077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单击此处添加简短说明，</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添加简短说明文字，</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具体说明文字添加此处。</a:t>
            </a:r>
            <a:endParaRPr lang="en-US" altLang="zh-CN" sz="1600">
              <a:latin typeface="微软雅黑" panose="020B0503020204020204" pitchFamily="34" charset="-122"/>
              <a:ea typeface="微软雅黑" panose="020B0503020204020204" pitchFamily="34" charset="-122"/>
            </a:endParaRPr>
          </a:p>
        </p:txBody>
      </p:sp>
      <p:sp>
        <p:nvSpPr>
          <p:cNvPr id="29" name="Rectangle 13" descr="FD1DDF730CE4456e89755B07FE1653D0# #Rectangle 13"/>
          <p:cNvSpPr>
            <a:spLocks noChangeArrowheads="1"/>
          </p:cNvSpPr>
          <p:nvPr/>
        </p:nvSpPr>
        <p:spPr bwMode="auto">
          <a:xfrm>
            <a:off x="5832640" y="5344181"/>
            <a:ext cx="26077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单击此处添加简短说明，</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添加简短说明文字，</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具体说明文字添加此处。</a:t>
            </a:r>
            <a:endParaRPr lang="en-US" altLang="zh-CN" sz="1600">
              <a:latin typeface="微软雅黑" panose="020B0503020204020204" pitchFamily="34" charset="-122"/>
              <a:ea typeface="微软雅黑" panose="020B0503020204020204" pitchFamily="34" charset="-122"/>
            </a:endParaRPr>
          </a:p>
        </p:txBody>
      </p:sp>
      <p:sp>
        <p:nvSpPr>
          <p:cNvPr id="30" name="Rectangle 13" descr="FD1DDF730CE4456e89755B07FE1653D0# #Rectangle 13"/>
          <p:cNvSpPr>
            <a:spLocks noChangeArrowheads="1"/>
          </p:cNvSpPr>
          <p:nvPr/>
        </p:nvSpPr>
        <p:spPr bwMode="auto">
          <a:xfrm>
            <a:off x="7936996" y="1412777"/>
            <a:ext cx="26077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单击此处添加简短说明，</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添加简短说明文字，</a:t>
            </a:r>
            <a:endParaRPr lang="en-US" altLang="zh-CN" sz="160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具体说明文字添加此处。</a:t>
            </a:r>
            <a:endParaRPr lang="en-US" altLang="zh-CN" sz="160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3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3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300"/>
                                        <p:tgtEl>
                                          <p:spTgt spid="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300"/>
                                        <p:tgtEl>
                                          <p:spTgt spid="15"/>
                                        </p:tgtEl>
                                      </p:cBhvr>
                                    </p:animEffect>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800"/>
                                        <p:tgtEl>
                                          <p:spTgt spid="16"/>
                                        </p:tgtEl>
                                      </p:cBhvr>
                                    </p:animEffect>
                                    <p:anim calcmode="lin" valueType="num">
                                      <p:cBhvr>
                                        <p:cTn id="36" dur="800" fill="hold"/>
                                        <p:tgtEl>
                                          <p:spTgt spid="16"/>
                                        </p:tgtEl>
                                        <p:attrNameLst>
                                          <p:attrName>ppt_x</p:attrName>
                                        </p:attrNameLst>
                                      </p:cBhvr>
                                      <p:tavLst>
                                        <p:tav tm="0">
                                          <p:val>
                                            <p:strVal val="#ppt_x"/>
                                          </p:val>
                                        </p:tav>
                                        <p:tav tm="100000">
                                          <p:val>
                                            <p:strVal val="#ppt_x"/>
                                          </p:val>
                                        </p:tav>
                                      </p:tavLst>
                                    </p:anim>
                                    <p:anim calcmode="lin" valueType="num">
                                      <p:cBhvr>
                                        <p:cTn id="37" dur="8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800"/>
                                        <p:tgtEl>
                                          <p:spTgt spid="14"/>
                                        </p:tgtEl>
                                      </p:cBhvr>
                                    </p:animEffect>
                                    <p:anim calcmode="lin" valueType="num">
                                      <p:cBhvr>
                                        <p:cTn id="41" dur="800" fill="hold"/>
                                        <p:tgtEl>
                                          <p:spTgt spid="14"/>
                                        </p:tgtEl>
                                        <p:attrNameLst>
                                          <p:attrName>ppt_x</p:attrName>
                                        </p:attrNameLst>
                                      </p:cBhvr>
                                      <p:tavLst>
                                        <p:tav tm="0">
                                          <p:val>
                                            <p:strVal val="#ppt_x"/>
                                          </p:val>
                                        </p:tav>
                                        <p:tav tm="100000">
                                          <p:val>
                                            <p:strVal val="#ppt_x"/>
                                          </p:val>
                                        </p:tav>
                                      </p:tavLst>
                                    </p:anim>
                                    <p:anim calcmode="lin" valueType="num">
                                      <p:cBhvr>
                                        <p:cTn id="42" dur="8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800"/>
                                        <p:tgtEl>
                                          <p:spTgt spid="19"/>
                                        </p:tgtEl>
                                      </p:cBhvr>
                                    </p:animEffect>
                                    <p:anim calcmode="lin" valueType="num">
                                      <p:cBhvr>
                                        <p:cTn id="47" dur="800" fill="hold"/>
                                        <p:tgtEl>
                                          <p:spTgt spid="19"/>
                                        </p:tgtEl>
                                        <p:attrNameLst>
                                          <p:attrName>ppt_x</p:attrName>
                                        </p:attrNameLst>
                                      </p:cBhvr>
                                      <p:tavLst>
                                        <p:tav tm="0">
                                          <p:val>
                                            <p:strVal val="#ppt_x"/>
                                          </p:val>
                                        </p:tav>
                                        <p:tav tm="100000">
                                          <p:val>
                                            <p:strVal val="#ppt_x"/>
                                          </p:val>
                                        </p:tav>
                                      </p:tavLst>
                                    </p:anim>
                                    <p:anim calcmode="lin" valueType="num">
                                      <p:cBhvr>
                                        <p:cTn id="48" dur="800" fill="hold"/>
                                        <p:tgtEl>
                                          <p:spTgt spid="1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800"/>
                                        <p:tgtEl>
                                          <p:spTgt spid="28"/>
                                        </p:tgtEl>
                                      </p:cBhvr>
                                    </p:animEffect>
                                    <p:anim calcmode="lin" valueType="num">
                                      <p:cBhvr>
                                        <p:cTn id="52" dur="800" fill="hold"/>
                                        <p:tgtEl>
                                          <p:spTgt spid="28"/>
                                        </p:tgtEl>
                                        <p:attrNameLst>
                                          <p:attrName>ppt_x</p:attrName>
                                        </p:attrNameLst>
                                      </p:cBhvr>
                                      <p:tavLst>
                                        <p:tav tm="0">
                                          <p:val>
                                            <p:strVal val="#ppt_x"/>
                                          </p:val>
                                        </p:tav>
                                        <p:tav tm="100000">
                                          <p:val>
                                            <p:strVal val="#ppt_x"/>
                                          </p:val>
                                        </p:tav>
                                      </p:tavLst>
                                    </p:anim>
                                    <p:anim calcmode="lin" valueType="num">
                                      <p:cBhvr>
                                        <p:cTn id="53" dur="800" fill="hold"/>
                                        <p:tgtEl>
                                          <p:spTgt spid="28"/>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800"/>
                                        <p:tgtEl>
                                          <p:spTgt spid="22"/>
                                        </p:tgtEl>
                                      </p:cBhvr>
                                    </p:animEffect>
                                    <p:anim calcmode="lin" valueType="num">
                                      <p:cBhvr>
                                        <p:cTn id="58" dur="800" fill="hold"/>
                                        <p:tgtEl>
                                          <p:spTgt spid="22"/>
                                        </p:tgtEl>
                                        <p:attrNameLst>
                                          <p:attrName>ppt_x</p:attrName>
                                        </p:attrNameLst>
                                      </p:cBhvr>
                                      <p:tavLst>
                                        <p:tav tm="0">
                                          <p:val>
                                            <p:strVal val="#ppt_x"/>
                                          </p:val>
                                        </p:tav>
                                        <p:tav tm="100000">
                                          <p:val>
                                            <p:strVal val="#ppt_x"/>
                                          </p:val>
                                        </p:tav>
                                      </p:tavLst>
                                    </p:anim>
                                    <p:anim calcmode="lin" valueType="num">
                                      <p:cBhvr>
                                        <p:cTn id="59" dur="8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800"/>
                                        <p:tgtEl>
                                          <p:spTgt spid="29"/>
                                        </p:tgtEl>
                                      </p:cBhvr>
                                    </p:animEffect>
                                    <p:anim calcmode="lin" valueType="num">
                                      <p:cBhvr>
                                        <p:cTn id="63" dur="800" fill="hold"/>
                                        <p:tgtEl>
                                          <p:spTgt spid="29"/>
                                        </p:tgtEl>
                                        <p:attrNameLst>
                                          <p:attrName>ppt_x</p:attrName>
                                        </p:attrNameLst>
                                      </p:cBhvr>
                                      <p:tavLst>
                                        <p:tav tm="0">
                                          <p:val>
                                            <p:strVal val="#ppt_x"/>
                                          </p:val>
                                        </p:tav>
                                        <p:tav tm="100000">
                                          <p:val>
                                            <p:strVal val="#ppt_x"/>
                                          </p:val>
                                        </p:tav>
                                      </p:tavLst>
                                    </p:anim>
                                    <p:anim calcmode="lin" valueType="num">
                                      <p:cBhvr>
                                        <p:cTn id="64" dur="8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p:tgtEl>
                                          <p:spTgt spid="25"/>
                                        </p:tgtEl>
                                      </p:cBhvr>
                                    </p:animEffect>
                                    <p:anim calcmode="lin" valueType="num">
                                      <p:cBhvr>
                                        <p:cTn id="69" dur="800" fill="hold"/>
                                        <p:tgtEl>
                                          <p:spTgt spid="25"/>
                                        </p:tgtEl>
                                        <p:attrNameLst>
                                          <p:attrName>ppt_x</p:attrName>
                                        </p:attrNameLst>
                                      </p:cBhvr>
                                      <p:tavLst>
                                        <p:tav tm="0">
                                          <p:val>
                                            <p:strVal val="#ppt_x"/>
                                          </p:val>
                                        </p:tav>
                                        <p:tav tm="100000">
                                          <p:val>
                                            <p:strVal val="#ppt_x"/>
                                          </p:val>
                                        </p:tav>
                                      </p:tavLst>
                                    </p:anim>
                                    <p:anim calcmode="lin" valueType="num">
                                      <p:cBhvr>
                                        <p:cTn id="70" dur="800" fill="hold"/>
                                        <p:tgtEl>
                                          <p:spTgt spid="2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800"/>
                                        <p:tgtEl>
                                          <p:spTgt spid="30"/>
                                        </p:tgtEl>
                                      </p:cBhvr>
                                    </p:animEffect>
                                    <p:anim calcmode="lin" valueType="num">
                                      <p:cBhvr>
                                        <p:cTn id="74" dur="800" fill="hold"/>
                                        <p:tgtEl>
                                          <p:spTgt spid="30"/>
                                        </p:tgtEl>
                                        <p:attrNameLst>
                                          <p:attrName>ppt_x</p:attrName>
                                        </p:attrNameLst>
                                      </p:cBhvr>
                                      <p:tavLst>
                                        <p:tav tm="0">
                                          <p:val>
                                            <p:strVal val="#ppt_x"/>
                                          </p:val>
                                        </p:tav>
                                        <p:tav tm="100000">
                                          <p:val>
                                            <p:strVal val="#ppt_x"/>
                                          </p:val>
                                        </p:tav>
                                      </p:tavLst>
                                    </p:anim>
                                    <p:anim calcmode="lin" valueType="num">
                                      <p:cBhvr>
                                        <p:cTn id="75" dur="8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85412" y="2391893"/>
            <a:ext cx="4512501" cy="528350"/>
          </a:xfrm>
          <a:prstGeom prst="rect">
            <a:avLst/>
          </a:prstGeom>
          <a:noFill/>
        </p:spPr>
        <p:txBody>
          <a:bodyPr wrap="square" rtlCol="0">
            <a:spAutoFit/>
          </a:bodyPr>
          <a:lstStyle/>
          <a:p>
            <a:pPr algn="just">
              <a:lnSpc>
                <a:spcPts val="1735"/>
              </a:lnSpc>
            </a:pPr>
            <a:r>
              <a:rPr lang="zh-CN" altLang="en-US" sz="1465">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nvGrpSpPr>
          <p:cNvPr id="10" name="组合 9"/>
          <p:cNvGrpSpPr/>
          <p:nvPr/>
        </p:nvGrpSpPr>
        <p:grpSpPr>
          <a:xfrm>
            <a:off x="1728545" y="1509501"/>
            <a:ext cx="2624616" cy="2624616"/>
            <a:chOff x="1835696" y="880098"/>
            <a:chExt cx="1968462" cy="1968462"/>
          </a:xfrm>
        </p:grpSpPr>
        <p:sp>
          <p:nvSpPr>
            <p:cNvPr id="11" name="椭圆 10"/>
            <p:cNvSpPr/>
            <p:nvPr/>
          </p:nvSpPr>
          <p:spPr>
            <a:xfrm>
              <a:off x="1835696" y="880098"/>
              <a:ext cx="1968462" cy="1968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TextBox 11"/>
            <p:cNvSpPr txBox="1"/>
            <p:nvPr/>
          </p:nvSpPr>
          <p:spPr>
            <a:xfrm>
              <a:off x="2292433" y="1697308"/>
              <a:ext cx="1061829" cy="346249"/>
            </a:xfrm>
            <a:prstGeom prst="rect">
              <a:avLst/>
            </a:prstGeom>
            <a:noFill/>
          </p:spPr>
          <p:txBody>
            <a:bodyPr wrap="none" rtlCol="0">
              <a:spAutoFit/>
            </a:bodyPr>
            <a:lstStyle/>
            <a:p>
              <a:r>
                <a:rPr lang="zh-CN" altLang="en-US" sz="2400">
                  <a:solidFill>
                    <a:schemeClr val="accent1">
                      <a:lumMod val="50000"/>
                    </a:schemeClr>
                  </a:solidFill>
                  <a:latin typeface="微软雅黑" panose="020B0503020204020204" pitchFamily="34" charset="-122"/>
                  <a:ea typeface="微软雅黑" panose="020B0503020204020204" pitchFamily="34" charset="-122"/>
                </a:rPr>
                <a:t>事项之一</a:t>
              </a:r>
            </a:p>
          </p:txBody>
        </p:sp>
      </p:grpSp>
      <p:grpSp>
        <p:nvGrpSpPr>
          <p:cNvPr id="13" name="组合 12"/>
          <p:cNvGrpSpPr/>
          <p:nvPr/>
        </p:nvGrpSpPr>
        <p:grpSpPr>
          <a:xfrm>
            <a:off x="1066141" y="3460437"/>
            <a:ext cx="2299592" cy="2299592"/>
            <a:chOff x="2115570" y="1737559"/>
            <a:chExt cx="1620620" cy="1620620"/>
          </a:xfrm>
        </p:grpSpPr>
        <p:sp>
          <p:nvSpPr>
            <p:cNvPr id="14" name="椭圆 13"/>
            <p:cNvSpPr/>
            <p:nvPr/>
          </p:nvSpPr>
          <p:spPr>
            <a:xfrm>
              <a:off x="2115570" y="1737559"/>
              <a:ext cx="1620620" cy="162062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TextBox 14"/>
            <p:cNvSpPr txBox="1"/>
            <p:nvPr/>
          </p:nvSpPr>
          <p:spPr>
            <a:xfrm>
              <a:off x="2446342" y="2402905"/>
              <a:ext cx="902860" cy="296389"/>
            </a:xfrm>
            <a:prstGeom prst="rect">
              <a:avLst/>
            </a:prstGeom>
            <a:noFill/>
          </p:spPr>
          <p:txBody>
            <a:bodyPr wrap="none" rtlCol="0">
              <a:spAutoFit/>
            </a:bodyPr>
            <a:lstStyle/>
            <a:p>
              <a:r>
                <a:rPr lang="zh-CN" altLang="en-US" sz="2135">
                  <a:solidFill>
                    <a:schemeClr val="bg1"/>
                  </a:solidFill>
                  <a:latin typeface="微软雅黑" panose="020B0503020204020204" pitchFamily="34" charset="-122"/>
                  <a:ea typeface="微软雅黑" panose="020B0503020204020204" pitchFamily="34" charset="-122"/>
                </a:rPr>
                <a:t>事项之二</a:t>
              </a:r>
            </a:p>
          </p:txBody>
        </p:sp>
      </p:grpSp>
      <p:grpSp>
        <p:nvGrpSpPr>
          <p:cNvPr id="16" name="组合 15"/>
          <p:cNvGrpSpPr/>
          <p:nvPr/>
        </p:nvGrpSpPr>
        <p:grpSpPr>
          <a:xfrm>
            <a:off x="3075282" y="3446707"/>
            <a:ext cx="1934006" cy="1934005"/>
            <a:chOff x="3527026" y="1952177"/>
            <a:chExt cx="1191384" cy="1191384"/>
          </a:xfrm>
        </p:grpSpPr>
        <p:sp>
          <p:nvSpPr>
            <p:cNvPr id="17" name="椭圆 16"/>
            <p:cNvSpPr/>
            <p:nvPr/>
          </p:nvSpPr>
          <p:spPr>
            <a:xfrm>
              <a:off x="3527026" y="1952177"/>
              <a:ext cx="1191384" cy="1191384"/>
            </a:xfrm>
            <a:prstGeom prst="ellipse">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TextBox 17"/>
            <p:cNvSpPr txBox="1"/>
            <p:nvPr/>
          </p:nvSpPr>
          <p:spPr>
            <a:xfrm>
              <a:off x="3788777" y="2437142"/>
              <a:ext cx="702296" cy="233875"/>
            </a:xfrm>
            <a:prstGeom prst="rect">
              <a:avLst/>
            </a:prstGeom>
            <a:noFill/>
          </p:spPr>
          <p:txBody>
            <a:bodyPr wrap="non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事项之三</a:t>
              </a:r>
            </a:p>
          </p:txBody>
        </p:sp>
      </p:grpSp>
      <p:sp>
        <p:nvSpPr>
          <p:cNvPr id="19" name="TextBox 18"/>
          <p:cNvSpPr txBox="1"/>
          <p:nvPr/>
        </p:nvSpPr>
        <p:spPr>
          <a:xfrm>
            <a:off x="5685412" y="3850279"/>
            <a:ext cx="4512501" cy="528350"/>
          </a:xfrm>
          <a:prstGeom prst="rect">
            <a:avLst/>
          </a:prstGeom>
          <a:noFill/>
        </p:spPr>
        <p:txBody>
          <a:bodyPr wrap="square" rtlCol="0">
            <a:spAutoFit/>
          </a:bodyPr>
          <a:lstStyle/>
          <a:p>
            <a:pPr algn="just">
              <a:lnSpc>
                <a:spcPts val="1735"/>
              </a:lnSpc>
            </a:pPr>
            <a:r>
              <a:rPr lang="zh-CN" altLang="en-US" sz="1465">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20" name="TextBox 19"/>
          <p:cNvSpPr txBox="1"/>
          <p:nvPr/>
        </p:nvSpPr>
        <p:spPr>
          <a:xfrm>
            <a:off x="5685412" y="5309595"/>
            <a:ext cx="4512501" cy="528350"/>
          </a:xfrm>
          <a:prstGeom prst="rect">
            <a:avLst/>
          </a:prstGeom>
          <a:noFill/>
        </p:spPr>
        <p:txBody>
          <a:bodyPr wrap="square" rtlCol="0">
            <a:spAutoFit/>
          </a:bodyPr>
          <a:lstStyle/>
          <a:p>
            <a:pPr algn="just">
              <a:lnSpc>
                <a:spcPts val="1735"/>
              </a:lnSpc>
            </a:pPr>
            <a:r>
              <a:rPr lang="zh-CN" altLang="en-US" sz="1465">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nvGrpSpPr>
          <p:cNvPr id="21" name="组合 20"/>
          <p:cNvGrpSpPr/>
          <p:nvPr/>
        </p:nvGrpSpPr>
        <p:grpSpPr>
          <a:xfrm>
            <a:off x="5685412" y="1934629"/>
            <a:ext cx="4512501" cy="379656"/>
            <a:chOff x="5283922" y="1198944"/>
            <a:chExt cx="3384376" cy="284742"/>
          </a:xfrm>
        </p:grpSpPr>
        <p:sp>
          <p:nvSpPr>
            <p:cNvPr id="22" name="矩形 21"/>
            <p:cNvSpPr/>
            <p:nvPr/>
          </p:nvSpPr>
          <p:spPr>
            <a:xfrm>
              <a:off x="5283922" y="1205118"/>
              <a:ext cx="3384376" cy="26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3" name="TextBox 22"/>
            <p:cNvSpPr txBox="1"/>
            <p:nvPr/>
          </p:nvSpPr>
          <p:spPr>
            <a:xfrm>
              <a:off x="5355930" y="1198944"/>
              <a:ext cx="1213313" cy="284742"/>
            </a:xfrm>
            <a:prstGeom prst="rect">
              <a:avLst/>
            </a:prstGeom>
            <a:noFill/>
          </p:spPr>
          <p:txBody>
            <a:bodyPr wrap="non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点击输入标题</a:t>
              </a:r>
            </a:p>
          </p:txBody>
        </p:sp>
      </p:grpSp>
      <p:grpSp>
        <p:nvGrpSpPr>
          <p:cNvPr id="24" name="组合 23"/>
          <p:cNvGrpSpPr/>
          <p:nvPr/>
        </p:nvGrpSpPr>
        <p:grpSpPr>
          <a:xfrm>
            <a:off x="5685412" y="3393015"/>
            <a:ext cx="4512501" cy="379656"/>
            <a:chOff x="5283922" y="2292733"/>
            <a:chExt cx="3384376" cy="284742"/>
          </a:xfrm>
        </p:grpSpPr>
        <p:sp>
          <p:nvSpPr>
            <p:cNvPr id="25" name="矩形 24"/>
            <p:cNvSpPr/>
            <p:nvPr/>
          </p:nvSpPr>
          <p:spPr>
            <a:xfrm>
              <a:off x="5283922" y="2298907"/>
              <a:ext cx="3384376" cy="26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6" name="TextBox 25"/>
            <p:cNvSpPr txBox="1"/>
            <p:nvPr/>
          </p:nvSpPr>
          <p:spPr>
            <a:xfrm>
              <a:off x="5355930" y="2292733"/>
              <a:ext cx="1213313" cy="284742"/>
            </a:xfrm>
            <a:prstGeom prst="rect">
              <a:avLst/>
            </a:prstGeom>
            <a:noFill/>
          </p:spPr>
          <p:txBody>
            <a:bodyPr wrap="non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点击输入标题</a:t>
              </a:r>
            </a:p>
          </p:txBody>
        </p:sp>
      </p:grpSp>
      <p:grpSp>
        <p:nvGrpSpPr>
          <p:cNvPr id="27" name="组合 26"/>
          <p:cNvGrpSpPr/>
          <p:nvPr/>
        </p:nvGrpSpPr>
        <p:grpSpPr>
          <a:xfrm>
            <a:off x="5685412" y="4876283"/>
            <a:ext cx="4512501" cy="379656"/>
            <a:chOff x="5283922" y="3405184"/>
            <a:chExt cx="3384376" cy="284742"/>
          </a:xfrm>
        </p:grpSpPr>
        <p:sp>
          <p:nvSpPr>
            <p:cNvPr id="28" name="矩形 27"/>
            <p:cNvSpPr/>
            <p:nvPr/>
          </p:nvSpPr>
          <p:spPr>
            <a:xfrm>
              <a:off x="5283922" y="3411358"/>
              <a:ext cx="3384376" cy="26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9" name="TextBox 28"/>
            <p:cNvSpPr txBox="1"/>
            <p:nvPr/>
          </p:nvSpPr>
          <p:spPr>
            <a:xfrm>
              <a:off x="5355930" y="3405184"/>
              <a:ext cx="1213313" cy="284742"/>
            </a:xfrm>
            <a:prstGeom prst="rect">
              <a:avLst/>
            </a:prstGeom>
            <a:noFill/>
          </p:spPr>
          <p:txBody>
            <a:bodyPr wrap="non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点击输入标题</a:t>
              </a:r>
            </a:p>
          </p:txBody>
        </p:sp>
      </p:grpSp>
      <p:sp>
        <p:nvSpPr>
          <p:cNvPr id="30" name="Rectangle 13" descr="FD1DDF730CE4456e89755B07FE1653D0# #Rectangle 13"/>
          <p:cNvSpPr>
            <a:spLocks noChangeArrowheads="1"/>
          </p:cNvSpPr>
          <p:nvPr/>
        </p:nvSpPr>
        <p:spPr bwMode="auto">
          <a:xfrm>
            <a:off x="10183400" y="1873074"/>
            <a:ext cx="1289197"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a:solidFill>
                  <a:schemeClr val="accent1"/>
                </a:solidFill>
                <a:latin typeface="微软雅黑" panose="020B0503020204020204" pitchFamily="34" charset="-122"/>
                <a:ea typeface="微软雅黑" panose="020B0503020204020204" pitchFamily="34" charset="-122"/>
                <a:cs typeface="Arial" panose="020B0604020202020204" pitchFamily="34" charset="0"/>
              </a:rPr>
              <a:t>100%</a:t>
            </a:r>
          </a:p>
        </p:txBody>
      </p:sp>
      <p:sp>
        <p:nvSpPr>
          <p:cNvPr id="31" name="Rectangle 13" descr="FD1DDF730CE4456e89755B07FE1653D0# #Rectangle 13"/>
          <p:cNvSpPr>
            <a:spLocks noChangeArrowheads="1"/>
          </p:cNvSpPr>
          <p:nvPr/>
        </p:nvSpPr>
        <p:spPr bwMode="auto">
          <a:xfrm>
            <a:off x="10183400" y="3331459"/>
            <a:ext cx="1056117"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a:solidFill>
                  <a:schemeClr val="accent2"/>
                </a:solidFill>
                <a:latin typeface="微软雅黑" panose="020B0503020204020204" pitchFamily="34" charset="-122"/>
                <a:ea typeface="微软雅黑" panose="020B0503020204020204" pitchFamily="34" charset="-122"/>
                <a:cs typeface="Arial" panose="020B0604020202020204" pitchFamily="34" charset="0"/>
              </a:rPr>
              <a:t>60%</a:t>
            </a:r>
          </a:p>
        </p:txBody>
      </p:sp>
      <p:sp>
        <p:nvSpPr>
          <p:cNvPr id="32" name="Rectangle 13" descr="FD1DDF730CE4456e89755B07FE1653D0# #Rectangle 13"/>
          <p:cNvSpPr>
            <a:spLocks noChangeArrowheads="1"/>
          </p:cNvSpPr>
          <p:nvPr/>
        </p:nvSpPr>
        <p:spPr bwMode="auto">
          <a:xfrm>
            <a:off x="10183400" y="4823562"/>
            <a:ext cx="1056117"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a:solidFill>
                  <a:schemeClr val="accent4"/>
                </a:solidFill>
                <a:latin typeface="微软雅黑" panose="020B0503020204020204" pitchFamily="34" charset="-122"/>
                <a:ea typeface="微软雅黑" panose="020B0503020204020204" pitchFamily="34" charset="-122"/>
                <a:cs typeface="Arial" panose="020B0604020202020204" pitchFamily="34" charset="0"/>
              </a:rPr>
              <a:t>50%</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0-#ppt_w/2"/>
                                          </p:val>
                                        </p:tav>
                                        <p:tav tm="100000">
                                          <p:val>
                                            <p:strVal val="#ppt_x"/>
                                          </p:val>
                                        </p:tav>
                                      </p:tavLst>
                                    </p:anim>
                                    <p:anim calcmode="lin" valueType="num">
                                      <p:cBhvr additive="base">
                                        <p:cTn id="8" dur="3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300" fill="hold"/>
                                        <p:tgtEl>
                                          <p:spTgt spid="13"/>
                                        </p:tgtEl>
                                        <p:attrNameLst>
                                          <p:attrName>ppt_x</p:attrName>
                                        </p:attrNameLst>
                                      </p:cBhvr>
                                      <p:tavLst>
                                        <p:tav tm="0">
                                          <p:val>
                                            <p:strVal val="0-#ppt_w/2"/>
                                          </p:val>
                                        </p:tav>
                                        <p:tav tm="100000">
                                          <p:val>
                                            <p:strVal val="#ppt_x"/>
                                          </p:val>
                                        </p:tav>
                                      </p:tavLst>
                                    </p:anim>
                                    <p:anim calcmode="lin" valueType="num">
                                      <p:cBhvr additive="base">
                                        <p:cTn id="13" dur="3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fill="hold"/>
                                        <p:tgtEl>
                                          <p:spTgt spid="16"/>
                                        </p:tgtEl>
                                        <p:attrNameLst>
                                          <p:attrName>ppt_x</p:attrName>
                                        </p:attrNameLst>
                                      </p:cBhvr>
                                      <p:tavLst>
                                        <p:tav tm="0">
                                          <p:val>
                                            <p:strVal val="0-#ppt_w/2"/>
                                          </p:val>
                                        </p:tav>
                                        <p:tav tm="100000">
                                          <p:val>
                                            <p:strVal val="#ppt_x"/>
                                          </p:val>
                                        </p:tav>
                                      </p:tavLst>
                                    </p:anim>
                                    <p:anim calcmode="lin" valueType="num">
                                      <p:cBhvr additive="base">
                                        <p:cTn id="18" dur="3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300" fill="hold"/>
                                        <p:tgtEl>
                                          <p:spTgt spid="21"/>
                                        </p:tgtEl>
                                        <p:attrNameLst>
                                          <p:attrName>ppt_x</p:attrName>
                                        </p:attrNameLst>
                                      </p:cBhvr>
                                      <p:tavLst>
                                        <p:tav tm="0">
                                          <p:val>
                                            <p:strVal val="1+#ppt_w/2"/>
                                          </p:val>
                                        </p:tav>
                                        <p:tav tm="100000">
                                          <p:val>
                                            <p:strVal val="#ppt_x"/>
                                          </p:val>
                                        </p:tav>
                                      </p:tavLst>
                                    </p:anim>
                                    <p:anim calcmode="lin" valueType="num">
                                      <p:cBhvr additive="base">
                                        <p:cTn id="23" dur="3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00" fill="hold"/>
                                        <p:tgtEl>
                                          <p:spTgt spid="9"/>
                                        </p:tgtEl>
                                        <p:attrNameLst>
                                          <p:attrName>ppt_x</p:attrName>
                                        </p:attrNameLst>
                                      </p:cBhvr>
                                      <p:tavLst>
                                        <p:tav tm="0">
                                          <p:val>
                                            <p:strVal val="1+#ppt_w/2"/>
                                          </p:val>
                                        </p:tav>
                                        <p:tav tm="100000">
                                          <p:val>
                                            <p:strVal val="#ppt_x"/>
                                          </p:val>
                                        </p:tav>
                                      </p:tavLst>
                                    </p:anim>
                                    <p:anim calcmode="lin" valueType="num">
                                      <p:cBhvr additive="base">
                                        <p:cTn id="28" dur="3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300" fill="hold"/>
                                        <p:tgtEl>
                                          <p:spTgt spid="24"/>
                                        </p:tgtEl>
                                        <p:attrNameLst>
                                          <p:attrName>ppt_x</p:attrName>
                                        </p:attrNameLst>
                                      </p:cBhvr>
                                      <p:tavLst>
                                        <p:tav tm="0">
                                          <p:val>
                                            <p:strVal val="1+#ppt_w/2"/>
                                          </p:val>
                                        </p:tav>
                                        <p:tav tm="100000">
                                          <p:val>
                                            <p:strVal val="#ppt_x"/>
                                          </p:val>
                                        </p:tav>
                                      </p:tavLst>
                                    </p:anim>
                                    <p:anim calcmode="lin" valueType="num">
                                      <p:cBhvr additive="base">
                                        <p:cTn id="33" dur="3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300" fill="hold"/>
                                        <p:tgtEl>
                                          <p:spTgt spid="19"/>
                                        </p:tgtEl>
                                        <p:attrNameLst>
                                          <p:attrName>ppt_x</p:attrName>
                                        </p:attrNameLst>
                                      </p:cBhvr>
                                      <p:tavLst>
                                        <p:tav tm="0">
                                          <p:val>
                                            <p:strVal val="1+#ppt_w/2"/>
                                          </p:val>
                                        </p:tav>
                                        <p:tav tm="100000">
                                          <p:val>
                                            <p:strVal val="#ppt_x"/>
                                          </p:val>
                                        </p:tav>
                                      </p:tavLst>
                                    </p:anim>
                                    <p:anim calcmode="lin" valueType="num">
                                      <p:cBhvr additive="base">
                                        <p:cTn id="38" dur="3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fill="hold"/>
                                        <p:tgtEl>
                                          <p:spTgt spid="27"/>
                                        </p:tgtEl>
                                        <p:attrNameLst>
                                          <p:attrName>ppt_x</p:attrName>
                                        </p:attrNameLst>
                                      </p:cBhvr>
                                      <p:tavLst>
                                        <p:tav tm="0">
                                          <p:val>
                                            <p:strVal val="1+#ppt_w/2"/>
                                          </p:val>
                                        </p:tav>
                                        <p:tav tm="100000">
                                          <p:val>
                                            <p:strVal val="#ppt_x"/>
                                          </p:val>
                                        </p:tav>
                                      </p:tavLst>
                                    </p:anim>
                                    <p:anim calcmode="lin" valueType="num">
                                      <p:cBhvr additive="base">
                                        <p:cTn id="43" dur="3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300" fill="hold"/>
                                        <p:tgtEl>
                                          <p:spTgt spid="20"/>
                                        </p:tgtEl>
                                        <p:attrNameLst>
                                          <p:attrName>ppt_x</p:attrName>
                                        </p:attrNameLst>
                                      </p:cBhvr>
                                      <p:tavLst>
                                        <p:tav tm="0">
                                          <p:val>
                                            <p:strVal val="1+#ppt_w/2"/>
                                          </p:val>
                                        </p:tav>
                                        <p:tav tm="100000">
                                          <p:val>
                                            <p:strVal val="#ppt_x"/>
                                          </p:val>
                                        </p:tav>
                                      </p:tavLst>
                                    </p:anim>
                                    <p:anim calcmode="lin" valueType="num">
                                      <p:cBhvr additive="base">
                                        <p:cTn id="48" dur="300" fill="hold"/>
                                        <p:tgtEl>
                                          <p:spTgt spid="2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6" presetClass="emph" presetSubtype="0" fill="hold" nodeType="afterEffect">
                                  <p:stCondLst>
                                    <p:cond delay="0"/>
                                  </p:stCondLst>
                                  <p:childTnLst>
                                    <p:animEffect transition="out" filter="fade">
                                      <p:cBhvr>
                                        <p:cTn id="51" dur="500" tmFilter="0, 0; .2, .5; .8, .5; 1, 0"/>
                                        <p:tgtEl>
                                          <p:spTgt spid="10"/>
                                        </p:tgtEl>
                                      </p:cBhvr>
                                    </p:animEffect>
                                    <p:animScale>
                                      <p:cBhvr>
                                        <p:cTn id="52" dur="250" autoRev="1" fill="hold"/>
                                        <p:tgtEl>
                                          <p:spTgt spid="10"/>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21"/>
                                        </p:tgtEl>
                                      </p:cBhvr>
                                    </p:animEffect>
                                    <p:animScale>
                                      <p:cBhvr>
                                        <p:cTn id="55" dur="250" autoRev="1" fill="hold"/>
                                        <p:tgtEl>
                                          <p:spTgt spid="21"/>
                                        </p:tgtEl>
                                      </p:cBhvr>
                                      <p:by x="105000" y="105000"/>
                                    </p:animScale>
                                  </p:childTnLst>
                                </p:cTn>
                              </p:par>
                              <p:par>
                                <p:cTn id="56" presetID="26" presetClass="emph" presetSubtype="0" fill="hold" grpId="1" nodeType="with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fltVal val="0"/>
                                          </p:val>
                                        </p:tav>
                                        <p:tav tm="100000">
                                          <p:val>
                                            <p:strVal val="#ppt_w"/>
                                          </p:val>
                                        </p:tav>
                                      </p:tavLst>
                                    </p:anim>
                                    <p:anim calcmode="lin" valueType="num">
                                      <p:cBhvr>
                                        <p:cTn id="63" dur="1000" fill="hold"/>
                                        <p:tgtEl>
                                          <p:spTgt spid="30"/>
                                        </p:tgtEl>
                                        <p:attrNameLst>
                                          <p:attrName>ppt_h</p:attrName>
                                        </p:attrNameLst>
                                      </p:cBhvr>
                                      <p:tavLst>
                                        <p:tav tm="0">
                                          <p:val>
                                            <p:fltVal val="0"/>
                                          </p:val>
                                        </p:tav>
                                        <p:tav tm="100000">
                                          <p:val>
                                            <p:strVal val="#ppt_h"/>
                                          </p:val>
                                        </p:tav>
                                      </p:tavLst>
                                    </p:anim>
                                    <p:animEffect transition="in" filter="fade">
                                      <p:cBhvr>
                                        <p:cTn id="64" dur="1000"/>
                                        <p:tgtEl>
                                          <p:spTgt spid="30"/>
                                        </p:tgtEl>
                                      </p:cBhvr>
                                    </p:animEffect>
                                  </p:childTnLst>
                                </p:cTn>
                              </p:par>
                            </p:childTnLst>
                          </p:cTn>
                        </p:par>
                        <p:par>
                          <p:cTn id="65" fill="hold">
                            <p:stCondLst>
                              <p:cond delay="6000"/>
                            </p:stCondLst>
                            <p:childTnLst>
                              <p:par>
                                <p:cTn id="66" presetID="26" presetClass="emph" presetSubtype="0" fill="hold" nodeType="afterEffect">
                                  <p:stCondLst>
                                    <p:cond delay="500"/>
                                  </p:stCondLst>
                                  <p:childTnLst>
                                    <p:animEffect transition="out" filter="fade">
                                      <p:cBhvr>
                                        <p:cTn id="67" dur="500" tmFilter="0, 0; .2, .5; .8, .5; 1, 0"/>
                                        <p:tgtEl>
                                          <p:spTgt spid="13"/>
                                        </p:tgtEl>
                                      </p:cBhvr>
                                    </p:animEffect>
                                    <p:animScale>
                                      <p:cBhvr>
                                        <p:cTn id="68" dur="250" autoRev="1" fill="hold"/>
                                        <p:tgtEl>
                                          <p:spTgt spid="13"/>
                                        </p:tgtEl>
                                      </p:cBhvr>
                                      <p:by x="105000" y="105000"/>
                                    </p:animScale>
                                  </p:childTnLst>
                                </p:cTn>
                              </p:par>
                              <p:par>
                                <p:cTn id="69" presetID="26" presetClass="emph" presetSubtype="0" fill="hold" nodeType="withEffect">
                                  <p:stCondLst>
                                    <p:cond delay="500"/>
                                  </p:stCondLst>
                                  <p:childTnLst>
                                    <p:animEffect transition="out" filter="fade">
                                      <p:cBhvr>
                                        <p:cTn id="70" dur="500" tmFilter="0, 0; .2, .5; .8, .5; 1, 0"/>
                                        <p:tgtEl>
                                          <p:spTgt spid="24"/>
                                        </p:tgtEl>
                                      </p:cBhvr>
                                    </p:animEffect>
                                    <p:animScale>
                                      <p:cBhvr>
                                        <p:cTn id="71" dur="250" autoRev="1" fill="hold"/>
                                        <p:tgtEl>
                                          <p:spTgt spid="24"/>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19"/>
                                        </p:tgtEl>
                                      </p:cBhvr>
                                    </p:animEffect>
                                    <p:animScale>
                                      <p:cBhvr>
                                        <p:cTn id="74" dur="250" autoRev="1" fill="hold"/>
                                        <p:tgtEl>
                                          <p:spTgt spid="19"/>
                                        </p:tgtEl>
                                      </p:cBhvr>
                                      <p:by x="105000" y="105000"/>
                                    </p:animScale>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1000" fill="hold"/>
                                        <p:tgtEl>
                                          <p:spTgt spid="31"/>
                                        </p:tgtEl>
                                        <p:attrNameLst>
                                          <p:attrName>ppt_w</p:attrName>
                                        </p:attrNameLst>
                                      </p:cBhvr>
                                      <p:tavLst>
                                        <p:tav tm="0">
                                          <p:val>
                                            <p:fltVal val="0"/>
                                          </p:val>
                                        </p:tav>
                                        <p:tav tm="100000">
                                          <p:val>
                                            <p:strVal val="#ppt_w"/>
                                          </p:val>
                                        </p:tav>
                                      </p:tavLst>
                                    </p:anim>
                                    <p:anim calcmode="lin" valueType="num">
                                      <p:cBhvr>
                                        <p:cTn id="79" dur="1000" fill="hold"/>
                                        <p:tgtEl>
                                          <p:spTgt spid="31"/>
                                        </p:tgtEl>
                                        <p:attrNameLst>
                                          <p:attrName>ppt_h</p:attrName>
                                        </p:attrNameLst>
                                      </p:cBhvr>
                                      <p:tavLst>
                                        <p:tav tm="0">
                                          <p:val>
                                            <p:fltVal val="0"/>
                                          </p:val>
                                        </p:tav>
                                        <p:tav tm="100000">
                                          <p:val>
                                            <p:strVal val="#ppt_h"/>
                                          </p:val>
                                        </p:tav>
                                      </p:tavLst>
                                    </p:anim>
                                    <p:animEffect transition="in" filter="fade">
                                      <p:cBhvr>
                                        <p:cTn id="80" dur="1000"/>
                                        <p:tgtEl>
                                          <p:spTgt spid="31"/>
                                        </p:tgtEl>
                                      </p:cBhvr>
                                    </p:animEffect>
                                  </p:childTnLst>
                                </p:cTn>
                              </p:par>
                            </p:childTnLst>
                          </p:cTn>
                        </p:par>
                        <p:par>
                          <p:cTn id="81" fill="hold">
                            <p:stCondLst>
                              <p:cond delay="8000"/>
                            </p:stCondLst>
                            <p:childTnLst>
                              <p:par>
                                <p:cTn id="82" presetID="26" presetClass="emph" presetSubtype="0" fill="hold" nodeType="afterEffect">
                                  <p:stCondLst>
                                    <p:cond delay="50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par>
                                <p:cTn id="85" presetID="26" presetClass="emph" presetSubtype="0" fill="hold" nodeType="withEffect">
                                  <p:stCondLst>
                                    <p:cond delay="500"/>
                                  </p:stCondLst>
                                  <p:childTnLst>
                                    <p:animEffect transition="out" filter="fade">
                                      <p:cBhvr>
                                        <p:cTn id="86" dur="500" tmFilter="0, 0; .2, .5; .8, .5; 1, 0"/>
                                        <p:tgtEl>
                                          <p:spTgt spid="27"/>
                                        </p:tgtEl>
                                      </p:cBhvr>
                                    </p:animEffect>
                                    <p:animScale>
                                      <p:cBhvr>
                                        <p:cTn id="87" dur="250" autoRev="1" fill="hold"/>
                                        <p:tgtEl>
                                          <p:spTgt spid="27"/>
                                        </p:tgtEl>
                                      </p:cBhvr>
                                      <p:by x="105000" y="105000"/>
                                    </p:animScale>
                                  </p:childTnLst>
                                </p:cTn>
                              </p:par>
                              <p:par>
                                <p:cTn id="88" presetID="26" presetClass="emph" presetSubtype="0" fill="hold" grpId="1" nodeType="withEffect">
                                  <p:stCondLst>
                                    <p:cond delay="500"/>
                                  </p:stCondLst>
                                  <p:childTnLst>
                                    <p:animEffect transition="out" filter="fade">
                                      <p:cBhvr>
                                        <p:cTn id="89" dur="500" tmFilter="0, 0; .2, .5; .8, .5; 1, 0"/>
                                        <p:tgtEl>
                                          <p:spTgt spid="20"/>
                                        </p:tgtEl>
                                      </p:cBhvr>
                                    </p:animEffect>
                                    <p:animScale>
                                      <p:cBhvr>
                                        <p:cTn id="90" dur="250" autoRev="1" fill="hold"/>
                                        <p:tgtEl>
                                          <p:spTgt spid="20"/>
                                        </p:tgtEl>
                                      </p:cBhvr>
                                      <p:by x="105000" y="105000"/>
                                    </p:animScale>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fltVal val="0"/>
                                          </p:val>
                                        </p:tav>
                                        <p:tav tm="100000">
                                          <p:val>
                                            <p:strVal val="#ppt_w"/>
                                          </p:val>
                                        </p:tav>
                                      </p:tavLst>
                                    </p:anim>
                                    <p:anim calcmode="lin" valueType="num">
                                      <p:cBhvr>
                                        <p:cTn id="95" dur="1000" fill="hold"/>
                                        <p:tgtEl>
                                          <p:spTgt spid="32"/>
                                        </p:tgtEl>
                                        <p:attrNameLst>
                                          <p:attrName>ppt_h</p:attrName>
                                        </p:attrNameLst>
                                      </p:cBhvr>
                                      <p:tavLst>
                                        <p:tav tm="0">
                                          <p:val>
                                            <p:fltVal val="0"/>
                                          </p:val>
                                        </p:tav>
                                        <p:tav tm="100000">
                                          <p:val>
                                            <p:strVal val="#ppt_h"/>
                                          </p:val>
                                        </p:tav>
                                      </p:tavLst>
                                    </p:anim>
                                    <p:animEffect transition="in" filter="fade">
                                      <p:cBhvr>
                                        <p:cTn id="9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9" grpId="0"/>
      <p:bldP spid="19" grpId="1"/>
      <p:bldP spid="20" grpId="0"/>
      <p:bldP spid="20" grpId="1"/>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078383" y="1629102"/>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tx2">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grpSp>
        <p:nvGrpSpPr>
          <p:cNvPr id="3" name="组合 2"/>
          <p:cNvGrpSpPr/>
          <p:nvPr/>
        </p:nvGrpSpPr>
        <p:grpSpPr>
          <a:xfrm>
            <a:off x="2534977" y="1971105"/>
            <a:ext cx="2828456" cy="2608027"/>
            <a:chOff x="4706287" y="1379777"/>
            <a:chExt cx="2828456" cy="2608027"/>
          </a:xfrm>
        </p:grpSpPr>
        <p:sp>
          <p:nvSpPr>
            <p:cNvPr id="4" name="任意多边形 3"/>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sp>
          <p:nvSpPr>
            <p:cNvPr id="5" name="文本框 4"/>
            <p:cNvSpPr txBox="1"/>
            <p:nvPr/>
          </p:nvSpPr>
          <p:spPr>
            <a:xfrm>
              <a:off x="5298816" y="1379777"/>
              <a:ext cx="1699504" cy="2215991"/>
            </a:xfrm>
            <a:prstGeom prst="rect">
              <a:avLst/>
            </a:prstGeom>
            <a:noFill/>
          </p:spPr>
          <p:txBody>
            <a:bodyPr wrap="none" rtlCol="0">
              <a:spAutoFit/>
            </a:bodyPr>
            <a:lstStyle/>
            <a:p>
              <a:r>
                <a:rPr lang="en-US" altLang="zh-CN" sz="13800">
                  <a:solidFill>
                    <a:srgbClr val="8ABB2B"/>
                  </a:solidFill>
                  <a:latin typeface="Agency FB" panose="020B0503020202020204" pitchFamily="34" charset="0"/>
                </a:rPr>
                <a:t>03</a:t>
              </a:r>
              <a:endParaRPr lang="zh-CN" altLang="en-US" sz="13800">
                <a:solidFill>
                  <a:srgbClr val="8ABB2B"/>
                </a:solidFill>
                <a:latin typeface="Agency FB" panose="020B0503020202020204" pitchFamily="34" charset="0"/>
              </a:endParaRPr>
            </a:p>
          </p:txBody>
        </p:sp>
        <p:sp>
          <p:nvSpPr>
            <p:cNvPr id="6" name="文本框 5"/>
            <p:cNvSpPr txBox="1"/>
            <p:nvPr/>
          </p:nvSpPr>
          <p:spPr>
            <a:xfrm>
              <a:off x="5223251" y="3195033"/>
              <a:ext cx="1764073" cy="523220"/>
            </a:xfrm>
            <a:prstGeom prst="rect">
              <a:avLst/>
            </a:prstGeom>
            <a:noFill/>
          </p:spPr>
          <p:txBody>
            <a:bodyPr wrap="none" rtlCol="0">
              <a:spAutoFit/>
            </a:bodyPr>
            <a:lstStyle/>
            <a:p>
              <a:pPr algn="ctr"/>
              <a:r>
                <a:rPr lang="en-US" altLang="zh-CN"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rPr>
                <a:t>Part Three</a:t>
              </a:r>
              <a:endParaRPr lang="zh-CN" altLang="en-US"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7" name="文本框 6"/>
          <p:cNvSpPr txBox="1"/>
          <p:nvPr/>
        </p:nvSpPr>
        <p:spPr>
          <a:xfrm>
            <a:off x="5877766" y="2802964"/>
            <a:ext cx="3897221" cy="830997"/>
          </a:xfrm>
          <a:prstGeom prst="rect">
            <a:avLst/>
          </a:prstGeom>
          <a:noFill/>
          <a:effectLst/>
        </p:spPr>
        <p:txBody>
          <a:bodyPr wrap="none" rtlCol="0">
            <a:spAutoFit/>
          </a:bodyPr>
          <a:lstStyle/>
          <a:p>
            <a:pPr algn="ctr"/>
            <a:r>
              <a:rPr lang="zh-CN" altLang="en-US" sz="4800" b="1">
                <a:solidFill>
                  <a:srgbClr val="8ABB2B"/>
                </a:solidFill>
                <a:latin typeface="方正正纤黑简体" panose="02000000000000000000" pitchFamily="2" charset="-122"/>
                <a:ea typeface="方正正纤黑简体" panose="02000000000000000000" pitchFamily="2" charset="-122"/>
              </a:rPr>
              <a:t>成功项目展示</a:t>
            </a:r>
          </a:p>
        </p:txBody>
      </p:sp>
      <p:sp>
        <p:nvSpPr>
          <p:cNvPr id="8" name="文本框 7"/>
          <p:cNvSpPr txBox="1"/>
          <p:nvPr/>
        </p:nvSpPr>
        <p:spPr>
          <a:xfrm>
            <a:off x="6430802" y="3480063"/>
            <a:ext cx="2791149" cy="400110"/>
          </a:xfrm>
          <a:prstGeom prst="rect">
            <a:avLst/>
          </a:prstGeom>
          <a:noFill/>
          <a:effectLst/>
        </p:spPr>
        <p:txBody>
          <a:bodyPr wrap="none" rtlCol="0">
            <a:spAutoFit/>
          </a:bodyPr>
          <a:lstStyle/>
          <a:p>
            <a:pPr algn="ctr"/>
            <a:r>
              <a:rPr lang="en-US" altLang="zh-CN"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rPr>
              <a:t>Click here to add a title</a:t>
            </a:r>
            <a:endParaRPr lang="zh-CN" altLang="en-US"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600"/>
                                        <p:tgtEl>
                                          <p:spTgt spid="7"/>
                                        </p:tgtEl>
                                      </p:cBhvr>
                                    </p:animEffect>
                                    <p:anim calcmode="lin" valueType="num">
                                      <p:cBhvr>
                                        <p:cTn id="21" dur="600" fill="hold"/>
                                        <p:tgtEl>
                                          <p:spTgt spid="7"/>
                                        </p:tgtEl>
                                        <p:attrNameLst>
                                          <p:attrName>ppt_x</p:attrName>
                                        </p:attrNameLst>
                                      </p:cBhvr>
                                      <p:tavLst>
                                        <p:tav tm="0">
                                          <p:val>
                                            <p:strVal val="#ppt_x"/>
                                          </p:val>
                                        </p:tav>
                                        <p:tav tm="100000">
                                          <p:val>
                                            <p:strVal val="#ppt_x"/>
                                          </p:val>
                                        </p:tav>
                                      </p:tavLst>
                                    </p:anim>
                                    <p:anim calcmode="lin" valueType="num">
                                      <p:cBhvr>
                                        <p:cTn id="22" dur="6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600" fill="hold"/>
                                        <p:tgtEl>
                                          <p:spTgt spid="8"/>
                                        </p:tgtEl>
                                        <p:attrNameLst>
                                          <p:attrName>ppt_w</p:attrName>
                                        </p:attrNameLst>
                                      </p:cBhvr>
                                      <p:tavLst>
                                        <p:tav tm="0">
                                          <p:val>
                                            <p:strVal val="#ppt_w+.3"/>
                                          </p:val>
                                        </p:tav>
                                        <p:tav tm="100000">
                                          <p:val>
                                            <p:strVal val="#ppt_w"/>
                                          </p:val>
                                        </p:tav>
                                      </p:tavLst>
                                    </p:anim>
                                    <p:anim calcmode="lin" valueType="num">
                                      <p:cBhvr>
                                        <p:cTn id="27" dur="600" fill="hold"/>
                                        <p:tgtEl>
                                          <p:spTgt spid="8"/>
                                        </p:tgtEl>
                                        <p:attrNameLst>
                                          <p:attrName>ppt_h</p:attrName>
                                        </p:attrNameLst>
                                      </p:cBhvr>
                                      <p:tavLst>
                                        <p:tav tm="0">
                                          <p:val>
                                            <p:strVal val="#ppt_h"/>
                                          </p:val>
                                        </p:tav>
                                        <p:tav tm="100000">
                                          <p:val>
                                            <p:strVal val="#ppt_h"/>
                                          </p:val>
                                        </p:tav>
                                      </p:tavLst>
                                    </p:anim>
                                    <p:animEffect transition="in" filter="fade">
                                      <p:cBhvr>
                                        <p:cTn id="28"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2017234" y="1960294"/>
            <a:ext cx="2702857" cy="2693988"/>
            <a:chOff x="1440917" y="1548121"/>
            <a:chExt cx="2027143" cy="2020491"/>
          </a:xfrm>
        </p:grpSpPr>
        <p:sp>
          <p:nvSpPr>
            <p:cNvPr id="67"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p>
          </p:txBody>
        </p:sp>
        <p:sp>
          <p:nvSpPr>
            <p:cNvPr id="68" name="TextBox 67"/>
            <p:cNvSpPr txBox="1"/>
            <p:nvPr/>
          </p:nvSpPr>
          <p:spPr>
            <a:xfrm>
              <a:off x="1889683" y="2173729"/>
              <a:ext cx="1304283" cy="307825"/>
            </a:xfrm>
            <a:prstGeom prst="rect">
              <a:avLst/>
            </a:prstGeom>
            <a:noFill/>
          </p:spPr>
          <p:txBody>
            <a:bodyPr wrap="square" lIns="0" tIns="0" rIns="0" bIns="0" rtlCol="0">
              <a:spAutoFit/>
            </a:bodyPr>
            <a:lstStyle/>
            <a:p>
              <a:pPr algn="ctr"/>
              <a:r>
                <a:rPr lang="zh-CN" altLang="en-US" sz="2665" b="1">
                  <a:solidFill>
                    <a:schemeClr val="bg1"/>
                  </a:solidFill>
                  <a:latin typeface="微软雅黑" panose="020B0503020204020204" pitchFamily="34" charset="-122"/>
                  <a:ea typeface="微软雅黑" panose="020B0503020204020204" pitchFamily="34" charset="-122"/>
                </a:rPr>
                <a:t>添加文本</a:t>
              </a:r>
            </a:p>
          </p:txBody>
        </p:sp>
        <p:sp>
          <p:nvSpPr>
            <p:cNvPr id="69" name="TextBox 9"/>
            <p:cNvSpPr txBox="1">
              <a:spLocks noChangeArrowheads="1"/>
            </p:cNvSpPr>
            <p:nvPr/>
          </p:nvSpPr>
          <p:spPr bwMode="auto">
            <a:xfrm>
              <a:off x="1970406" y="2491031"/>
              <a:ext cx="885098" cy="5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265" b="1">
                  <a:solidFill>
                    <a:schemeClr val="bg1"/>
                  </a:solidFill>
                  <a:latin typeface="微软雅黑" panose="020B0503020204020204" pitchFamily="34" charset="-122"/>
                  <a:ea typeface="微软雅黑" panose="020B0503020204020204" pitchFamily="34" charset="-122"/>
                </a:rPr>
                <a:t>40</a:t>
              </a:r>
              <a:r>
                <a:rPr lang="en-US" altLang="zh-CN" sz="2665" b="1">
                  <a:solidFill>
                    <a:schemeClr val="bg1"/>
                  </a:solidFill>
                  <a:latin typeface="微软雅黑" panose="020B0503020204020204" pitchFamily="34" charset="-122"/>
                  <a:ea typeface="微软雅黑" panose="020B0503020204020204" pitchFamily="34" charset="-122"/>
                </a:rPr>
                <a:t>%</a:t>
              </a:r>
              <a:endParaRPr lang="zh-CN" altLang="en-US" sz="2665" b="1">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244903" y="3822567"/>
            <a:ext cx="2187308" cy="2180131"/>
            <a:chOff x="3111668" y="2944827"/>
            <a:chExt cx="1640481" cy="1635098"/>
          </a:xfrm>
        </p:grpSpPr>
        <p:sp>
          <p:nvSpPr>
            <p:cNvPr id="71"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p>
          </p:txBody>
        </p:sp>
        <p:sp>
          <p:nvSpPr>
            <p:cNvPr id="72" name="TextBox 71"/>
            <p:cNvSpPr txBox="1"/>
            <p:nvPr/>
          </p:nvSpPr>
          <p:spPr>
            <a:xfrm>
              <a:off x="3421327" y="3347926"/>
              <a:ext cx="1078663" cy="276999"/>
            </a:xfrm>
            <a:prstGeom prst="rect">
              <a:avLst/>
            </a:prstGeom>
            <a:noFill/>
          </p:spPr>
          <p:txBody>
            <a:bodyPr wrap="square" lIns="0" tIns="0" rIns="0" bIns="0"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添加文本</a:t>
              </a:r>
            </a:p>
          </p:txBody>
        </p:sp>
        <p:sp>
          <p:nvSpPr>
            <p:cNvPr id="73" name="TextBox 9"/>
            <p:cNvSpPr txBox="1">
              <a:spLocks noChangeArrowheads="1"/>
            </p:cNvSpPr>
            <p:nvPr/>
          </p:nvSpPr>
          <p:spPr bwMode="auto">
            <a:xfrm>
              <a:off x="3466877" y="3620484"/>
              <a:ext cx="885098" cy="5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265" b="1">
                  <a:solidFill>
                    <a:schemeClr val="bg1"/>
                  </a:solidFill>
                  <a:latin typeface="微软雅黑" panose="020B0503020204020204" pitchFamily="34" charset="-122"/>
                  <a:ea typeface="微软雅黑" panose="020B0503020204020204" pitchFamily="34" charset="-122"/>
                </a:rPr>
                <a:t>30</a:t>
              </a:r>
              <a:r>
                <a:rPr lang="en-US" altLang="zh-CN" sz="2665" b="1">
                  <a:solidFill>
                    <a:schemeClr val="bg1"/>
                  </a:solidFill>
                  <a:latin typeface="微软雅黑" panose="020B0503020204020204" pitchFamily="34" charset="-122"/>
                  <a:ea typeface="微软雅黑" panose="020B0503020204020204" pitchFamily="34" charset="-122"/>
                </a:rPr>
                <a:t>%</a:t>
              </a:r>
              <a:endParaRPr lang="zh-CN" altLang="en-US" sz="2665" b="1">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5768496" y="2443299"/>
            <a:ext cx="1733541" cy="1727973"/>
            <a:chOff x="4254365" y="1910376"/>
            <a:chExt cx="1300156" cy="1295980"/>
          </a:xfrm>
        </p:grpSpPr>
        <p:sp>
          <p:nvSpPr>
            <p:cNvPr id="75"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p>
          </p:txBody>
        </p:sp>
        <p:sp>
          <p:nvSpPr>
            <p:cNvPr id="76" name="TextBox 75"/>
            <p:cNvSpPr txBox="1"/>
            <p:nvPr/>
          </p:nvSpPr>
          <p:spPr>
            <a:xfrm>
              <a:off x="4434737" y="2241239"/>
              <a:ext cx="901312" cy="215492"/>
            </a:xfrm>
            <a:prstGeom prst="rect">
              <a:avLst/>
            </a:prstGeom>
            <a:noFill/>
          </p:spPr>
          <p:txBody>
            <a:bodyPr wrap="square" lIns="0" tIns="0" rIns="0" bIns="0" rtlCol="0">
              <a:spAutoFit/>
            </a:bodyPr>
            <a:lstStyle/>
            <a:p>
              <a:pPr algn="ctr"/>
              <a:r>
                <a:rPr lang="zh-CN" altLang="en-US" sz="1865" b="1">
                  <a:solidFill>
                    <a:schemeClr val="bg1"/>
                  </a:solidFill>
                  <a:latin typeface="微软雅黑" panose="020B0503020204020204" pitchFamily="34" charset="-122"/>
                  <a:ea typeface="微软雅黑" panose="020B0503020204020204" pitchFamily="34" charset="-122"/>
                </a:rPr>
                <a:t>添加文本</a:t>
              </a:r>
            </a:p>
          </p:txBody>
        </p:sp>
        <p:sp>
          <p:nvSpPr>
            <p:cNvPr id="77" name="TextBox 9"/>
            <p:cNvSpPr txBox="1">
              <a:spLocks noChangeArrowheads="1"/>
            </p:cNvSpPr>
            <p:nvPr/>
          </p:nvSpPr>
          <p:spPr bwMode="auto">
            <a:xfrm>
              <a:off x="4396940" y="2413757"/>
              <a:ext cx="885098" cy="5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265" b="1">
                  <a:solidFill>
                    <a:schemeClr val="bg1"/>
                  </a:solidFill>
                  <a:latin typeface="微软雅黑" panose="020B0503020204020204" pitchFamily="34" charset="-122"/>
                  <a:ea typeface="微软雅黑" panose="020B0503020204020204" pitchFamily="34" charset="-122"/>
                </a:rPr>
                <a:t>20</a:t>
              </a:r>
              <a:r>
                <a:rPr lang="en-US" altLang="zh-CN" sz="2665" b="1">
                  <a:solidFill>
                    <a:schemeClr val="bg1"/>
                  </a:solidFill>
                  <a:latin typeface="微软雅黑" panose="020B0503020204020204" pitchFamily="34" charset="-122"/>
                  <a:ea typeface="微软雅黑" panose="020B0503020204020204" pitchFamily="34" charset="-122"/>
                </a:rPr>
                <a:t>%</a:t>
              </a:r>
              <a:endParaRPr lang="zh-CN" altLang="en-US" sz="2665" b="1">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4623026" y="1508787"/>
            <a:ext cx="1431064" cy="1426468"/>
            <a:chOff x="3395261" y="1209491"/>
            <a:chExt cx="1073298" cy="1069851"/>
          </a:xfrm>
        </p:grpSpPr>
        <p:sp>
          <p:nvSpPr>
            <p:cNvPr id="79"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p>
          </p:txBody>
        </p:sp>
        <p:sp>
          <p:nvSpPr>
            <p:cNvPr id="80" name="TextBox 79"/>
            <p:cNvSpPr txBox="1"/>
            <p:nvPr/>
          </p:nvSpPr>
          <p:spPr>
            <a:xfrm>
              <a:off x="3582648" y="1516900"/>
              <a:ext cx="698523" cy="184666"/>
            </a:xfrm>
            <a:prstGeom prst="rect">
              <a:avLst/>
            </a:prstGeom>
            <a:noFill/>
          </p:spPr>
          <p:txBody>
            <a:bodyPr wrap="square" lIns="0" tIns="0" rIns="0" bIns="0"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添加文本</a:t>
              </a:r>
            </a:p>
          </p:txBody>
        </p:sp>
        <p:sp>
          <p:nvSpPr>
            <p:cNvPr id="81" name="TextBox 9"/>
            <p:cNvSpPr txBox="1">
              <a:spLocks noChangeArrowheads="1"/>
            </p:cNvSpPr>
            <p:nvPr/>
          </p:nvSpPr>
          <p:spPr bwMode="auto">
            <a:xfrm>
              <a:off x="3555043" y="1654258"/>
              <a:ext cx="70957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chemeClr val="bg1"/>
                  </a:solidFill>
                  <a:latin typeface="微软雅黑" panose="020B0503020204020204" pitchFamily="34" charset="-122"/>
                  <a:ea typeface="微软雅黑" panose="020B0503020204020204" pitchFamily="34" charset="-122"/>
                </a:rPr>
                <a:t>10</a:t>
              </a:r>
              <a:r>
                <a:rPr lang="en-US" altLang="zh-CN" sz="2135" b="1">
                  <a:solidFill>
                    <a:schemeClr val="bg1"/>
                  </a:solidFill>
                  <a:latin typeface="微软雅黑" panose="020B0503020204020204" pitchFamily="34" charset="-122"/>
                  <a:ea typeface="微软雅黑" panose="020B0503020204020204" pitchFamily="34" charset="-122"/>
                </a:rPr>
                <a:t>%</a:t>
              </a:r>
              <a:endParaRPr lang="zh-CN" altLang="en-US" sz="2135" b="1">
                <a:solidFill>
                  <a:schemeClr val="bg1"/>
                </a:solidFill>
                <a:latin typeface="微软雅黑" panose="020B0503020204020204" pitchFamily="34" charset="-122"/>
                <a:ea typeface="微软雅黑" panose="020B0503020204020204" pitchFamily="34" charset="-122"/>
              </a:endParaRPr>
            </a:p>
          </p:txBody>
        </p:sp>
      </p:grpSp>
      <p:sp>
        <p:nvSpPr>
          <p:cNvPr id="82" name="TextBox 81"/>
          <p:cNvSpPr txBox="1"/>
          <p:nvPr/>
        </p:nvSpPr>
        <p:spPr>
          <a:xfrm>
            <a:off x="6348849" y="1711338"/>
            <a:ext cx="4451675"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65"/>
              <a:t>点击输入本栏的具体文字，简明扼要的说明分项内容，此为概念图解，请根据您的具体内容酌情修改</a:t>
            </a:r>
            <a:endParaRPr lang="en-US" altLang="zh-CN" sz="1465"/>
          </a:p>
        </p:txBody>
      </p:sp>
      <p:sp>
        <p:nvSpPr>
          <p:cNvPr id="83" name="TextBox 82"/>
          <p:cNvSpPr txBox="1"/>
          <p:nvPr/>
        </p:nvSpPr>
        <p:spPr>
          <a:xfrm>
            <a:off x="7728181" y="2970029"/>
            <a:ext cx="3552395"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65"/>
              <a:t>点击输入本栏的具体文字，简明扼要的说明分项内容，此为概念图解，请根据您的具体内容酌情修改</a:t>
            </a:r>
            <a:endParaRPr lang="en-US" altLang="zh-CN" sz="1465"/>
          </a:p>
        </p:txBody>
      </p:sp>
      <p:sp>
        <p:nvSpPr>
          <p:cNvPr id="84" name="TextBox 83"/>
          <p:cNvSpPr txBox="1"/>
          <p:nvPr/>
        </p:nvSpPr>
        <p:spPr>
          <a:xfrm>
            <a:off x="6635269" y="4702401"/>
            <a:ext cx="4165255"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65"/>
              <a:t>点击输入本栏的具体文字，简明扼要的说明分项内容，此为概念图解，请根据您的具体内容酌情修改</a:t>
            </a:r>
            <a:endParaRPr lang="en-US" altLang="zh-CN" sz="1465"/>
          </a:p>
        </p:txBody>
      </p:sp>
      <p:sp>
        <p:nvSpPr>
          <p:cNvPr id="85" name="TextBox 84"/>
          <p:cNvSpPr txBox="1"/>
          <p:nvPr/>
        </p:nvSpPr>
        <p:spPr>
          <a:xfrm>
            <a:off x="1022988" y="4702399"/>
            <a:ext cx="2345675"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65"/>
              <a:t>点击输入本栏的具体文字，简明扼要的说明分项内容，此为概念图解，请根据您的具体内容酌情修改</a:t>
            </a:r>
            <a:endParaRPr lang="en-US" altLang="zh-CN" sz="1465"/>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0-#ppt_w/2"/>
                                          </p:val>
                                        </p:tav>
                                        <p:tav tm="100000">
                                          <p:val>
                                            <p:strVal val="#ppt_x"/>
                                          </p:val>
                                        </p:tav>
                                      </p:tavLst>
                                    </p:anim>
                                    <p:anim calcmode="lin" valueType="num">
                                      <p:cBhvr additive="base">
                                        <p:cTn id="20" dur="500" fill="hold"/>
                                        <p:tgtEl>
                                          <p:spTgt spid="6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1+#ppt_w/2"/>
                                          </p:val>
                                        </p:tav>
                                        <p:tav tm="100000">
                                          <p:val>
                                            <p:strVal val="#ppt_x"/>
                                          </p:val>
                                        </p:tav>
                                      </p:tavLst>
                                    </p:anim>
                                    <p:anim calcmode="lin" valueType="num">
                                      <p:cBhvr additive="base">
                                        <p:cTn id="25" dur="500" fill="hold"/>
                                        <p:tgtEl>
                                          <p:spTgt spid="8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500" fill="hold"/>
                                        <p:tgtEl>
                                          <p:spTgt spid="83"/>
                                        </p:tgtEl>
                                        <p:attrNameLst>
                                          <p:attrName>ppt_x</p:attrName>
                                        </p:attrNameLst>
                                      </p:cBhvr>
                                      <p:tavLst>
                                        <p:tav tm="0">
                                          <p:val>
                                            <p:strVal val="1+#ppt_w/2"/>
                                          </p:val>
                                        </p:tav>
                                        <p:tav tm="100000">
                                          <p:val>
                                            <p:strVal val="#ppt_x"/>
                                          </p:val>
                                        </p:tav>
                                      </p:tavLst>
                                    </p:anim>
                                    <p:anim calcmode="lin" valueType="num">
                                      <p:cBhvr additive="base">
                                        <p:cTn id="29" dur="500" fill="hold"/>
                                        <p:tgtEl>
                                          <p:spTgt spid="8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1+#ppt_w/2"/>
                                          </p:val>
                                        </p:tav>
                                        <p:tav tm="100000">
                                          <p:val>
                                            <p:strVal val="#ppt_x"/>
                                          </p:val>
                                        </p:tav>
                                      </p:tavLst>
                                    </p:anim>
                                    <p:anim calcmode="lin" valueType="num">
                                      <p:cBhvr additive="base">
                                        <p:cTn id="33" dur="500" fill="hold"/>
                                        <p:tgtEl>
                                          <p:spTgt spid="84"/>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ppt_x"/>
                                          </p:val>
                                        </p:tav>
                                        <p:tav tm="100000">
                                          <p:val>
                                            <p:strVal val="#ppt_x"/>
                                          </p:val>
                                        </p:tav>
                                      </p:tavLst>
                                    </p:anim>
                                    <p:anim calcmode="lin" valueType="num">
                                      <p:cBhvr additive="base">
                                        <p:cTn id="37"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9"/>
          <p:cNvSpPr/>
          <p:nvPr/>
        </p:nvSpPr>
        <p:spPr>
          <a:xfrm>
            <a:off x="0" y="3740997"/>
            <a:ext cx="12192000" cy="243780"/>
          </a:xfrm>
          <a:custGeom>
            <a:avLst/>
            <a:gdLst/>
            <a:ahLst/>
            <a:cxnLst/>
            <a:rect l="l" t="t" r="r" b="b"/>
            <a:pathLst>
              <a:path w="144016" h="869444">
                <a:moveTo>
                  <a:pt x="0" y="0"/>
                </a:moveTo>
                <a:lnTo>
                  <a:pt x="144016" y="0"/>
                </a:lnTo>
                <a:lnTo>
                  <a:pt x="144016" y="869444"/>
                </a:lnTo>
                <a:lnTo>
                  <a:pt x="0" y="86944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9" name="椭圆 8"/>
          <p:cNvSpPr/>
          <p:nvPr/>
        </p:nvSpPr>
        <p:spPr>
          <a:xfrm>
            <a:off x="1221727" y="3814885"/>
            <a:ext cx="96000" cy="9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椭圆 9"/>
          <p:cNvSpPr/>
          <p:nvPr/>
        </p:nvSpPr>
        <p:spPr>
          <a:xfrm>
            <a:off x="1916072"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椭圆 10"/>
          <p:cNvSpPr/>
          <p:nvPr/>
        </p:nvSpPr>
        <p:spPr>
          <a:xfrm>
            <a:off x="3999108"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椭圆 11"/>
          <p:cNvSpPr/>
          <p:nvPr/>
        </p:nvSpPr>
        <p:spPr>
          <a:xfrm>
            <a:off x="4693453"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椭圆 12"/>
          <p:cNvSpPr/>
          <p:nvPr/>
        </p:nvSpPr>
        <p:spPr>
          <a:xfrm>
            <a:off x="6082144" y="3814885"/>
            <a:ext cx="96000" cy="9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椭圆 13"/>
          <p:cNvSpPr/>
          <p:nvPr/>
        </p:nvSpPr>
        <p:spPr>
          <a:xfrm>
            <a:off x="6776489"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椭圆 14"/>
          <p:cNvSpPr/>
          <p:nvPr/>
        </p:nvSpPr>
        <p:spPr>
          <a:xfrm>
            <a:off x="8165180"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椭圆 15"/>
          <p:cNvSpPr/>
          <p:nvPr/>
        </p:nvSpPr>
        <p:spPr>
          <a:xfrm>
            <a:off x="8859525"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椭圆 16"/>
          <p:cNvSpPr/>
          <p:nvPr/>
        </p:nvSpPr>
        <p:spPr>
          <a:xfrm>
            <a:off x="10248216"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椭圆 17"/>
          <p:cNvSpPr/>
          <p:nvPr/>
        </p:nvSpPr>
        <p:spPr>
          <a:xfrm>
            <a:off x="10942561"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椭圆 18"/>
          <p:cNvSpPr/>
          <p:nvPr/>
        </p:nvSpPr>
        <p:spPr>
          <a:xfrm>
            <a:off x="527381"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椭圆 19"/>
          <p:cNvSpPr/>
          <p:nvPr/>
        </p:nvSpPr>
        <p:spPr>
          <a:xfrm>
            <a:off x="11636911"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286821" y="1988840"/>
            <a:ext cx="1313250" cy="1467164"/>
            <a:chOff x="1500890" y="1279283"/>
            <a:chExt cx="984937" cy="1100373"/>
          </a:xfrm>
        </p:grpSpPr>
        <p:sp>
          <p:nvSpPr>
            <p:cNvPr id="22"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Rectangle 13" descr="FD1DDF730CE4456e89755B07FE1653D0# #Rectangle 13"/>
            <p:cNvSpPr>
              <a:spLocks noChangeArrowheads="1"/>
            </p:cNvSpPr>
            <p:nvPr/>
          </p:nvSpPr>
          <p:spPr bwMode="auto">
            <a:xfrm>
              <a:off x="1615387" y="1573162"/>
              <a:ext cx="842286" cy="6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5865">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24" name="TextBox 23"/>
            <p:cNvSpPr txBox="1"/>
            <p:nvPr/>
          </p:nvSpPr>
          <p:spPr>
            <a:xfrm>
              <a:off x="1528535" y="1356143"/>
              <a:ext cx="496771" cy="284742"/>
            </a:xfrm>
            <a:prstGeom prst="rect">
              <a:avLst/>
            </a:prstGeom>
            <a:noFill/>
          </p:spPr>
          <p:txBody>
            <a:bodyPr vert="horz" wrap="none" rtlCol="0">
              <a:spAutoFit/>
            </a:bodyPr>
            <a:lstStyle/>
            <a:p>
              <a:pPr algn="ctr"/>
              <a:r>
                <a:rPr lang="zh-CN" altLang="en-US" sz="1865">
                  <a:solidFill>
                    <a:schemeClr val="bg1"/>
                  </a:solidFill>
                  <a:latin typeface="微软雅黑" panose="020B0503020204020204" pitchFamily="34" charset="-122"/>
                  <a:ea typeface="微软雅黑" panose="020B0503020204020204" pitchFamily="34" charset="-122"/>
                </a:rPr>
                <a:t>目标</a:t>
              </a:r>
            </a:p>
          </p:txBody>
        </p:sp>
      </p:grpSp>
      <p:grpSp>
        <p:nvGrpSpPr>
          <p:cNvPr id="25" name="组合 24"/>
          <p:cNvGrpSpPr/>
          <p:nvPr/>
        </p:nvGrpSpPr>
        <p:grpSpPr>
          <a:xfrm>
            <a:off x="2690814" y="1988841"/>
            <a:ext cx="2690820" cy="1313249"/>
            <a:chOff x="2553885" y="1279283"/>
            <a:chExt cx="2018115" cy="984937"/>
          </a:xfrm>
        </p:grpSpPr>
        <p:sp>
          <p:nvSpPr>
            <p:cNvPr id="26" name="矩形 25"/>
            <p:cNvSpPr/>
            <p:nvPr/>
          </p:nvSpPr>
          <p:spPr>
            <a:xfrm>
              <a:off x="2553885" y="1279283"/>
              <a:ext cx="2018115" cy="9849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2679896" y="1356143"/>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2679894" y="1678386"/>
              <a:ext cx="173786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此处添加目标扼要说明，</a:t>
              </a:r>
              <a:endParaRPr lang="en-US" altLang="zh-CN" sz="1200">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658419" y="4191010"/>
            <a:ext cx="1313250" cy="1467164"/>
            <a:chOff x="1993813" y="2815696"/>
            <a:chExt cx="984937" cy="1100373"/>
          </a:xfrm>
        </p:grpSpPr>
        <p:sp>
          <p:nvSpPr>
            <p:cNvPr id="30"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1" name="Rectangle 13" descr="FD1DDF730CE4456e89755B07FE1653D0# #Rectangle 13"/>
            <p:cNvSpPr>
              <a:spLocks noChangeArrowheads="1"/>
            </p:cNvSpPr>
            <p:nvPr/>
          </p:nvSpPr>
          <p:spPr bwMode="auto">
            <a:xfrm>
              <a:off x="2144121" y="3226688"/>
              <a:ext cx="806475" cy="6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5865">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32" name="TextBox 31"/>
            <p:cNvSpPr txBox="1"/>
            <p:nvPr/>
          </p:nvSpPr>
          <p:spPr>
            <a:xfrm>
              <a:off x="2021458" y="3009669"/>
              <a:ext cx="496771" cy="284742"/>
            </a:xfrm>
            <a:prstGeom prst="rect">
              <a:avLst/>
            </a:prstGeom>
            <a:noFill/>
          </p:spPr>
          <p:txBody>
            <a:bodyPr vert="horz" wrap="none" rtlCol="0">
              <a:spAutoFit/>
            </a:bodyPr>
            <a:lstStyle/>
            <a:p>
              <a:pPr algn="ctr"/>
              <a:r>
                <a:rPr lang="zh-CN" altLang="en-US" sz="1865">
                  <a:solidFill>
                    <a:schemeClr val="bg1"/>
                  </a:solidFill>
                  <a:latin typeface="微软雅黑" panose="020B0503020204020204" pitchFamily="34" charset="-122"/>
                  <a:ea typeface="微软雅黑" panose="020B0503020204020204" pitchFamily="34" charset="-122"/>
                </a:rPr>
                <a:t>目标</a:t>
              </a:r>
            </a:p>
          </p:txBody>
        </p:sp>
      </p:grpSp>
      <p:grpSp>
        <p:nvGrpSpPr>
          <p:cNvPr id="33" name="组合 32"/>
          <p:cNvGrpSpPr/>
          <p:nvPr/>
        </p:nvGrpSpPr>
        <p:grpSpPr>
          <a:xfrm>
            <a:off x="6096002" y="1988840"/>
            <a:ext cx="1313250" cy="1467164"/>
            <a:chOff x="4572000" y="1164069"/>
            <a:chExt cx="984937" cy="1100373"/>
          </a:xfrm>
        </p:grpSpPr>
        <p:sp>
          <p:nvSpPr>
            <p:cNvPr id="34"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5" name="Rectangle 13" descr="FD1DDF730CE4456e89755B07FE1653D0# #Rectangle 13"/>
            <p:cNvSpPr>
              <a:spLocks noChangeArrowheads="1"/>
            </p:cNvSpPr>
            <p:nvPr/>
          </p:nvSpPr>
          <p:spPr bwMode="auto">
            <a:xfrm>
              <a:off x="4716016" y="1457948"/>
              <a:ext cx="812767" cy="6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5865">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36" name="TextBox 35"/>
            <p:cNvSpPr txBox="1"/>
            <p:nvPr/>
          </p:nvSpPr>
          <p:spPr>
            <a:xfrm>
              <a:off x="4599645" y="1240929"/>
              <a:ext cx="496771" cy="284742"/>
            </a:xfrm>
            <a:prstGeom prst="rect">
              <a:avLst/>
            </a:prstGeom>
            <a:noFill/>
          </p:spPr>
          <p:txBody>
            <a:bodyPr vert="horz" wrap="none" rtlCol="0">
              <a:spAutoFit/>
            </a:bodyPr>
            <a:lstStyle/>
            <a:p>
              <a:pPr algn="ctr"/>
              <a:r>
                <a:rPr lang="zh-CN" altLang="en-US" sz="1865">
                  <a:solidFill>
                    <a:schemeClr val="bg1"/>
                  </a:solidFill>
                  <a:latin typeface="微软雅黑" panose="020B0503020204020204" pitchFamily="34" charset="-122"/>
                  <a:ea typeface="微软雅黑" panose="020B0503020204020204" pitchFamily="34" charset="-122"/>
                </a:rPr>
                <a:t>目标</a:t>
              </a:r>
            </a:p>
          </p:txBody>
        </p:sp>
      </p:grpSp>
      <p:grpSp>
        <p:nvGrpSpPr>
          <p:cNvPr id="43" name="组合 42"/>
          <p:cNvGrpSpPr/>
          <p:nvPr/>
        </p:nvGrpSpPr>
        <p:grpSpPr>
          <a:xfrm>
            <a:off x="7499994" y="1988841"/>
            <a:ext cx="2690820" cy="1313249"/>
            <a:chOff x="2553885" y="1279283"/>
            <a:chExt cx="2018115" cy="984937"/>
          </a:xfrm>
        </p:grpSpPr>
        <p:sp>
          <p:nvSpPr>
            <p:cNvPr id="44" name="矩形 43"/>
            <p:cNvSpPr/>
            <p:nvPr/>
          </p:nvSpPr>
          <p:spPr>
            <a:xfrm>
              <a:off x="2553885" y="1279283"/>
              <a:ext cx="2018115" cy="9849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此处添加目标扼要说明，</a:t>
              </a:r>
              <a:endParaRPr lang="en-US" altLang="zh-CN" sz="1200">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sp>
        <p:nvSpPr>
          <p:cNvPr id="47" name="椭圆 46"/>
          <p:cNvSpPr/>
          <p:nvPr/>
        </p:nvSpPr>
        <p:spPr>
          <a:xfrm>
            <a:off x="2610417" y="3814885"/>
            <a:ext cx="96000" cy="9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8" name="椭圆 47"/>
          <p:cNvSpPr/>
          <p:nvPr/>
        </p:nvSpPr>
        <p:spPr>
          <a:xfrm>
            <a:off x="3304763"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9" name="椭圆 48"/>
          <p:cNvSpPr/>
          <p:nvPr/>
        </p:nvSpPr>
        <p:spPr>
          <a:xfrm>
            <a:off x="5387799"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0" name="椭圆 49"/>
          <p:cNvSpPr/>
          <p:nvPr/>
        </p:nvSpPr>
        <p:spPr>
          <a:xfrm>
            <a:off x="7470835" y="3814885"/>
            <a:ext cx="96000" cy="9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1" name="椭圆 50"/>
          <p:cNvSpPr/>
          <p:nvPr/>
        </p:nvSpPr>
        <p:spPr>
          <a:xfrm>
            <a:off x="9553871" y="3814885"/>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067959" y="4344925"/>
            <a:ext cx="2690820" cy="1313249"/>
            <a:chOff x="2553885" y="1279283"/>
            <a:chExt cx="2018115" cy="984937"/>
          </a:xfrm>
        </p:grpSpPr>
        <p:sp>
          <p:nvSpPr>
            <p:cNvPr id="53" name="矩形 52"/>
            <p:cNvSpPr/>
            <p:nvPr/>
          </p:nvSpPr>
          <p:spPr>
            <a:xfrm>
              <a:off x="2553885" y="1279283"/>
              <a:ext cx="2018115" cy="98493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4" name="Rectangle 13" descr="FD1DDF730CE4456e89755B07FE1653D0# #Rectangle 13"/>
            <p:cNvSpPr>
              <a:spLocks noChangeArrowheads="1"/>
            </p:cNvSpPr>
            <p:nvPr/>
          </p:nvSpPr>
          <p:spPr bwMode="auto">
            <a:xfrm>
              <a:off x="2679896" y="1356143"/>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55" name="Rectangle 13" descr="FD1DDF730CE4456e89755B07FE1653D0# #Rectangle 13"/>
            <p:cNvSpPr>
              <a:spLocks noChangeArrowheads="1"/>
            </p:cNvSpPr>
            <p:nvPr/>
          </p:nvSpPr>
          <p:spPr bwMode="auto">
            <a:xfrm>
              <a:off x="2679894" y="1678386"/>
              <a:ext cx="173786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此处添加目标扼要说明，</a:t>
              </a:r>
              <a:endParaRPr lang="en-US" altLang="zh-CN" sz="1200">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7508557" y="4191010"/>
            <a:ext cx="1313250" cy="1467164"/>
            <a:chOff x="5631416" y="2815696"/>
            <a:chExt cx="984937" cy="1100373"/>
          </a:xfrm>
        </p:grpSpPr>
        <p:sp>
          <p:nvSpPr>
            <p:cNvPr id="57"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8" name="Rectangle 13" descr="FD1DDF730CE4456e89755B07FE1653D0# #Rectangle 13"/>
            <p:cNvSpPr>
              <a:spLocks noChangeArrowheads="1"/>
            </p:cNvSpPr>
            <p:nvPr/>
          </p:nvSpPr>
          <p:spPr bwMode="auto">
            <a:xfrm>
              <a:off x="5751006" y="3226688"/>
              <a:ext cx="837193" cy="6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5865">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59" name="TextBox 58"/>
            <p:cNvSpPr txBox="1"/>
            <p:nvPr/>
          </p:nvSpPr>
          <p:spPr>
            <a:xfrm>
              <a:off x="5659061" y="3009669"/>
              <a:ext cx="496771" cy="284742"/>
            </a:xfrm>
            <a:prstGeom prst="rect">
              <a:avLst/>
            </a:prstGeom>
            <a:noFill/>
          </p:spPr>
          <p:txBody>
            <a:bodyPr vert="horz" wrap="none" rtlCol="0">
              <a:spAutoFit/>
            </a:bodyPr>
            <a:lstStyle/>
            <a:p>
              <a:pPr algn="ctr"/>
              <a:r>
                <a:rPr lang="zh-CN" altLang="en-US" sz="1865">
                  <a:solidFill>
                    <a:schemeClr val="bg1"/>
                  </a:solidFill>
                  <a:latin typeface="微软雅黑" panose="020B0503020204020204" pitchFamily="34" charset="-122"/>
                  <a:ea typeface="微软雅黑" panose="020B0503020204020204" pitchFamily="34" charset="-122"/>
                </a:rPr>
                <a:t>目标</a:t>
              </a:r>
            </a:p>
          </p:txBody>
        </p:sp>
      </p:grpSp>
      <p:grpSp>
        <p:nvGrpSpPr>
          <p:cNvPr id="60" name="组合 59"/>
          <p:cNvGrpSpPr/>
          <p:nvPr/>
        </p:nvGrpSpPr>
        <p:grpSpPr>
          <a:xfrm>
            <a:off x="8918097" y="4344925"/>
            <a:ext cx="2690820" cy="1313249"/>
            <a:chOff x="2553885" y="1279283"/>
            <a:chExt cx="2018115" cy="984937"/>
          </a:xfrm>
        </p:grpSpPr>
        <p:sp>
          <p:nvSpPr>
            <p:cNvPr id="61" name="矩形 60"/>
            <p:cNvSpPr/>
            <p:nvPr/>
          </p:nvSpPr>
          <p:spPr>
            <a:xfrm>
              <a:off x="2553885" y="1279283"/>
              <a:ext cx="2018115" cy="98493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2" name="Rectangle 13" descr="FD1DDF730CE4456e89755B07FE1653D0# #Rectangle 13"/>
            <p:cNvSpPr>
              <a:spLocks noChangeArrowheads="1"/>
            </p:cNvSpPr>
            <p:nvPr/>
          </p:nvSpPr>
          <p:spPr bwMode="auto">
            <a:xfrm>
              <a:off x="2679896" y="1356143"/>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63" name="Rectangle 13" descr="FD1DDF730CE4456e89755B07FE1653D0# #Rectangle 13"/>
            <p:cNvSpPr>
              <a:spLocks noChangeArrowheads="1"/>
            </p:cNvSpPr>
            <p:nvPr/>
          </p:nvSpPr>
          <p:spPr bwMode="auto">
            <a:xfrm>
              <a:off x="2679894" y="1678386"/>
              <a:ext cx="173786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此处添加目标扼要说明，</a:t>
              </a:r>
              <a:endParaRPr lang="en-US" altLang="zh-CN" sz="1200">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
                                        <p:tgtEl>
                                          <p:spTgt spid="4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
                                        <p:tgtEl>
                                          <p:spTgt spid="4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
                                        <p:tgtEl>
                                          <p:spTgt spid="5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
                                        <p:tgtEl>
                                          <p:spTgt spid="1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
                                        <p:tgtEl>
                                          <p:spTgt spid="1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
                                        <p:tgtEl>
                                          <p:spTgt spid="5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
                                        <p:tgtEl>
                                          <p:spTgt spid="17"/>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
                                        <p:tgtEl>
                                          <p:spTgt spid="1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
                                        <p:tgtEl>
                                          <p:spTgt spid="20"/>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childTnLst>
                          </p:cTn>
                        </p:par>
                        <p:par>
                          <p:cTn id="86" fill="hold">
                            <p:stCondLst>
                              <p:cond delay="10500"/>
                            </p:stCondLst>
                            <p:childTnLst>
                              <p:par>
                                <p:cTn id="87" presetID="47" presetClass="entr" presetSubtype="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par>
                          <p:cTn id="92" fill="hold">
                            <p:stCondLst>
                              <p:cond delay="11500"/>
                            </p:stCondLst>
                            <p:childTnLst>
                              <p:par>
                                <p:cTn id="93" presetID="22" presetClass="entr" presetSubtype="8" fill="hold"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left)">
                                      <p:cBhvr>
                                        <p:cTn id="95" dur="500"/>
                                        <p:tgtEl>
                                          <p:spTgt spid="52"/>
                                        </p:tgtEl>
                                      </p:cBhvr>
                                    </p:animEffect>
                                  </p:childTnLst>
                                </p:cTn>
                              </p:par>
                            </p:childTnLst>
                          </p:cTn>
                        </p:par>
                        <p:par>
                          <p:cTn id="96" fill="hold">
                            <p:stCondLst>
                              <p:cond delay="12000"/>
                            </p:stCondLst>
                            <p:childTnLst>
                              <p:par>
                                <p:cTn id="97" presetID="42"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anim calcmode="lin" valueType="num">
                                      <p:cBhvr>
                                        <p:cTn id="100" dur="1000" fill="hold"/>
                                        <p:tgtEl>
                                          <p:spTgt spid="33"/>
                                        </p:tgtEl>
                                        <p:attrNameLst>
                                          <p:attrName>ppt_x</p:attrName>
                                        </p:attrNameLst>
                                      </p:cBhvr>
                                      <p:tavLst>
                                        <p:tav tm="0">
                                          <p:val>
                                            <p:strVal val="#ppt_x"/>
                                          </p:val>
                                        </p:tav>
                                        <p:tav tm="100000">
                                          <p:val>
                                            <p:strVal val="#ppt_x"/>
                                          </p:val>
                                        </p:tav>
                                      </p:tavLst>
                                    </p:anim>
                                    <p:anim calcmode="lin" valueType="num">
                                      <p:cBhvr>
                                        <p:cTn id="101" dur="1000" fill="hold"/>
                                        <p:tgtEl>
                                          <p:spTgt spid="33"/>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par>
                          <p:cTn id="106" fill="hold">
                            <p:stCondLst>
                              <p:cond delay="13500"/>
                            </p:stCondLst>
                            <p:childTnLst>
                              <p:par>
                                <p:cTn id="107" presetID="47" presetClass="entr" presetSubtype="0" fill="hold"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1000"/>
                                        <p:tgtEl>
                                          <p:spTgt spid="56"/>
                                        </p:tgtEl>
                                      </p:cBhvr>
                                    </p:animEffect>
                                    <p:anim calcmode="lin" valueType="num">
                                      <p:cBhvr>
                                        <p:cTn id="110" dur="1000" fill="hold"/>
                                        <p:tgtEl>
                                          <p:spTgt spid="56"/>
                                        </p:tgtEl>
                                        <p:attrNameLst>
                                          <p:attrName>ppt_x</p:attrName>
                                        </p:attrNameLst>
                                      </p:cBhvr>
                                      <p:tavLst>
                                        <p:tav tm="0">
                                          <p:val>
                                            <p:strVal val="#ppt_x"/>
                                          </p:val>
                                        </p:tav>
                                        <p:tav tm="100000">
                                          <p:val>
                                            <p:strVal val="#ppt_x"/>
                                          </p:val>
                                        </p:tav>
                                      </p:tavLst>
                                    </p:anim>
                                    <p:anim calcmode="lin" valueType="num">
                                      <p:cBhvr>
                                        <p:cTn id="111" dur="1000" fill="hold"/>
                                        <p:tgtEl>
                                          <p:spTgt spid="56"/>
                                        </p:tgtEl>
                                        <p:attrNameLst>
                                          <p:attrName>ppt_y</p:attrName>
                                        </p:attrNameLst>
                                      </p:cBhvr>
                                      <p:tavLst>
                                        <p:tav tm="0">
                                          <p:val>
                                            <p:strVal val="#ppt_y-.1"/>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wipe(left)">
                                      <p:cBhvr>
                                        <p:cTn id="1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47" grpId="0" animBg="1"/>
      <p:bldP spid="48" grpId="0" animBg="1"/>
      <p:bldP spid="49" grpId="0" animBg="1"/>
      <p:bldP spid="50"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2"/>
          <p:cNvSpPr/>
          <p:nvPr/>
        </p:nvSpPr>
        <p:spPr bwMode="auto">
          <a:xfrm>
            <a:off x="1684098" y="1652804"/>
            <a:ext cx="550551" cy="1101097"/>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 name="Oval 13"/>
          <p:cNvSpPr>
            <a:spLocks noChangeArrowheads="1"/>
          </p:cNvSpPr>
          <p:nvPr/>
        </p:nvSpPr>
        <p:spPr bwMode="auto">
          <a:xfrm>
            <a:off x="1786946" y="1749603"/>
            <a:ext cx="895399" cy="901451"/>
          </a:xfrm>
          <a:prstGeom prst="ellipse">
            <a:avLst/>
          </a:prstGeom>
          <a:solidFill>
            <a:schemeClr val="accent1"/>
          </a:solidFill>
          <a:ln w="12700">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 name="Line 14"/>
          <p:cNvSpPr>
            <a:spLocks noChangeShapeType="1"/>
          </p:cNvSpPr>
          <p:nvPr/>
        </p:nvSpPr>
        <p:spPr bwMode="auto">
          <a:xfrm>
            <a:off x="2234644" y="1652803"/>
            <a:ext cx="8058584" cy="0"/>
          </a:xfrm>
          <a:prstGeom prst="line">
            <a:avLst/>
          </a:prstGeom>
          <a:noFill/>
          <a:ln w="12700" cap="flat">
            <a:solidFill>
              <a:schemeClr val="accent1">
                <a:lumMod val="7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 name="Line 15"/>
          <p:cNvSpPr>
            <a:spLocks noChangeShapeType="1"/>
          </p:cNvSpPr>
          <p:nvPr/>
        </p:nvSpPr>
        <p:spPr bwMode="auto">
          <a:xfrm>
            <a:off x="2234644" y="2753900"/>
            <a:ext cx="8058584" cy="0"/>
          </a:xfrm>
          <a:prstGeom prst="line">
            <a:avLst/>
          </a:prstGeom>
          <a:noFill/>
          <a:ln w="12700" cap="flat">
            <a:solidFill>
              <a:schemeClr val="accent1">
                <a:lumMod val="7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 name="Freeform 16"/>
          <p:cNvSpPr/>
          <p:nvPr/>
        </p:nvSpPr>
        <p:spPr bwMode="auto">
          <a:xfrm>
            <a:off x="10293229" y="2753900"/>
            <a:ext cx="550551" cy="1107149"/>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 name="Oval 17"/>
          <p:cNvSpPr>
            <a:spLocks noChangeArrowheads="1"/>
          </p:cNvSpPr>
          <p:nvPr/>
        </p:nvSpPr>
        <p:spPr bwMode="auto">
          <a:xfrm>
            <a:off x="9845529" y="2856748"/>
            <a:ext cx="901451" cy="901451"/>
          </a:xfrm>
          <a:prstGeom prst="ellipse">
            <a:avLst/>
          </a:prstGeom>
          <a:solidFill>
            <a:schemeClr val="accent2"/>
          </a:solidFill>
          <a:ln w="12700">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 name="Line 18"/>
          <p:cNvSpPr>
            <a:spLocks noChangeShapeType="1"/>
          </p:cNvSpPr>
          <p:nvPr/>
        </p:nvSpPr>
        <p:spPr bwMode="auto">
          <a:xfrm flipH="1">
            <a:off x="2234644" y="3861047"/>
            <a:ext cx="8058584" cy="0"/>
          </a:xfrm>
          <a:prstGeom prst="line">
            <a:avLst/>
          </a:prstGeom>
          <a:noFill/>
          <a:ln w="12700" cap="flat">
            <a:solidFill>
              <a:schemeClr val="accent1">
                <a:lumMod val="7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 name="Freeform 19"/>
          <p:cNvSpPr/>
          <p:nvPr/>
        </p:nvSpPr>
        <p:spPr bwMode="auto">
          <a:xfrm>
            <a:off x="1684098" y="3861048"/>
            <a:ext cx="550551" cy="1101097"/>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 name="Oval 20"/>
          <p:cNvSpPr>
            <a:spLocks noChangeArrowheads="1"/>
          </p:cNvSpPr>
          <p:nvPr/>
        </p:nvSpPr>
        <p:spPr bwMode="auto">
          <a:xfrm>
            <a:off x="1786946" y="3957845"/>
            <a:ext cx="895399" cy="901451"/>
          </a:xfrm>
          <a:prstGeom prst="ellipse">
            <a:avLst/>
          </a:prstGeom>
          <a:solidFill>
            <a:schemeClr val="accent3"/>
          </a:solidFill>
          <a:ln w="12700">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 name="Line 21"/>
          <p:cNvSpPr>
            <a:spLocks noChangeShapeType="1"/>
          </p:cNvSpPr>
          <p:nvPr/>
        </p:nvSpPr>
        <p:spPr bwMode="auto">
          <a:xfrm>
            <a:off x="2234644" y="4962144"/>
            <a:ext cx="8058584" cy="0"/>
          </a:xfrm>
          <a:prstGeom prst="line">
            <a:avLst/>
          </a:prstGeom>
          <a:noFill/>
          <a:ln w="12700" cap="flat">
            <a:solidFill>
              <a:schemeClr val="accent1">
                <a:lumMod val="7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Freeform 22"/>
          <p:cNvSpPr/>
          <p:nvPr/>
        </p:nvSpPr>
        <p:spPr bwMode="auto">
          <a:xfrm>
            <a:off x="10293229" y="4962144"/>
            <a:ext cx="550551" cy="1107149"/>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Oval 23"/>
          <p:cNvSpPr>
            <a:spLocks noChangeArrowheads="1"/>
          </p:cNvSpPr>
          <p:nvPr/>
        </p:nvSpPr>
        <p:spPr bwMode="auto">
          <a:xfrm>
            <a:off x="9845529" y="5064996"/>
            <a:ext cx="901451" cy="901451"/>
          </a:xfrm>
          <a:prstGeom prst="ellipse">
            <a:avLst/>
          </a:prstGeom>
          <a:solidFill>
            <a:schemeClr val="accent4"/>
          </a:solidFill>
          <a:ln w="12700">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 name="Line 24"/>
          <p:cNvSpPr>
            <a:spLocks noChangeShapeType="1"/>
          </p:cNvSpPr>
          <p:nvPr/>
        </p:nvSpPr>
        <p:spPr bwMode="auto">
          <a:xfrm flipH="1">
            <a:off x="2234644" y="6075941"/>
            <a:ext cx="8058584" cy="0"/>
          </a:xfrm>
          <a:prstGeom prst="line">
            <a:avLst/>
          </a:prstGeom>
          <a:noFill/>
          <a:ln w="12700" cap="flat">
            <a:solidFill>
              <a:schemeClr val="accent1">
                <a:lumMod val="7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矩形 20"/>
          <p:cNvSpPr/>
          <p:nvPr/>
        </p:nvSpPr>
        <p:spPr>
          <a:xfrm>
            <a:off x="2008158" y="1882950"/>
            <a:ext cx="452973" cy="656655"/>
          </a:xfrm>
          <a:prstGeom prst="rect">
            <a:avLst/>
          </a:prstGeom>
        </p:spPr>
        <p:txBody>
          <a:bodyPr wrap="square" lIns="0" tIns="0" rIns="0" bIns="0">
            <a:spAutoFit/>
          </a:bodyPr>
          <a:lstStyle/>
          <a:p>
            <a:pPr algn="ctr"/>
            <a:r>
              <a:rPr lang="en-US" altLang="zh-CN" sz="4265">
                <a:solidFill>
                  <a:schemeClr val="bg1"/>
                </a:solidFill>
                <a:latin typeface="微软雅黑" panose="020B0503020204020204" pitchFamily="34" charset="-122"/>
                <a:ea typeface="微软雅黑" panose="020B0503020204020204" pitchFamily="34" charset="-122"/>
              </a:rPr>
              <a:t>A</a:t>
            </a: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831638" y="2090431"/>
            <a:ext cx="5088565" cy="528350"/>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00">
              <a:latin typeface="微软雅黑" panose="020B0503020204020204" pitchFamily="34" charset="-122"/>
              <a:ea typeface="微软雅黑" panose="020B0503020204020204" pitchFamily="34" charset="-122"/>
            </a:endParaRPr>
          </a:p>
        </p:txBody>
      </p:sp>
      <p:sp>
        <p:nvSpPr>
          <p:cNvPr id="23" name="矩形 22"/>
          <p:cNvSpPr/>
          <p:nvPr/>
        </p:nvSpPr>
        <p:spPr>
          <a:xfrm>
            <a:off x="10090088" y="2999194"/>
            <a:ext cx="452973" cy="656655"/>
          </a:xfrm>
          <a:prstGeom prst="rect">
            <a:avLst/>
          </a:prstGeom>
        </p:spPr>
        <p:txBody>
          <a:bodyPr wrap="square" lIns="0" tIns="0" rIns="0" bIns="0">
            <a:spAutoFit/>
          </a:bodyPr>
          <a:lstStyle/>
          <a:p>
            <a:pPr algn="ctr"/>
            <a:r>
              <a:rPr lang="en-US" altLang="zh-CN" sz="4265">
                <a:solidFill>
                  <a:schemeClr val="bg1"/>
                </a:solidFill>
                <a:latin typeface="微软雅黑" panose="020B0503020204020204" pitchFamily="34" charset="-122"/>
                <a:ea typeface="微软雅黑" panose="020B0503020204020204" pitchFamily="34" charset="-122"/>
              </a:rPr>
              <a:t>B</a:t>
            </a: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977678" y="4120915"/>
            <a:ext cx="452973" cy="656655"/>
          </a:xfrm>
          <a:prstGeom prst="rect">
            <a:avLst/>
          </a:prstGeom>
        </p:spPr>
        <p:txBody>
          <a:bodyPr wrap="square" lIns="0" tIns="0" rIns="0" bIns="0">
            <a:spAutoFit/>
          </a:bodyPr>
          <a:lstStyle/>
          <a:p>
            <a:pPr algn="ctr"/>
            <a:r>
              <a:rPr lang="en-US" altLang="zh-CN" sz="4265">
                <a:solidFill>
                  <a:schemeClr val="bg1"/>
                </a:solidFill>
                <a:latin typeface="微软雅黑" panose="020B0503020204020204" pitchFamily="34" charset="-122"/>
                <a:ea typeface="微软雅黑" panose="020B0503020204020204" pitchFamily="34" charset="-122"/>
              </a:rPr>
              <a:t>C</a:t>
            </a: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10090088" y="5246675"/>
            <a:ext cx="452973" cy="656655"/>
          </a:xfrm>
          <a:prstGeom prst="rect">
            <a:avLst/>
          </a:prstGeom>
        </p:spPr>
        <p:txBody>
          <a:bodyPr wrap="square" lIns="0" tIns="0" rIns="0" bIns="0">
            <a:spAutoFit/>
          </a:bodyPr>
          <a:lstStyle/>
          <a:p>
            <a:pPr algn="ctr"/>
            <a:r>
              <a:rPr lang="en-US" altLang="zh-CN" sz="4265">
                <a:solidFill>
                  <a:schemeClr val="bg1"/>
                </a:solidFill>
                <a:latin typeface="微软雅黑" panose="020B0503020204020204" pitchFamily="34" charset="-122"/>
                <a:ea typeface="微软雅黑" panose="020B0503020204020204" pitchFamily="34" charset="-122"/>
              </a:rPr>
              <a:t>D </a:t>
            </a: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905417" y="1721099"/>
            <a:ext cx="1826141" cy="338554"/>
          </a:xfrm>
          <a:prstGeom prst="rect">
            <a:avLst/>
          </a:prstGeom>
          <a:noFill/>
        </p:spPr>
        <p:txBody>
          <a:bodyPr wrap="none" rtlCol="0">
            <a:spAutoFit/>
          </a:bodyPr>
          <a:lstStyle/>
          <a:p>
            <a:pPr algn="r"/>
            <a:r>
              <a:rPr lang="zh-CN" altLang="en-US" sz="1600">
                <a:solidFill>
                  <a:schemeClr val="accent1"/>
                </a:solidFill>
                <a:latin typeface="微软雅黑" panose="020B0503020204020204" pitchFamily="34" charset="-122"/>
                <a:ea typeface="微软雅黑" panose="020B0503020204020204" pitchFamily="34" charset="-122"/>
              </a:rPr>
              <a:t>点击输入标题文本</a:t>
            </a:r>
          </a:p>
        </p:txBody>
      </p:sp>
      <p:sp>
        <p:nvSpPr>
          <p:cNvPr id="27" name="TextBox 26"/>
          <p:cNvSpPr txBox="1"/>
          <p:nvPr/>
        </p:nvSpPr>
        <p:spPr>
          <a:xfrm>
            <a:off x="4559830" y="3190521"/>
            <a:ext cx="5088565" cy="528350"/>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00">
              <a:latin typeface="微软雅黑" panose="020B0503020204020204" pitchFamily="34" charset="-122"/>
              <a:ea typeface="微软雅黑" panose="020B0503020204020204" pitchFamily="34" charset="-122"/>
            </a:endParaRPr>
          </a:p>
        </p:txBody>
      </p:sp>
      <p:sp>
        <p:nvSpPr>
          <p:cNvPr id="28" name="TextBox 27"/>
          <p:cNvSpPr txBox="1"/>
          <p:nvPr/>
        </p:nvSpPr>
        <p:spPr>
          <a:xfrm>
            <a:off x="4633609" y="2821190"/>
            <a:ext cx="1826141" cy="338554"/>
          </a:xfrm>
          <a:prstGeom prst="rect">
            <a:avLst/>
          </a:prstGeom>
          <a:noFill/>
        </p:spPr>
        <p:txBody>
          <a:bodyPr wrap="none" rtlCol="0">
            <a:spAutoFit/>
          </a:bodyPr>
          <a:lstStyle/>
          <a:p>
            <a:pPr algn="r"/>
            <a:r>
              <a:rPr lang="zh-CN" altLang="en-US" sz="1600">
                <a:solidFill>
                  <a:schemeClr val="accent2"/>
                </a:solidFill>
                <a:latin typeface="微软雅黑" panose="020B0503020204020204" pitchFamily="34" charset="-122"/>
                <a:ea typeface="微软雅黑" panose="020B0503020204020204" pitchFamily="34" charset="-122"/>
              </a:rPr>
              <a:t>点击输入标题文本</a:t>
            </a:r>
          </a:p>
        </p:txBody>
      </p:sp>
      <p:sp>
        <p:nvSpPr>
          <p:cNvPr id="29" name="TextBox 28"/>
          <p:cNvSpPr txBox="1"/>
          <p:nvPr/>
        </p:nvSpPr>
        <p:spPr>
          <a:xfrm>
            <a:off x="2831638" y="4298679"/>
            <a:ext cx="5088565" cy="528350"/>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00">
              <a:latin typeface="微软雅黑" panose="020B0503020204020204" pitchFamily="34" charset="-122"/>
              <a:ea typeface="微软雅黑" panose="020B0503020204020204" pitchFamily="34" charset="-122"/>
            </a:endParaRPr>
          </a:p>
        </p:txBody>
      </p:sp>
      <p:sp>
        <p:nvSpPr>
          <p:cNvPr id="30" name="TextBox 29"/>
          <p:cNvSpPr txBox="1"/>
          <p:nvPr/>
        </p:nvSpPr>
        <p:spPr>
          <a:xfrm>
            <a:off x="2905417" y="3929347"/>
            <a:ext cx="1826141" cy="338554"/>
          </a:xfrm>
          <a:prstGeom prst="rect">
            <a:avLst/>
          </a:prstGeom>
          <a:noFill/>
        </p:spPr>
        <p:txBody>
          <a:bodyPr wrap="none" rtlCol="0">
            <a:spAutoFit/>
          </a:bodyPr>
          <a:lstStyle/>
          <a:p>
            <a:pPr algn="r"/>
            <a:r>
              <a:rPr lang="zh-CN" altLang="en-US" sz="1600">
                <a:solidFill>
                  <a:schemeClr val="accent1"/>
                </a:solidFill>
                <a:latin typeface="微软雅黑" panose="020B0503020204020204" pitchFamily="34" charset="-122"/>
                <a:ea typeface="微软雅黑" panose="020B0503020204020204" pitchFamily="34" charset="-122"/>
              </a:rPr>
              <a:t>点击输入标题文本</a:t>
            </a:r>
          </a:p>
        </p:txBody>
      </p:sp>
      <p:sp>
        <p:nvSpPr>
          <p:cNvPr id="31" name="TextBox 30"/>
          <p:cNvSpPr txBox="1"/>
          <p:nvPr/>
        </p:nvSpPr>
        <p:spPr>
          <a:xfrm>
            <a:off x="4559830" y="5398769"/>
            <a:ext cx="5088565" cy="528350"/>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00">
              <a:latin typeface="微软雅黑" panose="020B0503020204020204" pitchFamily="34" charset="-122"/>
              <a:ea typeface="微软雅黑" panose="020B0503020204020204" pitchFamily="34" charset="-122"/>
            </a:endParaRPr>
          </a:p>
        </p:txBody>
      </p:sp>
      <p:sp>
        <p:nvSpPr>
          <p:cNvPr id="32" name="TextBox 31"/>
          <p:cNvSpPr txBox="1"/>
          <p:nvPr/>
        </p:nvSpPr>
        <p:spPr>
          <a:xfrm>
            <a:off x="4633609" y="5029438"/>
            <a:ext cx="1826141" cy="338554"/>
          </a:xfrm>
          <a:prstGeom prst="rect">
            <a:avLst/>
          </a:prstGeom>
          <a:noFill/>
        </p:spPr>
        <p:txBody>
          <a:bodyPr wrap="none" rtlCol="0">
            <a:spAutoFit/>
          </a:bodyPr>
          <a:lstStyle/>
          <a:p>
            <a:pPr algn="r"/>
            <a:r>
              <a:rPr lang="zh-CN" altLang="en-US" sz="1600">
                <a:solidFill>
                  <a:schemeClr val="accent2"/>
                </a:solidFill>
                <a:latin typeface="微软雅黑" panose="020B0503020204020204" pitchFamily="34" charset="-122"/>
                <a:ea typeface="微软雅黑" panose="020B0503020204020204" pitchFamily="34" charset="-122"/>
              </a:rPr>
              <a:t>点击输入标题文本</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500"/>
                                        <p:tgtEl>
                                          <p:spTgt spid="14"/>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up)">
                                      <p:cBhvr>
                                        <p:cTn id="89" dur="500"/>
                                        <p:tgtEl>
                                          <p:spTgt spid="18"/>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animEffect transition="in" filter="fade">
                                      <p:cBhvr>
                                        <p:cTn id="95" dur="500"/>
                                        <p:tgtEl>
                                          <p:spTgt spid="2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childTnLst>
                          </p:cTn>
                        </p:par>
                        <p:par>
                          <p:cTn id="101" fill="hold">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left)">
                                      <p:cBhvr>
                                        <p:cTn id="104" dur="500"/>
                                        <p:tgtEl>
                                          <p:spTgt spid="3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left)">
                                      <p:cBhvr>
                                        <p:cTn id="107" dur="500"/>
                                        <p:tgtEl>
                                          <p:spTgt spid="32"/>
                                        </p:tgtEl>
                                      </p:cBhvr>
                                    </p:animEffect>
                                  </p:childTnLst>
                                </p:cTn>
                              </p:par>
                            </p:childTnLst>
                          </p:cTn>
                        </p:par>
                        <p:par>
                          <p:cTn id="108" fill="hold">
                            <p:stCondLst>
                              <p:cond delay="8000"/>
                            </p:stCondLst>
                            <p:childTnLst>
                              <p:par>
                                <p:cTn id="109" presetID="22" presetClass="entr" presetSubtype="2"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wipe(right)">
                                      <p:cBhvr>
                                        <p:cTn id="1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6"/>
          <p:cNvSpPr/>
          <p:nvPr/>
        </p:nvSpPr>
        <p:spPr bwMode="auto">
          <a:xfrm>
            <a:off x="4367809" y="2089100"/>
            <a:ext cx="1634703" cy="1639131"/>
          </a:xfrm>
          <a:custGeom>
            <a:avLst/>
            <a:gdLst>
              <a:gd name="T0" fmla="*/ 0 w 3147"/>
              <a:gd name="T1" fmla="*/ 1787 h 3147"/>
              <a:gd name="T2" fmla="*/ 1787 w 3147"/>
              <a:gd name="T3" fmla="*/ 0 h 3147"/>
              <a:gd name="T4" fmla="*/ 3147 w 3147"/>
              <a:gd name="T5" fmla="*/ 0 h 3147"/>
              <a:gd name="T6" fmla="*/ 0 w 3147"/>
              <a:gd name="T7" fmla="*/ 3147 h 3147"/>
              <a:gd name="T8" fmla="*/ 0 w 3147"/>
              <a:gd name="T9" fmla="*/ 1787 h 3147"/>
            </a:gdLst>
            <a:ahLst/>
            <a:cxnLst>
              <a:cxn ang="0">
                <a:pos x="T0" y="T1"/>
              </a:cxn>
              <a:cxn ang="0">
                <a:pos x="T2" y="T3"/>
              </a:cxn>
              <a:cxn ang="0">
                <a:pos x="T4" y="T5"/>
              </a:cxn>
              <a:cxn ang="0">
                <a:pos x="T6" y="T7"/>
              </a:cxn>
              <a:cxn ang="0">
                <a:pos x="T8" y="T9"/>
              </a:cxn>
            </a:cxnLst>
            <a:rect l="0" t="0" r="r" b="b"/>
            <a:pathLst>
              <a:path w="3147" h="3147">
                <a:moveTo>
                  <a:pt x="0" y="1787"/>
                </a:moveTo>
                <a:lnTo>
                  <a:pt x="1787" y="0"/>
                </a:lnTo>
                <a:lnTo>
                  <a:pt x="3147" y="0"/>
                </a:lnTo>
                <a:lnTo>
                  <a:pt x="0" y="3147"/>
                </a:lnTo>
                <a:lnTo>
                  <a:pt x="0" y="1787"/>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 name="Freeform 27"/>
          <p:cNvSpPr/>
          <p:nvPr/>
        </p:nvSpPr>
        <p:spPr bwMode="auto">
          <a:xfrm>
            <a:off x="6055669" y="2089100"/>
            <a:ext cx="1634703" cy="1639131"/>
          </a:xfrm>
          <a:custGeom>
            <a:avLst/>
            <a:gdLst>
              <a:gd name="T0" fmla="*/ 3147 w 3147"/>
              <a:gd name="T1" fmla="*/ 1787 h 3147"/>
              <a:gd name="T2" fmla="*/ 1360 w 3147"/>
              <a:gd name="T3" fmla="*/ 0 h 3147"/>
              <a:gd name="T4" fmla="*/ 0 w 3147"/>
              <a:gd name="T5" fmla="*/ 0 h 3147"/>
              <a:gd name="T6" fmla="*/ 3147 w 3147"/>
              <a:gd name="T7" fmla="*/ 3147 h 3147"/>
              <a:gd name="T8" fmla="*/ 3147 w 3147"/>
              <a:gd name="T9" fmla="*/ 1787 h 3147"/>
            </a:gdLst>
            <a:ahLst/>
            <a:cxnLst>
              <a:cxn ang="0">
                <a:pos x="T0" y="T1"/>
              </a:cxn>
              <a:cxn ang="0">
                <a:pos x="T2" y="T3"/>
              </a:cxn>
              <a:cxn ang="0">
                <a:pos x="T4" y="T5"/>
              </a:cxn>
              <a:cxn ang="0">
                <a:pos x="T6" y="T7"/>
              </a:cxn>
              <a:cxn ang="0">
                <a:pos x="T8" y="T9"/>
              </a:cxn>
            </a:cxnLst>
            <a:rect l="0" t="0" r="r" b="b"/>
            <a:pathLst>
              <a:path w="3147" h="3147">
                <a:moveTo>
                  <a:pt x="3147" y="1787"/>
                </a:moveTo>
                <a:lnTo>
                  <a:pt x="1360" y="0"/>
                </a:lnTo>
                <a:lnTo>
                  <a:pt x="0" y="0"/>
                </a:lnTo>
                <a:lnTo>
                  <a:pt x="3147" y="3147"/>
                </a:lnTo>
                <a:lnTo>
                  <a:pt x="3147" y="1787"/>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 name="Freeform 28"/>
          <p:cNvSpPr/>
          <p:nvPr/>
        </p:nvSpPr>
        <p:spPr bwMode="auto">
          <a:xfrm>
            <a:off x="4367809" y="3781393"/>
            <a:ext cx="1634703" cy="1634703"/>
          </a:xfrm>
          <a:custGeom>
            <a:avLst/>
            <a:gdLst>
              <a:gd name="T0" fmla="*/ 0 w 3147"/>
              <a:gd name="T1" fmla="*/ 1360 h 3147"/>
              <a:gd name="T2" fmla="*/ 1787 w 3147"/>
              <a:gd name="T3" fmla="*/ 3147 h 3147"/>
              <a:gd name="T4" fmla="*/ 3147 w 3147"/>
              <a:gd name="T5" fmla="*/ 3147 h 3147"/>
              <a:gd name="T6" fmla="*/ 0 w 3147"/>
              <a:gd name="T7" fmla="*/ 0 h 3147"/>
              <a:gd name="T8" fmla="*/ 0 w 3147"/>
              <a:gd name="T9" fmla="*/ 1360 h 3147"/>
            </a:gdLst>
            <a:ahLst/>
            <a:cxnLst>
              <a:cxn ang="0">
                <a:pos x="T0" y="T1"/>
              </a:cxn>
              <a:cxn ang="0">
                <a:pos x="T2" y="T3"/>
              </a:cxn>
              <a:cxn ang="0">
                <a:pos x="T4" y="T5"/>
              </a:cxn>
              <a:cxn ang="0">
                <a:pos x="T6" y="T7"/>
              </a:cxn>
              <a:cxn ang="0">
                <a:pos x="T8" y="T9"/>
              </a:cxn>
            </a:cxnLst>
            <a:rect l="0" t="0" r="r" b="b"/>
            <a:pathLst>
              <a:path w="3147" h="3147">
                <a:moveTo>
                  <a:pt x="0" y="1360"/>
                </a:moveTo>
                <a:lnTo>
                  <a:pt x="1787" y="3147"/>
                </a:lnTo>
                <a:lnTo>
                  <a:pt x="3147" y="3147"/>
                </a:lnTo>
                <a:lnTo>
                  <a:pt x="0" y="0"/>
                </a:lnTo>
                <a:lnTo>
                  <a:pt x="0" y="1360"/>
                </a:lnTo>
                <a:close/>
              </a:path>
            </a:pathLst>
          </a:custGeom>
          <a:solidFill>
            <a:schemeClr val="accent3"/>
          </a:solid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 name="Freeform 29"/>
          <p:cNvSpPr/>
          <p:nvPr/>
        </p:nvSpPr>
        <p:spPr bwMode="auto">
          <a:xfrm>
            <a:off x="6055669" y="3781393"/>
            <a:ext cx="1634703" cy="1634703"/>
          </a:xfrm>
          <a:custGeom>
            <a:avLst/>
            <a:gdLst>
              <a:gd name="T0" fmla="*/ 3147 w 3147"/>
              <a:gd name="T1" fmla="*/ 1360 h 3147"/>
              <a:gd name="T2" fmla="*/ 1360 w 3147"/>
              <a:gd name="T3" fmla="*/ 3147 h 3147"/>
              <a:gd name="T4" fmla="*/ 0 w 3147"/>
              <a:gd name="T5" fmla="*/ 3147 h 3147"/>
              <a:gd name="T6" fmla="*/ 3147 w 3147"/>
              <a:gd name="T7" fmla="*/ 0 h 3147"/>
              <a:gd name="T8" fmla="*/ 3147 w 3147"/>
              <a:gd name="T9" fmla="*/ 1360 h 3147"/>
            </a:gdLst>
            <a:ahLst/>
            <a:cxnLst>
              <a:cxn ang="0">
                <a:pos x="T0" y="T1"/>
              </a:cxn>
              <a:cxn ang="0">
                <a:pos x="T2" y="T3"/>
              </a:cxn>
              <a:cxn ang="0">
                <a:pos x="T4" y="T5"/>
              </a:cxn>
              <a:cxn ang="0">
                <a:pos x="T6" y="T7"/>
              </a:cxn>
              <a:cxn ang="0">
                <a:pos x="T8" y="T9"/>
              </a:cxn>
            </a:cxnLst>
            <a:rect l="0" t="0" r="r" b="b"/>
            <a:pathLst>
              <a:path w="3147" h="3147">
                <a:moveTo>
                  <a:pt x="3147" y="1360"/>
                </a:moveTo>
                <a:lnTo>
                  <a:pt x="1360" y="3147"/>
                </a:lnTo>
                <a:lnTo>
                  <a:pt x="0" y="3147"/>
                </a:lnTo>
                <a:lnTo>
                  <a:pt x="3147" y="0"/>
                </a:lnTo>
                <a:lnTo>
                  <a:pt x="3147" y="1360"/>
                </a:lnTo>
                <a:close/>
              </a:path>
            </a:pathLst>
          </a:custGeom>
          <a:solidFill>
            <a:schemeClr val="accent4"/>
          </a:solid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7632171" y="2207176"/>
            <a:ext cx="3168352"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latin typeface="微软雅黑" panose="020B0503020204020204" pitchFamily="34" charset="-122"/>
                <a:ea typeface="微软雅黑" panose="020B0503020204020204" pitchFamily="34" charset="-122"/>
              </a:rPr>
              <a:t>单击此处添加简短说明，添加简短说明文字，具体说明文字添加此处。</a:t>
            </a:r>
            <a:endParaRPr lang="en-US" altLang="zh-CN" sz="1465">
              <a:latin typeface="微软雅黑" panose="020B0503020204020204" pitchFamily="34" charset="-122"/>
              <a:ea typeface="微软雅黑" panose="020B0503020204020204" pitchFamily="34" charset="-122"/>
            </a:endParaRPr>
          </a:p>
        </p:txBody>
      </p:sp>
      <p:sp>
        <p:nvSpPr>
          <p:cNvPr id="13" name="TextBox 12"/>
          <p:cNvSpPr txBox="1"/>
          <p:nvPr/>
        </p:nvSpPr>
        <p:spPr>
          <a:xfrm>
            <a:off x="7632171" y="1830652"/>
            <a:ext cx="2095445" cy="379656"/>
          </a:xfrm>
          <a:prstGeom prst="rect">
            <a:avLst/>
          </a:prstGeom>
          <a:noFill/>
        </p:spPr>
        <p:txBody>
          <a:bodyPr wrap="none" rtlCol="0">
            <a:spAutoFit/>
          </a:bodyPr>
          <a:lstStyle/>
          <a:p>
            <a:r>
              <a:rPr lang="zh-CN" altLang="en-US" sz="1865">
                <a:solidFill>
                  <a:schemeClr val="accent2"/>
                </a:solidFill>
                <a:latin typeface="微软雅黑" panose="020B0503020204020204" pitchFamily="34" charset="-122"/>
                <a:ea typeface="微软雅黑" panose="020B0503020204020204" pitchFamily="34" charset="-122"/>
              </a:rPr>
              <a:t>点击输入标题文本</a:t>
            </a:r>
          </a:p>
        </p:txBody>
      </p:sp>
      <p:sp>
        <p:nvSpPr>
          <p:cNvPr id="14" name="矩形 261"/>
          <p:cNvSpPr>
            <a:spLocks noChangeArrowheads="1"/>
          </p:cNvSpPr>
          <p:nvPr/>
        </p:nvSpPr>
        <p:spPr bwMode="auto">
          <a:xfrm>
            <a:off x="5471682" y="4139927"/>
            <a:ext cx="1143262" cy="6667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735">
                <a:solidFill>
                  <a:schemeClr val="accent2"/>
                </a:solidFill>
                <a:latin typeface="微软雅黑" panose="020B0503020204020204" pitchFamily="34" charset="-122"/>
                <a:ea typeface="微软雅黑" panose="020B0503020204020204" pitchFamily="34" charset="-122"/>
              </a:rPr>
              <a:t>思路</a:t>
            </a:r>
          </a:p>
        </p:txBody>
      </p:sp>
      <p:sp>
        <p:nvSpPr>
          <p:cNvPr id="15" name="Rectangle 13" descr="FD1DDF730CE4456e89755B07FE1653D0# #Rectangle 13"/>
          <p:cNvSpPr>
            <a:spLocks noChangeArrowheads="1"/>
          </p:cNvSpPr>
          <p:nvPr/>
        </p:nvSpPr>
        <p:spPr bwMode="auto">
          <a:xfrm>
            <a:off x="7632171" y="5188377"/>
            <a:ext cx="3168352"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latin typeface="微软雅黑" panose="020B0503020204020204" pitchFamily="34" charset="-122"/>
                <a:ea typeface="微软雅黑" panose="020B0503020204020204" pitchFamily="34" charset="-122"/>
              </a:rPr>
              <a:t>单击此处添加简短说明，添加简短说明文字，具体说明文字添加此处。</a:t>
            </a:r>
            <a:endParaRPr lang="en-US" altLang="zh-CN" sz="1465">
              <a:latin typeface="微软雅黑" panose="020B0503020204020204" pitchFamily="34" charset="-122"/>
              <a:ea typeface="微软雅黑" panose="020B0503020204020204" pitchFamily="34" charset="-122"/>
            </a:endParaRPr>
          </a:p>
        </p:txBody>
      </p:sp>
      <p:sp>
        <p:nvSpPr>
          <p:cNvPr id="16" name="TextBox 15"/>
          <p:cNvSpPr txBox="1"/>
          <p:nvPr/>
        </p:nvSpPr>
        <p:spPr>
          <a:xfrm>
            <a:off x="7632171" y="4811853"/>
            <a:ext cx="2095445" cy="379656"/>
          </a:xfrm>
          <a:prstGeom prst="rect">
            <a:avLst/>
          </a:prstGeom>
          <a:noFill/>
        </p:spPr>
        <p:txBody>
          <a:bodyPr wrap="none" rtlCol="0">
            <a:spAutoFit/>
          </a:bodyPr>
          <a:lstStyle/>
          <a:p>
            <a:r>
              <a:rPr lang="zh-CN" altLang="en-US" sz="1865">
                <a:solidFill>
                  <a:schemeClr val="accent4"/>
                </a:solidFill>
                <a:latin typeface="微软雅黑" panose="020B0503020204020204" pitchFamily="34" charset="-122"/>
                <a:ea typeface="微软雅黑" panose="020B0503020204020204" pitchFamily="34" charset="-122"/>
              </a:rPr>
              <a:t>点击输入标题文本</a:t>
            </a:r>
          </a:p>
        </p:txBody>
      </p:sp>
      <p:sp>
        <p:nvSpPr>
          <p:cNvPr id="17" name="Rectangle 13" descr="FD1DDF730CE4456e89755B07FE1653D0# #Rectangle 13"/>
          <p:cNvSpPr>
            <a:spLocks noChangeArrowheads="1"/>
          </p:cNvSpPr>
          <p:nvPr/>
        </p:nvSpPr>
        <p:spPr bwMode="auto">
          <a:xfrm>
            <a:off x="1295467" y="2207176"/>
            <a:ext cx="3072341"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latin typeface="微软雅黑" panose="020B0503020204020204" pitchFamily="34" charset="-122"/>
                <a:ea typeface="微软雅黑" panose="020B0503020204020204" pitchFamily="34" charset="-122"/>
              </a:rPr>
              <a:t>单击此处添加简短说明，添加简短说明文字，具体说明文字添加此处。</a:t>
            </a:r>
            <a:endParaRPr lang="en-US" altLang="zh-CN" sz="1465">
              <a:latin typeface="微软雅黑" panose="020B0503020204020204" pitchFamily="34" charset="-122"/>
              <a:ea typeface="微软雅黑" panose="020B0503020204020204" pitchFamily="34" charset="-122"/>
            </a:endParaRPr>
          </a:p>
        </p:txBody>
      </p:sp>
      <p:sp>
        <p:nvSpPr>
          <p:cNvPr id="18" name="TextBox 17"/>
          <p:cNvSpPr txBox="1"/>
          <p:nvPr/>
        </p:nvSpPr>
        <p:spPr>
          <a:xfrm>
            <a:off x="2265246" y="1830652"/>
            <a:ext cx="2095445" cy="379656"/>
          </a:xfrm>
          <a:prstGeom prst="rect">
            <a:avLst/>
          </a:prstGeom>
          <a:noFill/>
        </p:spPr>
        <p:txBody>
          <a:bodyPr wrap="none" rtlCol="0">
            <a:spAutoFit/>
          </a:bodyPr>
          <a:lstStyle/>
          <a:p>
            <a:pPr algn="r"/>
            <a:r>
              <a:rPr lang="zh-CN" altLang="en-US" sz="1865">
                <a:solidFill>
                  <a:schemeClr val="accent1">
                    <a:lumMod val="75000"/>
                  </a:schemeClr>
                </a:solidFill>
                <a:latin typeface="微软雅黑" panose="020B0503020204020204" pitchFamily="34" charset="-122"/>
                <a:ea typeface="微软雅黑" panose="020B0503020204020204" pitchFamily="34" charset="-122"/>
              </a:rPr>
              <a:t>点击输入标题文本</a:t>
            </a:r>
          </a:p>
        </p:txBody>
      </p:sp>
      <p:sp>
        <p:nvSpPr>
          <p:cNvPr id="19" name="Rectangle 13" descr="FD1DDF730CE4456e89755B07FE1653D0# #Rectangle 13"/>
          <p:cNvSpPr>
            <a:spLocks noChangeArrowheads="1"/>
          </p:cNvSpPr>
          <p:nvPr/>
        </p:nvSpPr>
        <p:spPr bwMode="auto">
          <a:xfrm>
            <a:off x="1103445" y="5188377"/>
            <a:ext cx="3264363"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65">
                <a:latin typeface="微软雅黑" panose="020B0503020204020204" pitchFamily="34" charset="-122"/>
                <a:ea typeface="微软雅黑" panose="020B0503020204020204" pitchFamily="34" charset="-122"/>
              </a:rPr>
              <a:t>单击此处添加简短说明，添加简短说明文字，具体说明文字添加此处。</a:t>
            </a:r>
            <a:endParaRPr lang="en-US" altLang="zh-CN" sz="1465">
              <a:latin typeface="微软雅黑" panose="020B0503020204020204" pitchFamily="34" charset="-122"/>
              <a:ea typeface="微软雅黑" panose="020B0503020204020204" pitchFamily="34" charset="-122"/>
            </a:endParaRPr>
          </a:p>
        </p:txBody>
      </p:sp>
      <p:sp>
        <p:nvSpPr>
          <p:cNvPr id="20" name="TextBox 19"/>
          <p:cNvSpPr txBox="1"/>
          <p:nvPr/>
        </p:nvSpPr>
        <p:spPr>
          <a:xfrm>
            <a:off x="2265246" y="4811853"/>
            <a:ext cx="2095445" cy="379656"/>
          </a:xfrm>
          <a:prstGeom prst="rect">
            <a:avLst/>
          </a:prstGeom>
          <a:noFill/>
        </p:spPr>
        <p:txBody>
          <a:bodyPr wrap="none" rtlCol="0">
            <a:spAutoFit/>
          </a:bodyPr>
          <a:lstStyle/>
          <a:p>
            <a:pPr algn="r"/>
            <a:r>
              <a:rPr lang="zh-CN" altLang="en-US" sz="1865">
                <a:solidFill>
                  <a:schemeClr val="accent3"/>
                </a:solidFill>
                <a:latin typeface="微软雅黑" panose="020B0503020204020204" pitchFamily="34" charset="-122"/>
                <a:ea typeface="微软雅黑" panose="020B0503020204020204" pitchFamily="34" charset="-122"/>
              </a:rPr>
              <a:t>点击输入标题文本</a:t>
            </a:r>
          </a:p>
        </p:txBody>
      </p:sp>
      <p:sp>
        <p:nvSpPr>
          <p:cNvPr id="21" name="矩形 20"/>
          <p:cNvSpPr/>
          <p:nvPr/>
        </p:nvSpPr>
        <p:spPr>
          <a:xfrm>
            <a:off x="4752746" y="2419919"/>
            <a:ext cx="665567" cy="584775"/>
          </a:xfrm>
          <a:prstGeom prst="rect">
            <a:avLst/>
          </a:prstGeom>
        </p:spPr>
        <p:txBody>
          <a:bodyPr wrap="none">
            <a:spAutoFit/>
          </a:bodyPr>
          <a:lstStyle/>
          <a:p>
            <a:r>
              <a:rPr lang="en-US" altLang="zh-CN" sz="3200">
                <a:solidFill>
                  <a:schemeClr val="bg1"/>
                </a:solidFill>
                <a:latin typeface="微软雅黑" panose="020B0503020204020204" pitchFamily="34" charset="-122"/>
                <a:ea typeface="微软雅黑" panose="020B0503020204020204" pitchFamily="34" charset="-122"/>
              </a:rPr>
              <a:t>01</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768075" y="2419919"/>
            <a:ext cx="665567" cy="584775"/>
          </a:xfrm>
          <a:prstGeom prst="rect">
            <a:avLst/>
          </a:prstGeom>
        </p:spPr>
        <p:txBody>
          <a:bodyPr wrap="none">
            <a:spAutoFit/>
          </a:bodyPr>
          <a:lstStyle/>
          <a:p>
            <a:r>
              <a:rPr lang="en-US" altLang="zh-CN" sz="3200">
                <a:solidFill>
                  <a:schemeClr val="bg1"/>
                </a:solidFill>
                <a:latin typeface="微软雅黑" panose="020B0503020204020204" pitchFamily="34" charset="-122"/>
                <a:ea typeface="微软雅黑" panose="020B0503020204020204" pitchFamily="34" charset="-122"/>
              </a:rPr>
              <a:t>02</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4752746" y="4504077"/>
            <a:ext cx="665567" cy="584775"/>
          </a:xfrm>
          <a:prstGeom prst="rect">
            <a:avLst/>
          </a:prstGeom>
        </p:spPr>
        <p:txBody>
          <a:bodyPr wrap="none">
            <a:spAutoFit/>
          </a:bodyPr>
          <a:lstStyle/>
          <a:p>
            <a:r>
              <a:rPr lang="en-US" altLang="zh-CN" sz="3200">
                <a:solidFill>
                  <a:schemeClr val="bg1"/>
                </a:solidFill>
                <a:latin typeface="微软雅黑" panose="020B0503020204020204" pitchFamily="34" charset="-122"/>
                <a:ea typeface="微软雅黑" panose="020B0503020204020204" pitchFamily="34" charset="-122"/>
              </a:rPr>
              <a:t>03</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768075" y="4504077"/>
            <a:ext cx="665567" cy="584775"/>
          </a:xfrm>
          <a:prstGeom prst="rect">
            <a:avLst/>
          </a:prstGeom>
        </p:spPr>
        <p:txBody>
          <a:bodyPr wrap="none">
            <a:spAutoFit/>
          </a:bodyPr>
          <a:lstStyle/>
          <a:p>
            <a:r>
              <a:rPr lang="en-US" altLang="zh-CN" sz="3200">
                <a:solidFill>
                  <a:schemeClr val="bg1"/>
                </a:solidFill>
                <a:latin typeface="微软雅黑" panose="020B0503020204020204" pitchFamily="34" charset="-122"/>
                <a:ea typeface="微软雅黑" panose="020B0503020204020204" pitchFamily="34" charset="-122"/>
              </a:rPr>
              <a:t>04</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5" name="Freeform 24"/>
          <p:cNvSpPr>
            <a:spLocks noEditPoints="1"/>
          </p:cNvSpPr>
          <p:nvPr/>
        </p:nvSpPr>
        <p:spPr bwMode="auto">
          <a:xfrm flipH="1">
            <a:off x="5547121" y="2895602"/>
            <a:ext cx="1177711" cy="1254269"/>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accent2"/>
          </a:solidFill>
          <a:ln w="9525">
            <a:noFill/>
            <a:round/>
          </a:ln>
          <a:effectLst/>
        </p:spPr>
        <p:txBody>
          <a:bodyPr vert="horz" wrap="square" lIns="162560" tIns="81280" rIns="162560" bIns="8128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p:val>
                                            <p:fltVal val="0.5"/>
                                          </p:val>
                                        </p:tav>
                                        <p:tav tm="100000">
                                          <p:val>
                                            <p:strVal val="#ppt_x"/>
                                          </p:val>
                                        </p:tav>
                                      </p:tavLst>
                                    </p:anim>
                                    <p:anim calcmode="lin" valueType="num">
                                      <p:cBhvr>
                                        <p:cTn id="16" dur="10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ppt_x</p:attrName>
                                        </p:attrNameLst>
                                      </p:cBhvr>
                                      <p:tavLst>
                                        <p:tav tm="0">
                                          <p:val>
                                            <p:fltVal val="0.5"/>
                                          </p:val>
                                        </p:tav>
                                        <p:tav tm="100000">
                                          <p:val>
                                            <p:strVal val="#ppt_x"/>
                                          </p:val>
                                        </p:tav>
                                      </p:tavLst>
                                    </p:anim>
                                    <p:anim calcmode="lin" valueType="num">
                                      <p:cBhvr>
                                        <p:cTn id="22" dur="10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p:val>
                                            <p:fltVal val="0.5"/>
                                          </p:val>
                                        </p:tav>
                                        <p:tav tm="100000">
                                          <p:val>
                                            <p:strVal val="#ppt_x"/>
                                          </p:val>
                                        </p:tav>
                                      </p:tavLst>
                                    </p:anim>
                                    <p:anim calcmode="lin" valueType="num">
                                      <p:cBhvr>
                                        <p:cTn id="28" dur="10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ppt_x</p:attrName>
                                        </p:attrNameLst>
                                      </p:cBhvr>
                                      <p:tavLst>
                                        <p:tav tm="0">
                                          <p:val>
                                            <p:fltVal val="0.5"/>
                                          </p:val>
                                        </p:tav>
                                        <p:tav tm="100000">
                                          <p:val>
                                            <p:strVal val="#ppt_x"/>
                                          </p:val>
                                        </p:tav>
                                      </p:tavLst>
                                    </p:anim>
                                    <p:anim calcmode="lin" valueType="num">
                                      <p:cBhvr>
                                        <p:cTn id="34" dur="1000" fill="hold"/>
                                        <p:tgtEl>
                                          <p:spTgt spid="21"/>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fltVal val="0"/>
                                          </p:val>
                                        </p:tav>
                                        <p:tav tm="100000">
                                          <p:val>
                                            <p:strVal val="#ppt_w"/>
                                          </p:val>
                                        </p:tav>
                                      </p:tavLst>
                                    </p:anim>
                                    <p:anim calcmode="lin" valueType="num">
                                      <p:cBhvr>
                                        <p:cTn id="38" dur="1000" fill="hold"/>
                                        <p:tgtEl>
                                          <p:spTgt spid="22"/>
                                        </p:tgtEl>
                                        <p:attrNameLst>
                                          <p:attrName>ppt_h</p:attrName>
                                        </p:attrNameLst>
                                      </p:cBhvr>
                                      <p:tavLst>
                                        <p:tav tm="0">
                                          <p:val>
                                            <p:fltVal val="0"/>
                                          </p:val>
                                        </p:tav>
                                        <p:tav tm="100000">
                                          <p:val>
                                            <p:strVal val="#ppt_h"/>
                                          </p:val>
                                        </p:tav>
                                      </p:tavLst>
                                    </p:anim>
                                    <p:anim calcmode="lin" valueType="num">
                                      <p:cBhvr>
                                        <p:cTn id="39" dur="1000" fill="hold"/>
                                        <p:tgtEl>
                                          <p:spTgt spid="22"/>
                                        </p:tgtEl>
                                        <p:attrNameLst>
                                          <p:attrName>ppt_x</p:attrName>
                                        </p:attrNameLst>
                                      </p:cBhvr>
                                      <p:tavLst>
                                        <p:tav tm="0">
                                          <p:val>
                                            <p:fltVal val="0.5"/>
                                          </p:val>
                                        </p:tav>
                                        <p:tav tm="100000">
                                          <p:val>
                                            <p:strVal val="#ppt_x"/>
                                          </p:val>
                                        </p:tav>
                                      </p:tavLst>
                                    </p:anim>
                                    <p:anim calcmode="lin" valueType="num">
                                      <p:cBhvr>
                                        <p:cTn id="40" dur="1000" fill="hold"/>
                                        <p:tgtEl>
                                          <p:spTgt spid="22"/>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ppt_w</p:attrName>
                                        </p:attrNameLst>
                                      </p:cBhvr>
                                      <p:tavLst>
                                        <p:tav tm="0">
                                          <p:val>
                                            <p:fltVal val="0"/>
                                          </p:val>
                                        </p:tav>
                                        <p:tav tm="100000">
                                          <p:val>
                                            <p:strVal val="#ppt_w"/>
                                          </p:val>
                                        </p:tav>
                                      </p:tavLst>
                                    </p:anim>
                                    <p:anim calcmode="lin" valueType="num">
                                      <p:cBhvr>
                                        <p:cTn id="44" dur="1000" fill="hold"/>
                                        <p:tgtEl>
                                          <p:spTgt spid="23"/>
                                        </p:tgtEl>
                                        <p:attrNameLst>
                                          <p:attrName>ppt_h</p:attrName>
                                        </p:attrNameLst>
                                      </p:cBhvr>
                                      <p:tavLst>
                                        <p:tav tm="0">
                                          <p:val>
                                            <p:fltVal val="0"/>
                                          </p:val>
                                        </p:tav>
                                        <p:tav tm="100000">
                                          <p:val>
                                            <p:strVal val="#ppt_h"/>
                                          </p:val>
                                        </p:tav>
                                      </p:tavLst>
                                    </p:anim>
                                    <p:anim calcmode="lin" valueType="num">
                                      <p:cBhvr>
                                        <p:cTn id="45" dur="1000" fill="hold"/>
                                        <p:tgtEl>
                                          <p:spTgt spid="23"/>
                                        </p:tgtEl>
                                        <p:attrNameLst>
                                          <p:attrName>ppt_x</p:attrName>
                                        </p:attrNameLst>
                                      </p:cBhvr>
                                      <p:tavLst>
                                        <p:tav tm="0">
                                          <p:val>
                                            <p:fltVal val="0.5"/>
                                          </p:val>
                                        </p:tav>
                                        <p:tav tm="100000">
                                          <p:val>
                                            <p:strVal val="#ppt_x"/>
                                          </p:val>
                                        </p:tav>
                                      </p:tavLst>
                                    </p:anim>
                                    <p:anim calcmode="lin" valueType="num">
                                      <p:cBhvr>
                                        <p:cTn id="46" dur="10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ppt_x</p:attrName>
                                        </p:attrNameLst>
                                      </p:cBhvr>
                                      <p:tavLst>
                                        <p:tav tm="0">
                                          <p:val>
                                            <p:fltVal val="0.5"/>
                                          </p:val>
                                        </p:tav>
                                        <p:tav tm="100000">
                                          <p:val>
                                            <p:strVal val="#ppt_x"/>
                                          </p:val>
                                        </p:tav>
                                      </p:tavLst>
                                    </p:anim>
                                    <p:anim calcmode="lin" valueType="num">
                                      <p:cBhvr>
                                        <p:cTn id="52" dur="1000" fill="hold"/>
                                        <p:tgtEl>
                                          <p:spTgt spid="24"/>
                                        </p:tgtEl>
                                        <p:attrNameLst>
                                          <p:attrName>ppt_y</p:attrName>
                                        </p:attrNameLst>
                                      </p:cBhvr>
                                      <p:tavLst>
                                        <p:tav tm="0">
                                          <p:val>
                                            <p:fltVal val="0.5"/>
                                          </p:val>
                                        </p:tav>
                                        <p:tav tm="100000">
                                          <p:val>
                                            <p:strVal val="#ppt_y"/>
                                          </p:val>
                                        </p:tav>
                                      </p:tavLst>
                                    </p:anim>
                                  </p:childTnLst>
                                </p:cTn>
                              </p:par>
                              <p:par>
                                <p:cTn id="53" presetID="35" presetClass="entr" presetSubtype="0" fill="hold" grpId="1"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style.rotation</p:attrName>
                                        </p:attrNameLst>
                                      </p:cBhvr>
                                      <p:tavLst>
                                        <p:tav tm="0">
                                          <p:val>
                                            <p:fltVal val="720"/>
                                          </p:val>
                                        </p:tav>
                                        <p:tav tm="100000">
                                          <p:val>
                                            <p:fltVal val="0"/>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ppt_w</p:attrName>
                                        </p:attrNameLst>
                                      </p:cBhvr>
                                      <p:tavLst>
                                        <p:tav tm="0">
                                          <p:val>
                                            <p:fltVal val="0"/>
                                          </p:val>
                                        </p:tav>
                                        <p:tav tm="100000">
                                          <p:val>
                                            <p:strVal val="#ppt_w"/>
                                          </p:val>
                                        </p:tav>
                                      </p:tavLst>
                                    </p:anim>
                                  </p:childTnLst>
                                </p:cTn>
                              </p:par>
                              <p:par>
                                <p:cTn id="59" presetID="35" presetClass="entr" presetSubtype="0" fill="hold" grpId="1"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style.rotation</p:attrName>
                                        </p:attrNameLst>
                                      </p:cBhvr>
                                      <p:tavLst>
                                        <p:tav tm="0">
                                          <p:val>
                                            <p:fltVal val="720"/>
                                          </p:val>
                                        </p:tav>
                                        <p:tav tm="100000">
                                          <p:val>
                                            <p:fltVal val="0"/>
                                          </p:val>
                                        </p:tav>
                                      </p:tavLst>
                                    </p:anim>
                                    <p:anim calcmode="lin" valueType="num">
                                      <p:cBhvr>
                                        <p:cTn id="63" dur="1000" fill="hold"/>
                                        <p:tgtEl>
                                          <p:spTgt spid="9"/>
                                        </p:tgtEl>
                                        <p:attrNameLst>
                                          <p:attrName>ppt_h</p:attrName>
                                        </p:attrNameLst>
                                      </p:cBhvr>
                                      <p:tavLst>
                                        <p:tav tm="0">
                                          <p:val>
                                            <p:fltVal val="0"/>
                                          </p:val>
                                        </p:tav>
                                        <p:tav tm="100000">
                                          <p:val>
                                            <p:strVal val="#ppt_h"/>
                                          </p:val>
                                        </p:tav>
                                      </p:tavLst>
                                    </p:anim>
                                    <p:anim calcmode="lin" valueType="num">
                                      <p:cBhvr>
                                        <p:cTn id="64" dur="1000" fill="hold"/>
                                        <p:tgtEl>
                                          <p:spTgt spid="9"/>
                                        </p:tgtEl>
                                        <p:attrNameLst>
                                          <p:attrName>ppt_w</p:attrName>
                                        </p:attrNameLst>
                                      </p:cBhvr>
                                      <p:tavLst>
                                        <p:tav tm="0">
                                          <p:val>
                                            <p:fltVal val="0"/>
                                          </p:val>
                                        </p:tav>
                                        <p:tav tm="100000">
                                          <p:val>
                                            <p:strVal val="#ppt_w"/>
                                          </p:val>
                                        </p:tav>
                                      </p:tavLst>
                                    </p:anim>
                                  </p:childTnLst>
                                </p:cTn>
                              </p:par>
                              <p:par>
                                <p:cTn id="65" presetID="35" presetClass="entr" presetSubtype="0" fill="hold" grpId="1"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style.rotation</p:attrName>
                                        </p:attrNameLst>
                                      </p:cBhvr>
                                      <p:tavLst>
                                        <p:tav tm="0">
                                          <p:val>
                                            <p:fltVal val="720"/>
                                          </p:val>
                                        </p:tav>
                                        <p:tav tm="100000">
                                          <p:val>
                                            <p:fltVal val="0"/>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anim calcmode="lin" valueType="num">
                                      <p:cBhvr>
                                        <p:cTn id="70" dur="1000" fill="hold"/>
                                        <p:tgtEl>
                                          <p:spTgt spid="10"/>
                                        </p:tgtEl>
                                        <p:attrNameLst>
                                          <p:attrName>ppt_w</p:attrName>
                                        </p:attrNameLst>
                                      </p:cBhvr>
                                      <p:tavLst>
                                        <p:tav tm="0">
                                          <p:val>
                                            <p:fltVal val="0"/>
                                          </p:val>
                                        </p:tav>
                                        <p:tav tm="100000">
                                          <p:val>
                                            <p:strVal val="#ppt_w"/>
                                          </p:val>
                                        </p:tav>
                                      </p:tavLst>
                                    </p:anim>
                                  </p:childTnLst>
                                </p:cTn>
                              </p:par>
                              <p:par>
                                <p:cTn id="71" presetID="35" presetClass="entr" presetSubtype="0" fill="hold" grpId="1"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style.rotation</p:attrName>
                                        </p:attrNameLst>
                                      </p:cBhvr>
                                      <p:tavLst>
                                        <p:tav tm="0">
                                          <p:val>
                                            <p:fltVal val="720"/>
                                          </p:val>
                                        </p:tav>
                                        <p:tav tm="100000">
                                          <p:val>
                                            <p:fltVal val="0"/>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ppt_w</p:attrName>
                                        </p:attrNameLst>
                                      </p:cBhvr>
                                      <p:tavLst>
                                        <p:tav tm="0">
                                          <p:val>
                                            <p:fltVal val="0"/>
                                          </p:val>
                                        </p:tav>
                                        <p:tav tm="100000">
                                          <p:val>
                                            <p:strVal val="#ppt_w"/>
                                          </p:val>
                                        </p:tav>
                                      </p:tavLst>
                                    </p:anim>
                                  </p:childTnLst>
                                </p:cTn>
                              </p:par>
                              <p:par>
                                <p:cTn id="77" presetID="35" presetClass="entr" presetSubtype="0" fill="hold" grpId="1"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style.rotation</p:attrName>
                                        </p:attrNameLst>
                                      </p:cBhvr>
                                      <p:tavLst>
                                        <p:tav tm="0">
                                          <p:val>
                                            <p:fltVal val="720"/>
                                          </p:val>
                                        </p:tav>
                                        <p:tav tm="100000">
                                          <p:val>
                                            <p:fltVal val="0"/>
                                          </p:val>
                                        </p:tav>
                                      </p:tavLst>
                                    </p:anim>
                                    <p:anim calcmode="lin" valueType="num">
                                      <p:cBhvr>
                                        <p:cTn id="81" dur="1000" fill="hold"/>
                                        <p:tgtEl>
                                          <p:spTgt spid="21"/>
                                        </p:tgtEl>
                                        <p:attrNameLst>
                                          <p:attrName>ppt_h</p:attrName>
                                        </p:attrNameLst>
                                      </p:cBhvr>
                                      <p:tavLst>
                                        <p:tav tm="0">
                                          <p:val>
                                            <p:fltVal val="0"/>
                                          </p:val>
                                        </p:tav>
                                        <p:tav tm="100000">
                                          <p:val>
                                            <p:strVal val="#ppt_h"/>
                                          </p:val>
                                        </p:tav>
                                      </p:tavLst>
                                    </p:anim>
                                    <p:anim calcmode="lin" valueType="num">
                                      <p:cBhvr>
                                        <p:cTn id="82" dur="1000" fill="hold"/>
                                        <p:tgtEl>
                                          <p:spTgt spid="21"/>
                                        </p:tgtEl>
                                        <p:attrNameLst>
                                          <p:attrName>ppt_w</p:attrName>
                                        </p:attrNameLst>
                                      </p:cBhvr>
                                      <p:tavLst>
                                        <p:tav tm="0">
                                          <p:val>
                                            <p:fltVal val="0"/>
                                          </p:val>
                                        </p:tav>
                                        <p:tav tm="100000">
                                          <p:val>
                                            <p:strVal val="#ppt_w"/>
                                          </p:val>
                                        </p:tav>
                                      </p:tavLst>
                                    </p:anim>
                                  </p:childTnLst>
                                </p:cTn>
                              </p:par>
                              <p:par>
                                <p:cTn id="83" presetID="35" presetClass="entr" presetSubtype="0" fill="hold" grpId="1"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style.rotation</p:attrName>
                                        </p:attrNameLst>
                                      </p:cBhvr>
                                      <p:tavLst>
                                        <p:tav tm="0">
                                          <p:val>
                                            <p:fltVal val="720"/>
                                          </p:val>
                                        </p:tav>
                                        <p:tav tm="100000">
                                          <p:val>
                                            <p:fltVal val="0"/>
                                          </p:val>
                                        </p:tav>
                                      </p:tavLst>
                                    </p:anim>
                                    <p:anim calcmode="lin" valueType="num">
                                      <p:cBhvr>
                                        <p:cTn id="87" dur="1000" fill="hold"/>
                                        <p:tgtEl>
                                          <p:spTgt spid="22"/>
                                        </p:tgtEl>
                                        <p:attrNameLst>
                                          <p:attrName>ppt_h</p:attrName>
                                        </p:attrNameLst>
                                      </p:cBhvr>
                                      <p:tavLst>
                                        <p:tav tm="0">
                                          <p:val>
                                            <p:fltVal val="0"/>
                                          </p:val>
                                        </p:tav>
                                        <p:tav tm="100000">
                                          <p:val>
                                            <p:strVal val="#ppt_h"/>
                                          </p:val>
                                        </p:tav>
                                      </p:tavLst>
                                    </p:anim>
                                    <p:anim calcmode="lin" valueType="num">
                                      <p:cBhvr>
                                        <p:cTn id="88" dur="1000" fill="hold"/>
                                        <p:tgtEl>
                                          <p:spTgt spid="22"/>
                                        </p:tgtEl>
                                        <p:attrNameLst>
                                          <p:attrName>ppt_w</p:attrName>
                                        </p:attrNameLst>
                                      </p:cBhvr>
                                      <p:tavLst>
                                        <p:tav tm="0">
                                          <p:val>
                                            <p:fltVal val="0"/>
                                          </p:val>
                                        </p:tav>
                                        <p:tav tm="100000">
                                          <p:val>
                                            <p:strVal val="#ppt_w"/>
                                          </p:val>
                                        </p:tav>
                                      </p:tavLst>
                                    </p:anim>
                                  </p:childTnLst>
                                </p:cTn>
                              </p:par>
                              <p:par>
                                <p:cTn id="89" presetID="35" presetClass="entr" presetSubtype="0" fill="hold" grpId="1"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style.rotation</p:attrName>
                                        </p:attrNameLst>
                                      </p:cBhvr>
                                      <p:tavLst>
                                        <p:tav tm="0">
                                          <p:val>
                                            <p:fltVal val="720"/>
                                          </p:val>
                                        </p:tav>
                                        <p:tav tm="100000">
                                          <p:val>
                                            <p:fltVal val="0"/>
                                          </p:val>
                                        </p:tav>
                                      </p:tavLst>
                                    </p:anim>
                                    <p:anim calcmode="lin" valueType="num">
                                      <p:cBhvr>
                                        <p:cTn id="93" dur="1000" fill="hold"/>
                                        <p:tgtEl>
                                          <p:spTgt spid="23"/>
                                        </p:tgtEl>
                                        <p:attrNameLst>
                                          <p:attrName>ppt_h</p:attrName>
                                        </p:attrNameLst>
                                      </p:cBhvr>
                                      <p:tavLst>
                                        <p:tav tm="0">
                                          <p:val>
                                            <p:fltVal val="0"/>
                                          </p:val>
                                        </p:tav>
                                        <p:tav tm="100000">
                                          <p:val>
                                            <p:strVal val="#ppt_h"/>
                                          </p:val>
                                        </p:tav>
                                      </p:tavLst>
                                    </p:anim>
                                    <p:anim calcmode="lin" valueType="num">
                                      <p:cBhvr>
                                        <p:cTn id="94" dur="1000" fill="hold"/>
                                        <p:tgtEl>
                                          <p:spTgt spid="23"/>
                                        </p:tgtEl>
                                        <p:attrNameLst>
                                          <p:attrName>ppt_w</p:attrName>
                                        </p:attrNameLst>
                                      </p:cBhvr>
                                      <p:tavLst>
                                        <p:tav tm="0">
                                          <p:val>
                                            <p:fltVal val="0"/>
                                          </p:val>
                                        </p:tav>
                                        <p:tav tm="100000">
                                          <p:val>
                                            <p:strVal val="#ppt_w"/>
                                          </p:val>
                                        </p:tav>
                                      </p:tavLst>
                                    </p:anim>
                                  </p:childTnLst>
                                </p:cTn>
                              </p:par>
                              <p:par>
                                <p:cTn id="95" presetID="35" presetClass="entr" presetSubtype="0" fill="hold" grpId="1"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style.rotation</p:attrName>
                                        </p:attrNameLst>
                                      </p:cBhvr>
                                      <p:tavLst>
                                        <p:tav tm="0">
                                          <p:val>
                                            <p:fltVal val="720"/>
                                          </p:val>
                                        </p:tav>
                                        <p:tav tm="100000">
                                          <p:val>
                                            <p:fltVal val="0"/>
                                          </p:val>
                                        </p:tav>
                                      </p:tavLst>
                                    </p:anim>
                                    <p:anim calcmode="lin" valueType="num">
                                      <p:cBhvr>
                                        <p:cTn id="99" dur="1000" fill="hold"/>
                                        <p:tgtEl>
                                          <p:spTgt spid="24"/>
                                        </p:tgtEl>
                                        <p:attrNameLst>
                                          <p:attrName>ppt_h</p:attrName>
                                        </p:attrNameLst>
                                      </p:cBhvr>
                                      <p:tavLst>
                                        <p:tav tm="0">
                                          <p:val>
                                            <p:fltVal val="0"/>
                                          </p:val>
                                        </p:tav>
                                        <p:tav tm="100000">
                                          <p:val>
                                            <p:strVal val="#ppt_h"/>
                                          </p:val>
                                        </p:tav>
                                      </p:tavLst>
                                    </p:anim>
                                    <p:anim calcmode="lin" valueType="num">
                                      <p:cBhvr>
                                        <p:cTn id="100" dur="1000" fill="hold"/>
                                        <p:tgtEl>
                                          <p:spTgt spid="24"/>
                                        </p:tgtEl>
                                        <p:attrNameLst>
                                          <p:attrName>ppt_w</p:attrName>
                                        </p:attrNameLst>
                                      </p:cBhvr>
                                      <p:tavLst>
                                        <p:tav tm="0">
                                          <p:val>
                                            <p:fltVal val="0"/>
                                          </p:val>
                                        </p:tav>
                                        <p:tav tm="100000">
                                          <p:val>
                                            <p:strVal val="#ppt_w"/>
                                          </p:val>
                                        </p:tav>
                                      </p:tavLst>
                                    </p:anim>
                                  </p:childTnLst>
                                </p:cTn>
                              </p:par>
                            </p:childTnLst>
                          </p:cTn>
                        </p:par>
                        <p:par>
                          <p:cTn id="101" fill="hold">
                            <p:stCondLst>
                              <p:cond delay="1000"/>
                            </p:stCondLst>
                            <p:childTnLst>
                              <p:par>
                                <p:cTn id="102" presetID="23" presetClass="entr" presetSubtype="528"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1500" fill="hold"/>
                                        <p:tgtEl>
                                          <p:spTgt spid="14"/>
                                        </p:tgtEl>
                                        <p:attrNameLst>
                                          <p:attrName>ppt_w</p:attrName>
                                        </p:attrNameLst>
                                      </p:cBhvr>
                                      <p:tavLst>
                                        <p:tav tm="0">
                                          <p:val>
                                            <p:fltVal val="0"/>
                                          </p:val>
                                        </p:tav>
                                        <p:tav tm="100000">
                                          <p:val>
                                            <p:strVal val="#ppt_w"/>
                                          </p:val>
                                        </p:tav>
                                      </p:tavLst>
                                    </p:anim>
                                    <p:anim calcmode="lin" valueType="num">
                                      <p:cBhvr>
                                        <p:cTn id="105" dur="1500" fill="hold"/>
                                        <p:tgtEl>
                                          <p:spTgt spid="14"/>
                                        </p:tgtEl>
                                        <p:attrNameLst>
                                          <p:attrName>ppt_h</p:attrName>
                                        </p:attrNameLst>
                                      </p:cBhvr>
                                      <p:tavLst>
                                        <p:tav tm="0">
                                          <p:val>
                                            <p:fltVal val="0"/>
                                          </p:val>
                                        </p:tav>
                                        <p:tav tm="100000">
                                          <p:val>
                                            <p:strVal val="#ppt_h"/>
                                          </p:val>
                                        </p:tav>
                                      </p:tavLst>
                                    </p:anim>
                                    <p:anim calcmode="lin" valueType="num">
                                      <p:cBhvr>
                                        <p:cTn id="106" dur="1500" fill="hold"/>
                                        <p:tgtEl>
                                          <p:spTgt spid="14"/>
                                        </p:tgtEl>
                                        <p:attrNameLst>
                                          <p:attrName>ppt_x</p:attrName>
                                        </p:attrNameLst>
                                      </p:cBhvr>
                                      <p:tavLst>
                                        <p:tav tm="0">
                                          <p:val>
                                            <p:fltVal val="0.5"/>
                                          </p:val>
                                        </p:tav>
                                        <p:tav tm="100000">
                                          <p:val>
                                            <p:strVal val="#ppt_x"/>
                                          </p:val>
                                        </p:tav>
                                      </p:tavLst>
                                    </p:anim>
                                    <p:anim calcmode="lin" valueType="num">
                                      <p:cBhvr>
                                        <p:cTn id="107" dur="1500" fill="hold"/>
                                        <p:tgtEl>
                                          <p:spTgt spid="14"/>
                                        </p:tgtEl>
                                        <p:attrNameLst>
                                          <p:attrName>ppt_y</p:attrName>
                                        </p:attrNameLst>
                                      </p:cBhvr>
                                      <p:tavLst>
                                        <p:tav tm="0">
                                          <p:val>
                                            <p:fltVal val="0.5"/>
                                          </p:val>
                                        </p:tav>
                                        <p:tav tm="100000">
                                          <p:val>
                                            <p:strVal val="#ppt_y"/>
                                          </p:val>
                                        </p:tav>
                                      </p:tavLst>
                                    </p:anim>
                                  </p:childTnLst>
                                </p:cTn>
                              </p:par>
                              <p:par>
                                <p:cTn id="108" presetID="23" presetClass="entr" presetSubtype="528"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p:cTn id="110" dur="1500" fill="hold"/>
                                        <p:tgtEl>
                                          <p:spTgt spid="25"/>
                                        </p:tgtEl>
                                        <p:attrNameLst>
                                          <p:attrName>ppt_w</p:attrName>
                                        </p:attrNameLst>
                                      </p:cBhvr>
                                      <p:tavLst>
                                        <p:tav tm="0">
                                          <p:val>
                                            <p:fltVal val="0"/>
                                          </p:val>
                                        </p:tav>
                                        <p:tav tm="100000">
                                          <p:val>
                                            <p:strVal val="#ppt_w"/>
                                          </p:val>
                                        </p:tav>
                                      </p:tavLst>
                                    </p:anim>
                                    <p:anim calcmode="lin" valueType="num">
                                      <p:cBhvr>
                                        <p:cTn id="111" dur="1500" fill="hold"/>
                                        <p:tgtEl>
                                          <p:spTgt spid="25"/>
                                        </p:tgtEl>
                                        <p:attrNameLst>
                                          <p:attrName>ppt_h</p:attrName>
                                        </p:attrNameLst>
                                      </p:cBhvr>
                                      <p:tavLst>
                                        <p:tav tm="0">
                                          <p:val>
                                            <p:fltVal val="0"/>
                                          </p:val>
                                        </p:tav>
                                        <p:tav tm="100000">
                                          <p:val>
                                            <p:strVal val="#ppt_h"/>
                                          </p:val>
                                        </p:tav>
                                      </p:tavLst>
                                    </p:anim>
                                    <p:anim calcmode="lin" valueType="num">
                                      <p:cBhvr>
                                        <p:cTn id="112" dur="1500" fill="hold"/>
                                        <p:tgtEl>
                                          <p:spTgt spid="25"/>
                                        </p:tgtEl>
                                        <p:attrNameLst>
                                          <p:attrName>ppt_x</p:attrName>
                                        </p:attrNameLst>
                                      </p:cBhvr>
                                      <p:tavLst>
                                        <p:tav tm="0">
                                          <p:val>
                                            <p:fltVal val="0.5"/>
                                          </p:val>
                                        </p:tav>
                                        <p:tav tm="100000">
                                          <p:val>
                                            <p:strVal val="#ppt_x"/>
                                          </p:val>
                                        </p:tav>
                                      </p:tavLst>
                                    </p:anim>
                                    <p:anim calcmode="lin" valueType="num">
                                      <p:cBhvr>
                                        <p:cTn id="113" dur="1500" fill="hold"/>
                                        <p:tgtEl>
                                          <p:spTgt spid="25"/>
                                        </p:tgtEl>
                                        <p:attrNameLst>
                                          <p:attrName>ppt_y</p:attrName>
                                        </p:attrNameLst>
                                      </p:cBhvr>
                                      <p:tavLst>
                                        <p:tav tm="0">
                                          <p:val>
                                            <p:fltVal val="0.5"/>
                                          </p:val>
                                        </p:tav>
                                        <p:tav tm="100000">
                                          <p:val>
                                            <p:strVal val="#ppt_y"/>
                                          </p:val>
                                        </p:tav>
                                      </p:tavLst>
                                    </p:anim>
                                  </p:childTnLst>
                                </p:cTn>
                              </p:par>
                            </p:childTnLst>
                          </p:cTn>
                        </p:par>
                        <p:par>
                          <p:cTn id="114" fill="hold">
                            <p:stCondLst>
                              <p:cond delay="2500"/>
                            </p:stCondLst>
                            <p:childTnLst>
                              <p:par>
                                <p:cTn id="115" presetID="22" presetClass="entr" presetSubtype="8"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par>
                          <p:cTn id="121" fill="hold">
                            <p:stCondLst>
                              <p:cond delay="3000"/>
                            </p:stCondLst>
                            <p:childTnLst>
                              <p:par>
                                <p:cTn id="122" presetID="22" presetClass="entr" presetSubtype="8" fill="hold" grpId="0" nodeType="after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wipe(left)">
                                      <p:cBhvr>
                                        <p:cTn id="124" dur="500"/>
                                        <p:tgtEl>
                                          <p:spTgt spid="12"/>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wipe(left)">
                                      <p:cBhvr>
                                        <p:cTn id="127" dur="500"/>
                                        <p:tgtEl>
                                          <p:spTgt spid="13"/>
                                        </p:tgtEl>
                                      </p:cBhvr>
                                    </p:animEffect>
                                  </p:childTnLst>
                                </p:cTn>
                              </p:par>
                            </p:childTnLst>
                          </p:cTn>
                        </p:par>
                        <p:par>
                          <p:cTn id="128" fill="hold">
                            <p:stCondLst>
                              <p:cond delay="3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wipe(left)">
                                      <p:cBhvr>
                                        <p:cTn id="134" dur="500"/>
                                        <p:tgtEl>
                                          <p:spTgt spid="20"/>
                                        </p:tgtEl>
                                      </p:cBhvr>
                                    </p:animEffect>
                                  </p:childTnLst>
                                </p:cTn>
                              </p:par>
                            </p:childTnLst>
                          </p:cTn>
                        </p:par>
                        <p:par>
                          <p:cTn id="135" fill="hold">
                            <p:stCondLst>
                              <p:cond delay="4000"/>
                            </p:stCondLst>
                            <p:childTnLst>
                              <p:par>
                                <p:cTn id="136" presetID="22" presetClass="entr" presetSubtype="8" fill="hold" grpId="0" nodeType="after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wipe(left)">
                                      <p:cBhvr>
                                        <p:cTn id="138" dur="500"/>
                                        <p:tgtEl>
                                          <p:spTgt spid="15"/>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wipe(left)">
                                      <p:cBhvr>
                                        <p:cTn id="1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p:bldP spid="13" grpId="0"/>
      <p:bldP spid="14" grpId="0"/>
      <p:bldP spid="15" grpId="0"/>
      <p:bldP spid="16" grpId="0"/>
      <p:bldP spid="17" grpId="0"/>
      <p:bldP spid="18" grpId="0"/>
      <p:bldP spid="19" grpId="0"/>
      <p:bldP spid="20" grpId="0"/>
      <p:bldP spid="21" grpId="0"/>
      <p:bldP spid="21" grpId="1"/>
      <p:bldP spid="22" grpId="0"/>
      <p:bldP spid="22" grpId="1"/>
      <p:bldP spid="23" grpId="0"/>
      <p:bldP spid="23" grpId="1"/>
      <p:bldP spid="24" grpId="0"/>
      <p:bldP spid="24" grpId="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304143" y="1580456"/>
            <a:ext cx="4627213" cy="570766"/>
          </a:xfrm>
          <a:prstGeom prst="roundRect">
            <a:avLst>
              <a:gd name="adj" fmla="val 50000"/>
            </a:avLst>
          </a:prstGeom>
          <a:solidFill>
            <a:schemeClr val="accent1"/>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6304143" y="2271981"/>
            <a:ext cx="4627213" cy="570766"/>
          </a:xfrm>
          <a:prstGeom prst="roundRect">
            <a:avLst>
              <a:gd name="adj" fmla="val 50000"/>
            </a:avLst>
          </a:prstGeom>
          <a:solidFill>
            <a:schemeClr val="accent2"/>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304143" y="2963506"/>
            <a:ext cx="4627213" cy="570766"/>
          </a:xfrm>
          <a:prstGeom prst="roundRect">
            <a:avLst>
              <a:gd name="adj" fmla="val 50000"/>
            </a:avLst>
          </a:prstGeom>
          <a:solidFill>
            <a:schemeClr val="accent3"/>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304143" y="3655030"/>
            <a:ext cx="4627213" cy="570766"/>
          </a:xfrm>
          <a:prstGeom prst="roundRect">
            <a:avLst>
              <a:gd name="adj" fmla="val 50000"/>
            </a:avLst>
          </a:prstGeom>
          <a:solidFill>
            <a:schemeClr val="accent4"/>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304143" y="4346554"/>
            <a:ext cx="4627213" cy="570766"/>
          </a:xfrm>
          <a:prstGeom prst="roundRect">
            <a:avLst>
              <a:gd name="adj" fmla="val 50000"/>
            </a:avLst>
          </a:prstGeom>
          <a:solidFill>
            <a:schemeClr val="accent1"/>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71505" y="1619618"/>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01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年度工作概述</a:t>
            </a:r>
          </a:p>
        </p:txBody>
      </p:sp>
      <p:sp>
        <p:nvSpPr>
          <p:cNvPr id="8" name="文本框 7"/>
          <p:cNvSpPr txBox="1"/>
          <p:nvPr/>
        </p:nvSpPr>
        <p:spPr>
          <a:xfrm>
            <a:off x="6571505" y="2311143"/>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02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工作完成情况</a:t>
            </a:r>
          </a:p>
        </p:txBody>
      </p:sp>
      <p:sp>
        <p:nvSpPr>
          <p:cNvPr id="9" name="文本框 8"/>
          <p:cNvSpPr txBox="1"/>
          <p:nvPr/>
        </p:nvSpPr>
        <p:spPr>
          <a:xfrm>
            <a:off x="6571505" y="3002668"/>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03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项目成果展示</a:t>
            </a:r>
          </a:p>
        </p:txBody>
      </p:sp>
      <p:sp>
        <p:nvSpPr>
          <p:cNvPr id="10" name="文本框 9"/>
          <p:cNvSpPr txBox="1"/>
          <p:nvPr/>
        </p:nvSpPr>
        <p:spPr>
          <a:xfrm>
            <a:off x="6571505" y="3694192"/>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04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工作不足之处</a:t>
            </a:r>
          </a:p>
        </p:txBody>
      </p:sp>
      <p:sp>
        <p:nvSpPr>
          <p:cNvPr id="11" name="文本框 10"/>
          <p:cNvSpPr txBox="1"/>
          <p:nvPr/>
        </p:nvSpPr>
        <p:spPr>
          <a:xfrm>
            <a:off x="6571505" y="4385716"/>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05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明年工作计划</a:t>
            </a:r>
          </a:p>
        </p:txBody>
      </p:sp>
      <p:sp>
        <p:nvSpPr>
          <p:cNvPr id="12" name="椭圆 11"/>
          <p:cNvSpPr/>
          <p:nvPr/>
        </p:nvSpPr>
        <p:spPr>
          <a:xfrm>
            <a:off x="4317674" y="4175369"/>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 name="椭圆 12"/>
          <p:cNvSpPr/>
          <p:nvPr/>
        </p:nvSpPr>
        <p:spPr>
          <a:xfrm>
            <a:off x="1696123" y="1420897"/>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1124487" y="3269986"/>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 name="椭圆 14"/>
          <p:cNvSpPr/>
          <p:nvPr/>
        </p:nvSpPr>
        <p:spPr>
          <a:xfrm>
            <a:off x="3894654" y="1349436"/>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2421413" y="3796766"/>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4763940" y="3110319"/>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2394749" y="1683475"/>
            <a:ext cx="2568292" cy="2568292"/>
          </a:xfrm>
          <a:prstGeom prst="ellipse">
            <a:avLst/>
          </a:prstGeom>
          <a:gradFill flip="none" rotWithShape="1">
            <a:gsLst>
              <a:gs pos="0">
                <a:schemeClr val="bg1"/>
              </a:gs>
              <a:gs pos="100000">
                <a:schemeClr val="bg1">
                  <a:lumMod val="9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文本框 18"/>
          <p:cNvSpPr txBox="1"/>
          <p:nvPr/>
        </p:nvSpPr>
        <p:spPr>
          <a:xfrm>
            <a:off x="2817121" y="2204872"/>
            <a:ext cx="1723549" cy="1015663"/>
          </a:xfrm>
          <a:prstGeom prst="rect">
            <a:avLst/>
          </a:prstGeom>
          <a:noFill/>
          <a:effectLst/>
        </p:spPr>
        <p:txBody>
          <a:bodyPr wrap="none" rtlCol="0">
            <a:spAutoFit/>
          </a:bodyPr>
          <a:lstStyle/>
          <a:p>
            <a:pPr algn="ctr"/>
            <a:r>
              <a:rPr lang="zh-CN" altLang="en-US" sz="6000" b="1">
                <a:solidFill>
                  <a:schemeClr val="accent1"/>
                </a:solidFill>
                <a:latin typeface="微软雅黑" panose="020B0503020204020204" pitchFamily="34" charset="-122"/>
                <a:ea typeface="微软雅黑" panose="020B0503020204020204" pitchFamily="34" charset="-122"/>
              </a:rPr>
              <a:t>目录</a:t>
            </a:r>
          </a:p>
        </p:txBody>
      </p:sp>
      <p:sp>
        <p:nvSpPr>
          <p:cNvPr id="20" name="文本框 19"/>
          <p:cNvSpPr txBox="1"/>
          <p:nvPr/>
        </p:nvSpPr>
        <p:spPr>
          <a:xfrm>
            <a:off x="2505536" y="3232184"/>
            <a:ext cx="2346719" cy="523220"/>
          </a:xfrm>
          <a:prstGeom prst="rect">
            <a:avLst/>
          </a:prstGeom>
          <a:noFill/>
        </p:spPr>
        <p:txBody>
          <a:bodyPr wrap="square" rtlCol="0">
            <a:spAutoFit/>
          </a:bodyPr>
          <a:lstStyle/>
          <a:p>
            <a:pPr algn="ctr"/>
            <a:r>
              <a:rPr lang="en-US" altLang="zh-CN" sz="2800">
                <a:solidFill>
                  <a:srgbClr val="8ABB2B"/>
                </a:solidFill>
                <a:latin typeface="微软雅黑" panose="020B0503020204020204" pitchFamily="34" charset="-122"/>
                <a:ea typeface="微软雅黑" panose="020B0503020204020204" pitchFamily="34" charset="-122"/>
                <a:cs typeface="Aharoni" panose="02010803020104030203" pitchFamily="2" charset="-79"/>
              </a:rPr>
              <a:t>CONTENTS</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ppt_w</p:attrName>
                                        </p:attrNameLst>
                                      </p:cBhvr>
                                      <p:tavLst>
                                        <p:tav tm="0">
                                          <p:val>
                                            <p:fltVal val="0"/>
                                          </p:val>
                                        </p:tav>
                                        <p:tav tm="100000">
                                          <p:val>
                                            <p:strVal val="#ppt_w"/>
                                          </p:val>
                                        </p:tav>
                                      </p:tavLst>
                                    </p:anim>
                                    <p:anim calcmode="lin" valueType="num">
                                      <p:cBhvr>
                                        <p:cTn id="8" dur="250" fill="hold"/>
                                        <p:tgtEl>
                                          <p:spTgt spid="18"/>
                                        </p:tgtEl>
                                        <p:attrNameLst>
                                          <p:attrName>ppt_h</p:attrName>
                                        </p:attrNameLst>
                                      </p:cBhvr>
                                      <p:tavLst>
                                        <p:tav tm="0">
                                          <p:val>
                                            <p:fltVal val="0"/>
                                          </p:val>
                                        </p:tav>
                                        <p:tav tm="100000">
                                          <p:val>
                                            <p:strVal val="#ppt_h"/>
                                          </p:val>
                                        </p:tav>
                                      </p:tavLst>
                                    </p:anim>
                                    <p:animEffect transition="in" filter="fade">
                                      <p:cBhvr>
                                        <p:cTn id="9" dur="250"/>
                                        <p:tgtEl>
                                          <p:spTgt spid="18"/>
                                        </p:tgtEl>
                                      </p:cBhvr>
                                    </p:animEffect>
                                  </p:childTnLst>
                                </p:cTn>
                              </p:par>
                              <p:par>
                                <p:cTn id="10" presetID="6" presetClass="emph" presetSubtype="0" decel="100000" fill="hold" grpId="1" nodeType="withEffect">
                                  <p:stCondLst>
                                    <p:cond delay="200"/>
                                  </p:stCondLst>
                                  <p:childTnLst>
                                    <p:animScale>
                                      <p:cBhvr>
                                        <p:cTn id="11" dur="250" fill="hold"/>
                                        <p:tgtEl>
                                          <p:spTgt spid="1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250" fill="hold"/>
                                        <p:tgtEl>
                                          <p:spTgt spid="19"/>
                                        </p:tgtEl>
                                        <p:attrNameLst>
                                          <p:attrName>ppt_w</p:attrName>
                                        </p:attrNameLst>
                                      </p:cBhvr>
                                      <p:tavLst>
                                        <p:tav tm="0">
                                          <p:val>
                                            <p:fltVal val="0"/>
                                          </p:val>
                                        </p:tav>
                                        <p:tav tm="100000">
                                          <p:val>
                                            <p:strVal val="#ppt_w"/>
                                          </p:val>
                                        </p:tav>
                                      </p:tavLst>
                                    </p:anim>
                                    <p:anim calcmode="lin" valueType="num">
                                      <p:cBhvr>
                                        <p:cTn id="17" dur="250" fill="hold"/>
                                        <p:tgtEl>
                                          <p:spTgt spid="19"/>
                                        </p:tgtEl>
                                        <p:attrNameLst>
                                          <p:attrName>ppt_h</p:attrName>
                                        </p:attrNameLst>
                                      </p:cBhvr>
                                      <p:tavLst>
                                        <p:tav tm="0">
                                          <p:val>
                                            <p:fltVal val="0"/>
                                          </p:val>
                                        </p:tav>
                                        <p:tav tm="100000">
                                          <p:val>
                                            <p:strVal val="#ppt_h"/>
                                          </p:val>
                                        </p:tav>
                                      </p:tavLst>
                                    </p:anim>
                                    <p:animEffect transition="in" filter="fade">
                                      <p:cBhvr>
                                        <p:cTn id="18" dur="250"/>
                                        <p:tgtEl>
                                          <p:spTgt spid="19"/>
                                        </p:tgtEl>
                                      </p:cBhvr>
                                    </p:animEffect>
                                  </p:childTnLst>
                                </p:cTn>
                              </p:par>
                              <p:par>
                                <p:cTn id="19" presetID="6" presetClass="emph" presetSubtype="0" decel="100000" fill="hold" grpId="1" nodeType="withEffect">
                                  <p:stCondLst>
                                    <p:cond delay="600"/>
                                  </p:stCondLst>
                                  <p:childTnLst>
                                    <p:animScale>
                                      <p:cBhvr>
                                        <p:cTn id="20" dur="250" fill="hold"/>
                                        <p:tgtEl>
                                          <p:spTgt spid="19"/>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9"/>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childTnLst>
                                </p:cTn>
                              </p:par>
                              <p:par>
                                <p:cTn id="28" presetID="6" presetClass="emph" presetSubtype="0" decel="100000" fill="hold" grpId="1" nodeType="withEffect">
                                  <p:stCondLst>
                                    <p:cond delay="800"/>
                                  </p:stCondLst>
                                  <p:childTnLst>
                                    <p:animScale>
                                      <p:cBhvr>
                                        <p:cTn id="29" dur="250" fill="hold"/>
                                        <p:tgtEl>
                                          <p:spTgt spid="20"/>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0"/>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1200"/>
                            </p:stCondLst>
                            <p:childTnLst>
                              <p:par>
                                <p:cTn id="64" presetID="2" presetClass="entr" presetSubtype="2"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1+#ppt_w/2"/>
                                          </p:val>
                                        </p:tav>
                                        <p:tav tm="100000">
                                          <p:val>
                                            <p:strVal val="#ppt_x"/>
                                          </p:val>
                                        </p:tav>
                                      </p:tavLst>
                                    </p:anim>
                                    <p:anim calcmode="lin" valueType="num">
                                      <p:cBhvr additive="base">
                                        <p:cTn id="67" dur="500" fill="hold"/>
                                        <p:tgtEl>
                                          <p:spTgt spid="2"/>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20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1+#ppt_w/2"/>
                                          </p:val>
                                        </p:tav>
                                        <p:tav tm="100000">
                                          <p:val>
                                            <p:strVal val="#ppt_x"/>
                                          </p:val>
                                        </p:tav>
                                      </p:tavLst>
                                    </p:anim>
                                    <p:anim calcmode="lin" valueType="num">
                                      <p:cBhvr additive="base">
                                        <p:cTn id="71" dur="500" fill="hold"/>
                                        <p:tgtEl>
                                          <p:spTgt spid="3"/>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400"/>
                                  </p:stCondLst>
                                  <p:childTnLst>
                                    <p:set>
                                      <p:cBhvr>
                                        <p:cTn id="73" dur="1" fill="hold">
                                          <p:stCondLst>
                                            <p:cond delay="0"/>
                                          </p:stCondLst>
                                        </p:cTn>
                                        <p:tgtEl>
                                          <p:spTgt spid="4"/>
                                        </p:tgtEl>
                                        <p:attrNameLst>
                                          <p:attrName>style.visibility</p:attrName>
                                        </p:attrNameLst>
                                      </p:cBhvr>
                                      <p:to>
                                        <p:strVal val="visible"/>
                                      </p:to>
                                    </p:set>
                                    <p:anim calcmode="lin" valueType="num">
                                      <p:cBhvr additive="base">
                                        <p:cTn id="74" dur="500" fill="hold"/>
                                        <p:tgtEl>
                                          <p:spTgt spid="4"/>
                                        </p:tgtEl>
                                        <p:attrNameLst>
                                          <p:attrName>ppt_x</p:attrName>
                                        </p:attrNameLst>
                                      </p:cBhvr>
                                      <p:tavLst>
                                        <p:tav tm="0">
                                          <p:val>
                                            <p:strVal val="1+#ppt_w/2"/>
                                          </p:val>
                                        </p:tav>
                                        <p:tav tm="100000">
                                          <p:val>
                                            <p:strVal val="#ppt_x"/>
                                          </p:val>
                                        </p:tav>
                                      </p:tavLst>
                                    </p:anim>
                                    <p:anim calcmode="lin" valueType="num">
                                      <p:cBhvr additive="base">
                                        <p:cTn id="75" dur="500" fill="hold"/>
                                        <p:tgtEl>
                                          <p:spTgt spid="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60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1+#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80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500" fill="hold"/>
                                        <p:tgtEl>
                                          <p:spTgt spid="6"/>
                                        </p:tgtEl>
                                        <p:attrNameLst>
                                          <p:attrName>ppt_x</p:attrName>
                                        </p:attrNameLst>
                                      </p:cBhvr>
                                      <p:tavLst>
                                        <p:tav tm="0">
                                          <p:val>
                                            <p:strVal val="1+#ppt_w/2"/>
                                          </p:val>
                                        </p:tav>
                                        <p:tav tm="100000">
                                          <p:val>
                                            <p:strVal val="#ppt_x"/>
                                          </p:val>
                                        </p:tav>
                                      </p:tavLst>
                                    </p:anim>
                                    <p:anim calcmode="lin" valueType="num">
                                      <p:cBhvr additive="base">
                                        <p:cTn id="83" dur="500" fill="hold"/>
                                        <p:tgtEl>
                                          <p:spTgt spid="6"/>
                                        </p:tgtEl>
                                        <p:attrNameLst>
                                          <p:attrName>ppt_y</p:attrName>
                                        </p:attrNameLst>
                                      </p:cBhvr>
                                      <p:tavLst>
                                        <p:tav tm="0">
                                          <p:val>
                                            <p:strVal val="#ppt_y"/>
                                          </p:val>
                                        </p:tav>
                                        <p:tav tm="100000">
                                          <p:val>
                                            <p:strVal val="#ppt_y"/>
                                          </p:val>
                                        </p:tav>
                                      </p:tavLst>
                                    </p:anim>
                                  </p:childTnLst>
                                </p:cTn>
                              </p:par>
                            </p:childTnLst>
                          </p:cTn>
                        </p:par>
                        <p:par>
                          <p:cTn id="84" fill="hold">
                            <p:stCondLst>
                              <p:cond delay="1700"/>
                            </p:stCondLst>
                            <p:childTnLst>
                              <p:par>
                                <p:cTn id="85" presetID="53" presetClass="entr" presetSubtype="16"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500" fill="hold"/>
                                        <p:tgtEl>
                                          <p:spTgt spid="7"/>
                                        </p:tgtEl>
                                        <p:attrNameLst>
                                          <p:attrName>ppt_w</p:attrName>
                                        </p:attrNameLst>
                                      </p:cBhvr>
                                      <p:tavLst>
                                        <p:tav tm="0">
                                          <p:val>
                                            <p:fltVal val="0"/>
                                          </p:val>
                                        </p:tav>
                                        <p:tav tm="100000">
                                          <p:val>
                                            <p:strVal val="#ppt_w"/>
                                          </p:val>
                                        </p:tav>
                                      </p:tavLst>
                                    </p:anim>
                                    <p:anim calcmode="lin" valueType="num">
                                      <p:cBhvr>
                                        <p:cTn id="88" dur="500" fill="hold"/>
                                        <p:tgtEl>
                                          <p:spTgt spid="7"/>
                                        </p:tgtEl>
                                        <p:attrNameLst>
                                          <p:attrName>ppt_h</p:attrName>
                                        </p:attrNameLst>
                                      </p:cBhvr>
                                      <p:tavLst>
                                        <p:tav tm="0">
                                          <p:val>
                                            <p:fltVal val="0"/>
                                          </p:val>
                                        </p:tav>
                                        <p:tav tm="100000">
                                          <p:val>
                                            <p:strVal val="#ppt_h"/>
                                          </p:val>
                                        </p:tav>
                                      </p:tavLst>
                                    </p:anim>
                                    <p:animEffect transition="in" filter="fade">
                                      <p:cBhvr>
                                        <p:cTn id="89" dur="500"/>
                                        <p:tgtEl>
                                          <p:spTgt spid="7"/>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ppt_w</p:attrName>
                                        </p:attrNameLst>
                                      </p:cBhvr>
                                      <p:tavLst>
                                        <p:tav tm="0">
                                          <p:val>
                                            <p:fltVal val="0"/>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animEffect transition="in" filter="fade">
                                      <p:cBhvr>
                                        <p:cTn id="99" dur="500"/>
                                        <p:tgtEl>
                                          <p:spTgt spid="9"/>
                                        </p:tgtEl>
                                      </p:cBhvr>
                                    </p:animEffect>
                                  </p:childTnLst>
                                </p:cTn>
                              </p:par>
                              <p:par>
                                <p:cTn id="100" presetID="53" presetClass="entr" presetSubtype="16" fill="hold" grpId="0" nodeType="withEffect">
                                  <p:stCondLst>
                                    <p:cond delay="60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par>
                                <p:cTn id="105" presetID="53" presetClass="entr" presetSubtype="16" fill="hold" grpId="0" nodeType="withEffect">
                                  <p:stCondLst>
                                    <p:cond delay="80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2" grpId="0" animBg="1"/>
      <p:bldP spid="13" grpId="0" animBg="1"/>
      <p:bldP spid="14" grpId="0" animBg="1"/>
      <p:bldP spid="15" grpId="0" animBg="1"/>
      <p:bldP spid="16" grpId="0" animBg="1"/>
      <p:bldP spid="17" grpId="0" animBg="1"/>
      <p:bldP spid="18" grpId="0" animBg="1"/>
      <p:bldP spid="18" grpId="1" animBg="1"/>
      <p:bldP spid="18" grpId="2" animBg="1"/>
      <p:bldP spid="19" grpId="0"/>
      <p:bldP spid="19" grpId="1"/>
      <p:bldP spid="19" grpId="2"/>
      <p:bldP spid="20" grpId="0"/>
      <p:bldP spid="20" grpId="1"/>
      <p:bldP spid="20"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1182" y="2135173"/>
            <a:ext cx="1632181" cy="1182375"/>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latin typeface="微软雅黑" panose="020B0503020204020204" pitchFamily="34" charset="-122"/>
              <a:ea typeface="微软雅黑" panose="020B0503020204020204" pitchFamily="34" charset="-122"/>
            </a:endParaRPr>
          </a:p>
        </p:txBody>
      </p:sp>
      <p:sp>
        <p:nvSpPr>
          <p:cNvPr id="9" name="TextBox 8"/>
          <p:cNvSpPr txBox="1"/>
          <p:nvPr/>
        </p:nvSpPr>
        <p:spPr>
          <a:xfrm>
            <a:off x="9596131" y="2135173"/>
            <a:ext cx="1632181" cy="1182375"/>
          </a:xfrm>
          <a:prstGeom prst="rect">
            <a:avLst/>
          </a:prstGeom>
          <a:noFill/>
        </p:spPr>
        <p:txBody>
          <a:bodyPr wrap="square" rtlCol="0">
            <a:spAutoFit/>
          </a:bodyPr>
          <a:lstStyle/>
          <a:p>
            <a:pPr algn="just">
              <a:lnSpc>
                <a:spcPts val="1735"/>
              </a:lnSpc>
            </a:pPr>
            <a:r>
              <a:rPr lang="zh-CN" altLang="en-US" sz="12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5673795" y="4773150"/>
            <a:ext cx="844411"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2011</a:t>
            </a:r>
          </a:p>
        </p:txBody>
      </p:sp>
      <p:sp>
        <p:nvSpPr>
          <p:cNvPr id="11" name="Rectangle 13" descr="FD1DDF730CE4456e89755B07FE1653D0# #Rectangle 13"/>
          <p:cNvSpPr>
            <a:spLocks noChangeArrowheads="1"/>
          </p:cNvSpPr>
          <p:nvPr/>
        </p:nvSpPr>
        <p:spPr bwMode="auto">
          <a:xfrm>
            <a:off x="5673795" y="5066774"/>
            <a:ext cx="844411"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2012</a:t>
            </a:r>
          </a:p>
        </p:txBody>
      </p:sp>
      <p:sp>
        <p:nvSpPr>
          <p:cNvPr id="12" name="Rectangle 13" descr="FD1DDF730CE4456e89755B07FE1653D0# #Rectangle 13"/>
          <p:cNvSpPr>
            <a:spLocks noChangeArrowheads="1"/>
          </p:cNvSpPr>
          <p:nvPr/>
        </p:nvSpPr>
        <p:spPr bwMode="auto">
          <a:xfrm>
            <a:off x="5673795" y="5354806"/>
            <a:ext cx="844411"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2013</a:t>
            </a:r>
          </a:p>
        </p:txBody>
      </p:sp>
      <p:sp>
        <p:nvSpPr>
          <p:cNvPr id="13" name="Rectangle 13" descr="FD1DDF730CE4456e89755B07FE1653D0# #Rectangle 13"/>
          <p:cNvSpPr>
            <a:spLocks noChangeArrowheads="1"/>
          </p:cNvSpPr>
          <p:nvPr/>
        </p:nvSpPr>
        <p:spPr bwMode="auto">
          <a:xfrm>
            <a:off x="5673795" y="5642838"/>
            <a:ext cx="844411"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2014</a:t>
            </a:r>
          </a:p>
        </p:txBody>
      </p:sp>
      <p:sp>
        <p:nvSpPr>
          <p:cNvPr id="14" name="Rectangle 13" descr="FD1DDF730CE4456e89755B07FE1653D0# #Rectangle 13"/>
          <p:cNvSpPr>
            <a:spLocks noChangeArrowheads="1"/>
          </p:cNvSpPr>
          <p:nvPr/>
        </p:nvSpPr>
        <p:spPr bwMode="auto">
          <a:xfrm>
            <a:off x="5673795" y="5930870"/>
            <a:ext cx="844411"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201X</a:t>
            </a:r>
          </a:p>
        </p:txBody>
      </p:sp>
      <p:sp>
        <p:nvSpPr>
          <p:cNvPr id="15" name="矩形 14"/>
          <p:cNvSpPr/>
          <p:nvPr/>
        </p:nvSpPr>
        <p:spPr>
          <a:xfrm>
            <a:off x="3887754" y="4844964"/>
            <a:ext cx="1704644" cy="143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矩形 15"/>
          <p:cNvSpPr/>
          <p:nvPr/>
        </p:nvSpPr>
        <p:spPr>
          <a:xfrm>
            <a:off x="3215681" y="5138588"/>
            <a:ext cx="2376719" cy="143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矩形 16"/>
          <p:cNvSpPr/>
          <p:nvPr/>
        </p:nvSpPr>
        <p:spPr>
          <a:xfrm>
            <a:off x="3407701" y="5426620"/>
            <a:ext cx="2184697" cy="143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矩形 17"/>
          <p:cNvSpPr/>
          <p:nvPr/>
        </p:nvSpPr>
        <p:spPr>
          <a:xfrm>
            <a:off x="2683363" y="5714652"/>
            <a:ext cx="2909036" cy="143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9" name="矩形 18"/>
          <p:cNvSpPr/>
          <p:nvPr/>
        </p:nvSpPr>
        <p:spPr>
          <a:xfrm>
            <a:off x="1967542" y="6002684"/>
            <a:ext cx="3624857" cy="143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矩形 19"/>
          <p:cNvSpPr/>
          <p:nvPr/>
        </p:nvSpPr>
        <p:spPr>
          <a:xfrm>
            <a:off x="6661533" y="4844964"/>
            <a:ext cx="2794841" cy="143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1" name="矩形 20"/>
          <p:cNvSpPr/>
          <p:nvPr/>
        </p:nvSpPr>
        <p:spPr>
          <a:xfrm>
            <a:off x="6661533" y="5138588"/>
            <a:ext cx="2170772" cy="143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矩形 21"/>
          <p:cNvSpPr/>
          <p:nvPr/>
        </p:nvSpPr>
        <p:spPr>
          <a:xfrm>
            <a:off x="6661533" y="5426620"/>
            <a:ext cx="2890852" cy="143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矩形 22"/>
          <p:cNvSpPr/>
          <p:nvPr/>
        </p:nvSpPr>
        <p:spPr>
          <a:xfrm>
            <a:off x="6661533" y="5714652"/>
            <a:ext cx="2362793" cy="143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4" name="矩形 23"/>
          <p:cNvSpPr/>
          <p:nvPr/>
        </p:nvSpPr>
        <p:spPr>
          <a:xfrm>
            <a:off x="6661533" y="6002684"/>
            <a:ext cx="3466916" cy="143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747598" y="2433777"/>
            <a:ext cx="696807" cy="697443"/>
            <a:chOff x="4524918" y="3219822"/>
            <a:chExt cx="983185" cy="984082"/>
          </a:xfrm>
        </p:grpSpPr>
        <p:sp>
          <p:nvSpPr>
            <p:cNvPr id="26" name="Freeform 432"/>
            <p:cNvSpPr/>
            <p:nvPr/>
          </p:nvSpPr>
          <p:spPr bwMode="auto">
            <a:xfrm>
              <a:off x="4524918" y="3219822"/>
              <a:ext cx="983185" cy="984082"/>
            </a:xfrm>
            <a:custGeom>
              <a:avLst/>
              <a:gdLst>
                <a:gd name="T0" fmla="*/ 5468 w 5475"/>
                <a:gd name="T1" fmla="*/ 2529 h 5480"/>
                <a:gd name="T2" fmla="*/ 5419 w 5475"/>
                <a:gd name="T3" fmla="*/ 2188 h 5480"/>
                <a:gd name="T4" fmla="*/ 5332 w 5475"/>
                <a:gd name="T5" fmla="*/ 1862 h 5480"/>
                <a:gd name="T6" fmla="*/ 5205 w 5475"/>
                <a:gd name="T7" fmla="*/ 1552 h 5480"/>
                <a:gd name="T8" fmla="*/ 5044 w 5475"/>
                <a:gd name="T9" fmla="*/ 1264 h 5480"/>
                <a:gd name="T10" fmla="*/ 4850 w 5475"/>
                <a:gd name="T11" fmla="*/ 997 h 5480"/>
                <a:gd name="T12" fmla="*/ 4627 w 5475"/>
                <a:gd name="T13" fmla="*/ 757 h 5480"/>
                <a:gd name="T14" fmla="*/ 4375 w 5475"/>
                <a:gd name="T15" fmla="*/ 545 h 5480"/>
                <a:gd name="T16" fmla="*/ 4100 w 5475"/>
                <a:gd name="T17" fmla="*/ 363 h 5480"/>
                <a:gd name="T18" fmla="*/ 3803 w 5475"/>
                <a:gd name="T19" fmla="*/ 216 h 5480"/>
                <a:gd name="T20" fmla="*/ 3487 w 5475"/>
                <a:gd name="T21" fmla="*/ 104 h 5480"/>
                <a:gd name="T22" fmla="*/ 3155 w 5475"/>
                <a:gd name="T23" fmla="*/ 32 h 5480"/>
                <a:gd name="T24" fmla="*/ 2808 w 5475"/>
                <a:gd name="T25" fmla="*/ 1 h 5480"/>
                <a:gd name="T26" fmla="*/ 2527 w 5475"/>
                <a:gd name="T27" fmla="*/ 8 h 5480"/>
                <a:gd name="T28" fmla="*/ 2186 w 5475"/>
                <a:gd name="T29" fmla="*/ 56 h 5480"/>
                <a:gd name="T30" fmla="*/ 1859 w 5475"/>
                <a:gd name="T31" fmla="*/ 144 h 5480"/>
                <a:gd name="T32" fmla="*/ 1550 w 5475"/>
                <a:gd name="T33" fmla="*/ 270 h 5480"/>
                <a:gd name="T34" fmla="*/ 1261 w 5475"/>
                <a:gd name="T35" fmla="*/ 432 h 5480"/>
                <a:gd name="T36" fmla="*/ 995 w 5475"/>
                <a:gd name="T37" fmla="*/ 626 h 5480"/>
                <a:gd name="T38" fmla="*/ 755 w 5475"/>
                <a:gd name="T39" fmla="*/ 850 h 5480"/>
                <a:gd name="T40" fmla="*/ 544 w 5475"/>
                <a:gd name="T41" fmla="*/ 1101 h 5480"/>
                <a:gd name="T42" fmla="*/ 363 w 5475"/>
                <a:gd name="T43" fmla="*/ 1376 h 5480"/>
                <a:gd name="T44" fmla="*/ 215 w 5475"/>
                <a:gd name="T45" fmla="*/ 1674 h 5480"/>
                <a:gd name="T46" fmla="*/ 104 w 5475"/>
                <a:gd name="T47" fmla="*/ 1990 h 5480"/>
                <a:gd name="T48" fmla="*/ 31 w 5475"/>
                <a:gd name="T49" fmla="*/ 2323 h 5480"/>
                <a:gd name="T50" fmla="*/ 1 w 5475"/>
                <a:gd name="T51" fmla="*/ 2669 h 5480"/>
                <a:gd name="T52" fmla="*/ 8 w 5475"/>
                <a:gd name="T53" fmla="*/ 2951 h 5480"/>
                <a:gd name="T54" fmla="*/ 55 w 5475"/>
                <a:gd name="T55" fmla="*/ 3292 h 5480"/>
                <a:gd name="T56" fmla="*/ 143 w 5475"/>
                <a:gd name="T57" fmla="*/ 3618 h 5480"/>
                <a:gd name="T58" fmla="*/ 270 w 5475"/>
                <a:gd name="T59" fmla="*/ 3928 h 5480"/>
                <a:gd name="T60" fmla="*/ 431 w 5475"/>
                <a:gd name="T61" fmla="*/ 4216 h 5480"/>
                <a:gd name="T62" fmla="*/ 624 w 5475"/>
                <a:gd name="T63" fmla="*/ 4483 h 5480"/>
                <a:gd name="T64" fmla="*/ 848 w 5475"/>
                <a:gd name="T65" fmla="*/ 4723 h 5480"/>
                <a:gd name="T66" fmla="*/ 1099 w 5475"/>
                <a:gd name="T67" fmla="*/ 4935 h 5480"/>
                <a:gd name="T68" fmla="*/ 1375 w 5475"/>
                <a:gd name="T69" fmla="*/ 5117 h 5480"/>
                <a:gd name="T70" fmla="*/ 1672 w 5475"/>
                <a:gd name="T71" fmla="*/ 5264 h 5480"/>
                <a:gd name="T72" fmla="*/ 1988 w 5475"/>
                <a:gd name="T73" fmla="*/ 5376 h 5480"/>
                <a:gd name="T74" fmla="*/ 2321 w 5475"/>
                <a:gd name="T75" fmla="*/ 5448 h 5480"/>
                <a:gd name="T76" fmla="*/ 2666 w 5475"/>
                <a:gd name="T77" fmla="*/ 5479 h 5480"/>
                <a:gd name="T78" fmla="*/ 2948 w 5475"/>
                <a:gd name="T79" fmla="*/ 5472 h 5480"/>
                <a:gd name="T80" fmla="*/ 3289 w 5475"/>
                <a:gd name="T81" fmla="*/ 5424 h 5480"/>
                <a:gd name="T82" fmla="*/ 3616 w 5475"/>
                <a:gd name="T83" fmla="*/ 5336 h 5480"/>
                <a:gd name="T84" fmla="*/ 3925 w 5475"/>
                <a:gd name="T85" fmla="*/ 5210 h 5480"/>
                <a:gd name="T86" fmla="*/ 4213 w 5475"/>
                <a:gd name="T87" fmla="*/ 5048 h 5480"/>
                <a:gd name="T88" fmla="*/ 4479 w 5475"/>
                <a:gd name="T89" fmla="*/ 4854 h 5480"/>
                <a:gd name="T90" fmla="*/ 4719 w 5475"/>
                <a:gd name="T91" fmla="*/ 4630 h 5480"/>
                <a:gd name="T92" fmla="*/ 4932 w 5475"/>
                <a:gd name="T93" fmla="*/ 4379 h 5480"/>
                <a:gd name="T94" fmla="*/ 5112 w 5475"/>
                <a:gd name="T95" fmla="*/ 4104 h 5480"/>
                <a:gd name="T96" fmla="*/ 5261 w 5475"/>
                <a:gd name="T97" fmla="*/ 3806 h 5480"/>
                <a:gd name="T98" fmla="*/ 5372 w 5475"/>
                <a:gd name="T99" fmla="*/ 3490 h 5480"/>
                <a:gd name="T100" fmla="*/ 5444 w 5475"/>
                <a:gd name="T101" fmla="*/ 3157 h 5480"/>
                <a:gd name="T102" fmla="*/ 5475 w 5475"/>
                <a:gd name="T103" fmla="*/ 2811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75" h="5480">
                  <a:moveTo>
                    <a:pt x="5475" y="2741"/>
                  </a:moveTo>
                  <a:lnTo>
                    <a:pt x="5475" y="2741"/>
                  </a:lnTo>
                  <a:lnTo>
                    <a:pt x="5475" y="2669"/>
                  </a:lnTo>
                  <a:lnTo>
                    <a:pt x="5472" y="2599"/>
                  </a:lnTo>
                  <a:lnTo>
                    <a:pt x="5468" y="2529"/>
                  </a:lnTo>
                  <a:lnTo>
                    <a:pt x="5462" y="2460"/>
                  </a:lnTo>
                  <a:lnTo>
                    <a:pt x="5453" y="2391"/>
                  </a:lnTo>
                  <a:lnTo>
                    <a:pt x="5444" y="2323"/>
                  </a:lnTo>
                  <a:lnTo>
                    <a:pt x="5433" y="2255"/>
                  </a:lnTo>
                  <a:lnTo>
                    <a:pt x="5419" y="2188"/>
                  </a:lnTo>
                  <a:lnTo>
                    <a:pt x="5405" y="2122"/>
                  </a:lnTo>
                  <a:lnTo>
                    <a:pt x="5389" y="2056"/>
                  </a:lnTo>
                  <a:lnTo>
                    <a:pt x="5372" y="1990"/>
                  </a:lnTo>
                  <a:lnTo>
                    <a:pt x="5352" y="1926"/>
                  </a:lnTo>
                  <a:lnTo>
                    <a:pt x="5332" y="1862"/>
                  </a:lnTo>
                  <a:lnTo>
                    <a:pt x="5309" y="1798"/>
                  </a:lnTo>
                  <a:lnTo>
                    <a:pt x="5285" y="1735"/>
                  </a:lnTo>
                  <a:lnTo>
                    <a:pt x="5261" y="1674"/>
                  </a:lnTo>
                  <a:lnTo>
                    <a:pt x="5234" y="1612"/>
                  </a:lnTo>
                  <a:lnTo>
                    <a:pt x="5205" y="1552"/>
                  </a:lnTo>
                  <a:lnTo>
                    <a:pt x="5176" y="1492"/>
                  </a:lnTo>
                  <a:lnTo>
                    <a:pt x="5145" y="1434"/>
                  </a:lnTo>
                  <a:lnTo>
                    <a:pt x="5112" y="1376"/>
                  </a:lnTo>
                  <a:lnTo>
                    <a:pt x="5079" y="1319"/>
                  </a:lnTo>
                  <a:lnTo>
                    <a:pt x="5044" y="1264"/>
                  </a:lnTo>
                  <a:lnTo>
                    <a:pt x="5008" y="1208"/>
                  </a:lnTo>
                  <a:lnTo>
                    <a:pt x="4970" y="1154"/>
                  </a:lnTo>
                  <a:lnTo>
                    <a:pt x="4932" y="1101"/>
                  </a:lnTo>
                  <a:lnTo>
                    <a:pt x="4892" y="1049"/>
                  </a:lnTo>
                  <a:lnTo>
                    <a:pt x="4850" y="997"/>
                  </a:lnTo>
                  <a:lnTo>
                    <a:pt x="4808" y="947"/>
                  </a:lnTo>
                  <a:lnTo>
                    <a:pt x="4764" y="897"/>
                  </a:lnTo>
                  <a:lnTo>
                    <a:pt x="4719" y="850"/>
                  </a:lnTo>
                  <a:lnTo>
                    <a:pt x="4673" y="802"/>
                  </a:lnTo>
                  <a:lnTo>
                    <a:pt x="4627" y="757"/>
                  </a:lnTo>
                  <a:lnTo>
                    <a:pt x="4578" y="712"/>
                  </a:lnTo>
                  <a:lnTo>
                    <a:pt x="4529" y="668"/>
                  </a:lnTo>
                  <a:lnTo>
                    <a:pt x="4479" y="626"/>
                  </a:lnTo>
                  <a:lnTo>
                    <a:pt x="4428" y="585"/>
                  </a:lnTo>
                  <a:lnTo>
                    <a:pt x="4375" y="545"/>
                  </a:lnTo>
                  <a:lnTo>
                    <a:pt x="4323" y="505"/>
                  </a:lnTo>
                  <a:lnTo>
                    <a:pt x="4268" y="468"/>
                  </a:lnTo>
                  <a:lnTo>
                    <a:pt x="4213" y="432"/>
                  </a:lnTo>
                  <a:lnTo>
                    <a:pt x="4157" y="397"/>
                  </a:lnTo>
                  <a:lnTo>
                    <a:pt x="4100" y="363"/>
                  </a:lnTo>
                  <a:lnTo>
                    <a:pt x="4042" y="331"/>
                  </a:lnTo>
                  <a:lnTo>
                    <a:pt x="3984" y="300"/>
                  </a:lnTo>
                  <a:lnTo>
                    <a:pt x="3925" y="270"/>
                  </a:lnTo>
                  <a:lnTo>
                    <a:pt x="3864" y="242"/>
                  </a:lnTo>
                  <a:lnTo>
                    <a:pt x="3803" y="216"/>
                  </a:lnTo>
                  <a:lnTo>
                    <a:pt x="3741" y="190"/>
                  </a:lnTo>
                  <a:lnTo>
                    <a:pt x="3678" y="166"/>
                  </a:lnTo>
                  <a:lnTo>
                    <a:pt x="3616" y="144"/>
                  </a:lnTo>
                  <a:lnTo>
                    <a:pt x="3552" y="124"/>
                  </a:lnTo>
                  <a:lnTo>
                    <a:pt x="3487" y="104"/>
                  </a:lnTo>
                  <a:lnTo>
                    <a:pt x="3422" y="87"/>
                  </a:lnTo>
                  <a:lnTo>
                    <a:pt x="3356" y="70"/>
                  </a:lnTo>
                  <a:lnTo>
                    <a:pt x="3289" y="56"/>
                  </a:lnTo>
                  <a:lnTo>
                    <a:pt x="3222" y="43"/>
                  </a:lnTo>
                  <a:lnTo>
                    <a:pt x="3155" y="32"/>
                  </a:lnTo>
                  <a:lnTo>
                    <a:pt x="3086" y="23"/>
                  </a:lnTo>
                  <a:lnTo>
                    <a:pt x="3018" y="14"/>
                  </a:lnTo>
                  <a:lnTo>
                    <a:pt x="2948" y="8"/>
                  </a:lnTo>
                  <a:lnTo>
                    <a:pt x="2879" y="4"/>
                  </a:lnTo>
                  <a:lnTo>
                    <a:pt x="2808" y="1"/>
                  </a:lnTo>
                  <a:lnTo>
                    <a:pt x="2737" y="0"/>
                  </a:lnTo>
                  <a:lnTo>
                    <a:pt x="2737" y="0"/>
                  </a:lnTo>
                  <a:lnTo>
                    <a:pt x="2666" y="1"/>
                  </a:lnTo>
                  <a:lnTo>
                    <a:pt x="2596" y="4"/>
                  </a:lnTo>
                  <a:lnTo>
                    <a:pt x="2527" y="8"/>
                  </a:lnTo>
                  <a:lnTo>
                    <a:pt x="2457" y="14"/>
                  </a:lnTo>
                  <a:lnTo>
                    <a:pt x="2389" y="23"/>
                  </a:lnTo>
                  <a:lnTo>
                    <a:pt x="2321" y="32"/>
                  </a:lnTo>
                  <a:lnTo>
                    <a:pt x="2253" y="43"/>
                  </a:lnTo>
                  <a:lnTo>
                    <a:pt x="2186" y="56"/>
                  </a:lnTo>
                  <a:lnTo>
                    <a:pt x="2119" y="70"/>
                  </a:lnTo>
                  <a:lnTo>
                    <a:pt x="2053" y="87"/>
                  </a:lnTo>
                  <a:lnTo>
                    <a:pt x="1988" y="104"/>
                  </a:lnTo>
                  <a:lnTo>
                    <a:pt x="1923" y="124"/>
                  </a:lnTo>
                  <a:lnTo>
                    <a:pt x="1859" y="144"/>
                  </a:lnTo>
                  <a:lnTo>
                    <a:pt x="1796" y="166"/>
                  </a:lnTo>
                  <a:lnTo>
                    <a:pt x="1733" y="190"/>
                  </a:lnTo>
                  <a:lnTo>
                    <a:pt x="1672" y="216"/>
                  </a:lnTo>
                  <a:lnTo>
                    <a:pt x="1611" y="242"/>
                  </a:lnTo>
                  <a:lnTo>
                    <a:pt x="1550" y="270"/>
                  </a:lnTo>
                  <a:lnTo>
                    <a:pt x="1491" y="300"/>
                  </a:lnTo>
                  <a:lnTo>
                    <a:pt x="1432" y="331"/>
                  </a:lnTo>
                  <a:lnTo>
                    <a:pt x="1375" y="363"/>
                  </a:lnTo>
                  <a:lnTo>
                    <a:pt x="1318" y="397"/>
                  </a:lnTo>
                  <a:lnTo>
                    <a:pt x="1261" y="432"/>
                  </a:lnTo>
                  <a:lnTo>
                    <a:pt x="1207" y="468"/>
                  </a:lnTo>
                  <a:lnTo>
                    <a:pt x="1152" y="505"/>
                  </a:lnTo>
                  <a:lnTo>
                    <a:pt x="1099" y="545"/>
                  </a:lnTo>
                  <a:lnTo>
                    <a:pt x="1047" y="585"/>
                  </a:lnTo>
                  <a:lnTo>
                    <a:pt x="995" y="626"/>
                  </a:lnTo>
                  <a:lnTo>
                    <a:pt x="946" y="668"/>
                  </a:lnTo>
                  <a:lnTo>
                    <a:pt x="896" y="712"/>
                  </a:lnTo>
                  <a:lnTo>
                    <a:pt x="848" y="757"/>
                  </a:lnTo>
                  <a:lnTo>
                    <a:pt x="802" y="802"/>
                  </a:lnTo>
                  <a:lnTo>
                    <a:pt x="755" y="850"/>
                  </a:lnTo>
                  <a:lnTo>
                    <a:pt x="711" y="897"/>
                  </a:lnTo>
                  <a:lnTo>
                    <a:pt x="668" y="947"/>
                  </a:lnTo>
                  <a:lnTo>
                    <a:pt x="624" y="997"/>
                  </a:lnTo>
                  <a:lnTo>
                    <a:pt x="583" y="1049"/>
                  </a:lnTo>
                  <a:lnTo>
                    <a:pt x="544" y="1101"/>
                  </a:lnTo>
                  <a:lnTo>
                    <a:pt x="505" y="1154"/>
                  </a:lnTo>
                  <a:lnTo>
                    <a:pt x="467" y="1208"/>
                  </a:lnTo>
                  <a:lnTo>
                    <a:pt x="431" y="1264"/>
                  </a:lnTo>
                  <a:lnTo>
                    <a:pt x="395" y="1319"/>
                  </a:lnTo>
                  <a:lnTo>
                    <a:pt x="363" y="1376"/>
                  </a:lnTo>
                  <a:lnTo>
                    <a:pt x="330" y="1434"/>
                  </a:lnTo>
                  <a:lnTo>
                    <a:pt x="299" y="1492"/>
                  </a:lnTo>
                  <a:lnTo>
                    <a:pt x="270" y="1552"/>
                  </a:lnTo>
                  <a:lnTo>
                    <a:pt x="241" y="1612"/>
                  </a:lnTo>
                  <a:lnTo>
                    <a:pt x="215" y="1674"/>
                  </a:lnTo>
                  <a:lnTo>
                    <a:pt x="189" y="1735"/>
                  </a:lnTo>
                  <a:lnTo>
                    <a:pt x="166" y="1798"/>
                  </a:lnTo>
                  <a:lnTo>
                    <a:pt x="143" y="1862"/>
                  </a:lnTo>
                  <a:lnTo>
                    <a:pt x="122" y="1926"/>
                  </a:lnTo>
                  <a:lnTo>
                    <a:pt x="104" y="1990"/>
                  </a:lnTo>
                  <a:lnTo>
                    <a:pt x="85" y="2056"/>
                  </a:lnTo>
                  <a:lnTo>
                    <a:pt x="70" y="2122"/>
                  </a:lnTo>
                  <a:lnTo>
                    <a:pt x="55" y="2188"/>
                  </a:lnTo>
                  <a:lnTo>
                    <a:pt x="42" y="2255"/>
                  </a:lnTo>
                  <a:lnTo>
                    <a:pt x="31" y="2323"/>
                  </a:lnTo>
                  <a:lnTo>
                    <a:pt x="21" y="2391"/>
                  </a:lnTo>
                  <a:lnTo>
                    <a:pt x="14" y="2460"/>
                  </a:lnTo>
                  <a:lnTo>
                    <a:pt x="8" y="2529"/>
                  </a:lnTo>
                  <a:lnTo>
                    <a:pt x="3" y="2599"/>
                  </a:lnTo>
                  <a:lnTo>
                    <a:pt x="1" y="2669"/>
                  </a:lnTo>
                  <a:lnTo>
                    <a:pt x="0" y="2741"/>
                  </a:lnTo>
                  <a:lnTo>
                    <a:pt x="0" y="2741"/>
                  </a:lnTo>
                  <a:lnTo>
                    <a:pt x="1" y="2811"/>
                  </a:lnTo>
                  <a:lnTo>
                    <a:pt x="3" y="2881"/>
                  </a:lnTo>
                  <a:lnTo>
                    <a:pt x="8" y="2951"/>
                  </a:lnTo>
                  <a:lnTo>
                    <a:pt x="14" y="3020"/>
                  </a:lnTo>
                  <a:lnTo>
                    <a:pt x="21" y="3089"/>
                  </a:lnTo>
                  <a:lnTo>
                    <a:pt x="31" y="3157"/>
                  </a:lnTo>
                  <a:lnTo>
                    <a:pt x="42" y="3225"/>
                  </a:lnTo>
                  <a:lnTo>
                    <a:pt x="55" y="3292"/>
                  </a:lnTo>
                  <a:lnTo>
                    <a:pt x="70" y="3358"/>
                  </a:lnTo>
                  <a:lnTo>
                    <a:pt x="85" y="3424"/>
                  </a:lnTo>
                  <a:lnTo>
                    <a:pt x="104" y="3490"/>
                  </a:lnTo>
                  <a:lnTo>
                    <a:pt x="122" y="3554"/>
                  </a:lnTo>
                  <a:lnTo>
                    <a:pt x="143" y="3618"/>
                  </a:lnTo>
                  <a:lnTo>
                    <a:pt x="166" y="3682"/>
                  </a:lnTo>
                  <a:lnTo>
                    <a:pt x="189" y="3744"/>
                  </a:lnTo>
                  <a:lnTo>
                    <a:pt x="215" y="3806"/>
                  </a:lnTo>
                  <a:lnTo>
                    <a:pt x="241" y="3868"/>
                  </a:lnTo>
                  <a:lnTo>
                    <a:pt x="270" y="3928"/>
                  </a:lnTo>
                  <a:lnTo>
                    <a:pt x="299" y="3988"/>
                  </a:lnTo>
                  <a:lnTo>
                    <a:pt x="330" y="4046"/>
                  </a:lnTo>
                  <a:lnTo>
                    <a:pt x="363" y="4104"/>
                  </a:lnTo>
                  <a:lnTo>
                    <a:pt x="395" y="4161"/>
                  </a:lnTo>
                  <a:lnTo>
                    <a:pt x="431" y="4216"/>
                  </a:lnTo>
                  <a:lnTo>
                    <a:pt x="467" y="4272"/>
                  </a:lnTo>
                  <a:lnTo>
                    <a:pt x="505" y="4326"/>
                  </a:lnTo>
                  <a:lnTo>
                    <a:pt x="544" y="4379"/>
                  </a:lnTo>
                  <a:lnTo>
                    <a:pt x="583" y="4431"/>
                  </a:lnTo>
                  <a:lnTo>
                    <a:pt x="624" y="4483"/>
                  </a:lnTo>
                  <a:lnTo>
                    <a:pt x="668" y="4533"/>
                  </a:lnTo>
                  <a:lnTo>
                    <a:pt x="711" y="4582"/>
                  </a:lnTo>
                  <a:lnTo>
                    <a:pt x="755" y="4630"/>
                  </a:lnTo>
                  <a:lnTo>
                    <a:pt x="802" y="4678"/>
                  </a:lnTo>
                  <a:lnTo>
                    <a:pt x="848" y="4723"/>
                  </a:lnTo>
                  <a:lnTo>
                    <a:pt x="896" y="4768"/>
                  </a:lnTo>
                  <a:lnTo>
                    <a:pt x="946" y="4812"/>
                  </a:lnTo>
                  <a:lnTo>
                    <a:pt x="995" y="4854"/>
                  </a:lnTo>
                  <a:lnTo>
                    <a:pt x="1047" y="4895"/>
                  </a:lnTo>
                  <a:lnTo>
                    <a:pt x="1099" y="4935"/>
                  </a:lnTo>
                  <a:lnTo>
                    <a:pt x="1152" y="4975"/>
                  </a:lnTo>
                  <a:lnTo>
                    <a:pt x="1207" y="5012"/>
                  </a:lnTo>
                  <a:lnTo>
                    <a:pt x="1261" y="5048"/>
                  </a:lnTo>
                  <a:lnTo>
                    <a:pt x="1318" y="5083"/>
                  </a:lnTo>
                  <a:lnTo>
                    <a:pt x="1375" y="5117"/>
                  </a:lnTo>
                  <a:lnTo>
                    <a:pt x="1432" y="5149"/>
                  </a:lnTo>
                  <a:lnTo>
                    <a:pt x="1491" y="5180"/>
                  </a:lnTo>
                  <a:lnTo>
                    <a:pt x="1550" y="5210"/>
                  </a:lnTo>
                  <a:lnTo>
                    <a:pt x="1611" y="5238"/>
                  </a:lnTo>
                  <a:lnTo>
                    <a:pt x="1672" y="5264"/>
                  </a:lnTo>
                  <a:lnTo>
                    <a:pt x="1733" y="5289"/>
                  </a:lnTo>
                  <a:lnTo>
                    <a:pt x="1796" y="5314"/>
                  </a:lnTo>
                  <a:lnTo>
                    <a:pt x="1859" y="5336"/>
                  </a:lnTo>
                  <a:lnTo>
                    <a:pt x="1923" y="5356"/>
                  </a:lnTo>
                  <a:lnTo>
                    <a:pt x="1988" y="5376"/>
                  </a:lnTo>
                  <a:lnTo>
                    <a:pt x="2053" y="5393"/>
                  </a:lnTo>
                  <a:lnTo>
                    <a:pt x="2119" y="5410"/>
                  </a:lnTo>
                  <a:lnTo>
                    <a:pt x="2186" y="5424"/>
                  </a:lnTo>
                  <a:lnTo>
                    <a:pt x="2253" y="5437"/>
                  </a:lnTo>
                  <a:lnTo>
                    <a:pt x="2321" y="5448"/>
                  </a:lnTo>
                  <a:lnTo>
                    <a:pt x="2389" y="5457"/>
                  </a:lnTo>
                  <a:lnTo>
                    <a:pt x="2457" y="5466"/>
                  </a:lnTo>
                  <a:lnTo>
                    <a:pt x="2527" y="5472"/>
                  </a:lnTo>
                  <a:lnTo>
                    <a:pt x="2596" y="5476"/>
                  </a:lnTo>
                  <a:lnTo>
                    <a:pt x="2666" y="5479"/>
                  </a:lnTo>
                  <a:lnTo>
                    <a:pt x="2737" y="5480"/>
                  </a:lnTo>
                  <a:lnTo>
                    <a:pt x="2737" y="5480"/>
                  </a:lnTo>
                  <a:lnTo>
                    <a:pt x="2808" y="5479"/>
                  </a:lnTo>
                  <a:lnTo>
                    <a:pt x="2879" y="5476"/>
                  </a:lnTo>
                  <a:lnTo>
                    <a:pt x="2948" y="5472"/>
                  </a:lnTo>
                  <a:lnTo>
                    <a:pt x="3018" y="5466"/>
                  </a:lnTo>
                  <a:lnTo>
                    <a:pt x="3086" y="5457"/>
                  </a:lnTo>
                  <a:lnTo>
                    <a:pt x="3155" y="5448"/>
                  </a:lnTo>
                  <a:lnTo>
                    <a:pt x="3222" y="5437"/>
                  </a:lnTo>
                  <a:lnTo>
                    <a:pt x="3289" y="5424"/>
                  </a:lnTo>
                  <a:lnTo>
                    <a:pt x="3356" y="5410"/>
                  </a:lnTo>
                  <a:lnTo>
                    <a:pt x="3422" y="5393"/>
                  </a:lnTo>
                  <a:lnTo>
                    <a:pt x="3487" y="5376"/>
                  </a:lnTo>
                  <a:lnTo>
                    <a:pt x="3552" y="5356"/>
                  </a:lnTo>
                  <a:lnTo>
                    <a:pt x="3616" y="5336"/>
                  </a:lnTo>
                  <a:lnTo>
                    <a:pt x="3678" y="5314"/>
                  </a:lnTo>
                  <a:lnTo>
                    <a:pt x="3741" y="5289"/>
                  </a:lnTo>
                  <a:lnTo>
                    <a:pt x="3803" y="5264"/>
                  </a:lnTo>
                  <a:lnTo>
                    <a:pt x="3864" y="5238"/>
                  </a:lnTo>
                  <a:lnTo>
                    <a:pt x="3925" y="5210"/>
                  </a:lnTo>
                  <a:lnTo>
                    <a:pt x="3984" y="5180"/>
                  </a:lnTo>
                  <a:lnTo>
                    <a:pt x="4042" y="5149"/>
                  </a:lnTo>
                  <a:lnTo>
                    <a:pt x="4100" y="5117"/>
                  </a:lnTo>
                  <a:lnTo>
                    <a:pt x="4157" y="5083"/>
                  </a:lnTo>
                  <a:lnTo>
                    <a:pt x="4213" y="5048"/>
                  </a:lnTo>
                  <a:lnTo>
                    <a:pt x="4268" y="5012"/>
                  </a:lnTo>
                  <a:lnTo>
                    <a:pt x="4323" y="4975"/>
                  </a:lnTo>
                  <a:lnTo>
                    <a:pt x="4375" y="4935"/>
                  </a:lnTo>
                  <a:lnTo>
                    <a:pt x="4428" y="4895"/>
                  </a:lnTo>
                  <a:lnTo>
                    <a:pt x="4479" y="4854"/>
                  </a:lnTo>
                  <a:lnTo>
                    <a:pt x="4529" y="4812"/>
                  </a:lnTo>
                  <a:lnTo>
                    <a:pt x="4578" y="4768"/>
                  </a:lnTo>
                  <a:lnTo>
                    <a:pt x="4627" y="4723"/>
                  </a:lnTo>
                  <a:lnTo>
                    <a:pt x="4673" y="4678"/>
                  </a:lnTo>
                  <a:lnTo>
                    <a:pt x="4719" y="4630"/>
                  </a:lnTo>
                  <a:lnTo>
                    <a:pt x="4764" y="4582"/>
                  </a:lnTo>
                  <a:lnTo>
                    <a:pt x="4808" y="4533"/>
                  </a:lnTo>
                  <a:lnTo>
                    <a:pt x="4850" y="4483"/>
                  </a:lnTo>
                  <a:lnTo>
                    <a:pt x="4892" y="4431"/>
                  </a:lnTo>
                  <a:lnTo>
                    <a:pt x="4932" y="4379"/>
                  </a:lnTo>
                  <a:lnTo>
                    <a:pt x="4970" y="4326"/>
                  </a:lnTo>
                  <a:lnTo>
                    <a:pt x="5008" y="4272"/>
                  </a:lnTo>
                  <a:lnTo>
                    <a:pt x="5044" y="4216"/>
                  </a:lnTo>
                  <a:lnTo>
                    <a:pt x="5079" y="4161"/>
                  </a:lnTo>
                  <a:lnTo>
                    <a:pt x="5112" y="4104"/>
                  </a:lnTo>
                  <a:lnTo>
                    <a:pt x="5145" y="4046"/>
                  </a:lnTo>
                  <a:lnTo>
                    <a:pt x="5176" y="3988"/>
                  </a:lnTo>
                  <a:lnTo>
                    <a:pt x="5205" y="3928"/>
                  </a:lnTo>
                  <a:lnTo>
                    <a:pt x="5234" y="3868"/>
                  </a:lnTo>
                  <a:lnTo>
                    <a:pt x="5261" y="3806"/>
                  </a:lnTo>
                  <a:lnTo>
                    <a:pt x="5285" y="3744"/>
                  </a:lnTo>
                  <a:lnTo>
                    <a:pt x="5309" y="3682"/>
                  </a:lnTo>
                  <a:lnTo>
                    <a:pt x="5332" y="3618"/>
                  </a:lnTo>
                  <a:lnTo>
                    <a:pt x="5352" y="3554"/>
                  </a:lnTo>
                  <a:lnTo>
                    <a:pt x="5372" y="3490"/>
                  </a:lnTo>
                  <a:lnTo>
                    <a:pt x="5389" y="3424"/>
                  </a:lnTo>
                  <a:lnTo>
                    <a:pt x="5405" y="3358"/>
                  </a:lnTo>
                  <a:lnTo>
                    <a:pt x="5419" y="3292"/>
                  </a:lnTo>
                  <a:lnTo>
                    <a:pt x="5433" y="3225"/>
                  </a:lnTo>
                  <a:lnTo>
                    <a:pt x="5444" y="3157"/>
                  </a:lnTo>
                  <a:lnTo>
                    <a:pt x="5453" y="3089"/>
                  </a:lnTo>
                  <a:lnTo>
                    <a:pt x="5462" y="3020"/>
                  </a:lnTo>
                  <a:lnTo>
                    <a:pt x="5468" y="2951"/>
                  </a:lnTo>
                  <a:lnTo>
                    <a:pt x="5472" y="2881"/>
                  </a:lnTo>
                  <a:lnTo>
                    <a:pt x="5475" y="2811"/>
                  </a:lnTo>
                  <a:lnTo>
                    <a:pt x="5475" y="2741"/>
                  </a:lnTo>
                  <a:lnTo>
                    <a:pt x="5475" y="2741"/>
                  </a:lnTo>
                  <a:close/>
                </a:path>
              </a:pathLst>
            </a:custGeom>
            <a:solidFill>
              <a:schemeClr val="accent4"/>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7" name="Freeform 445"/>
            <p:cNvSpPr>
              <a:spLocks noEditPoints="1"/>
            </p:cNvSpPr>
            <p:nvPr/>
          </p:nvSpPr>
          <p:spPr bwMode="auto">
            <a:xfrm>
              <a:off x="4814037" y="3352709"/>
              <a:ext cx="375316" cy="701248"/>
            </a:xfrm>
            <a:custGeom>
              <a:avLst/>
              <a:gdLst>
                <a:gd name="T0" fmla="*/ 2076 w 2090"/>
                <a:gd name="T1" fmla="*/ 2746 h 3906"/>
                <a:gd name="T2" fmla="*/ 2015 w 2090"/>
                <a:gd name="T3" fmla="*/ 2931 h 3906"/>
                <a:gd name="T4" fmla="*/ 1885 w 2090"/>
                <a:gd name="T5" fmla="*/ 3137 h 3906"/>
                <a:gd name="T6" fmla="*/ 1734 w 2090"/>
                <a:gd name="T7" fmla="*/ 3290 h 3906"/>
                <a:gd name="T8" fmla="*/ 1544 w 2090"/>
                <a:gd name="T9" fmla="*/ 3419 h 3906"/>
                <a:gd name="T10" fmla="*/ 1271 w 2090"/>
                <a:gd name="T11" fmla="*/ 3526 h 3906"/>
                <a:gd name="T12" fmla="*/ 944 w 2090"/>
                <a:gd name="T13" fmla="*/ 3569 h 3906"/>
                <a:gd name="T14" fmla="*/ 837 w 2090"/>
                <a:gd name="T15" fmla="*/ 3571 h 3906"/>
                <a:gd name="T16" fmla="*/ 519 w 2090"/>
                <a:gd name="T17" fmla="*/ 3535 h 3906"/>
                <a:gd name="T18" fmla="*/ 249 w 2090"/>
                <a:gd name="T19" fmla="*/ 3457 h 3906"/>
                <a:gd name="T20" fmla="*/ 0 w 2090"/>
                <a:gd name="T21" fmla="*/ 3341 h 3906"/>
                <a:gd name="T22" fmla="*/ 307 w 2090"/>
                <a:gd name="T23" fmla="*/ 2961 h 3906"/>
                <a:gd name="T24" fmla="*/ 512 w 2090"/>
                <a:gd name="T25" fmla="*/ 3055 h 3906"/>
                <a:gd name="T26" fmla="*/ 766 w 2090"/>
                <a:gd name="T27" fmla="*/ 3135 h 3906"/>
                <a:gd name="T28" fmla="*/ 932 w 2090"/>
                <a:gd name="T29" fmla="*/ 3164 h 3906"/>
                <a:gd name="T30" fmla="*/ 732 w 2090"/>
                <a:gd name="T31" fmla="*/ 2086 h 3906"/>
                <a:gd name="T32" fmla="*/ 512 w 2090"/>
                <a:gd name="T33" fmla="*/ 1970 h 3906"/>
                <a:gd name="T34" fmla="*/ 353 w 2090"/>
                <a:gd name="T35" fmla="*/ 1840 h 3906"/>
                <a:gd name="T36" fmla="*/ 204 w 2090"/>
                <a:gd name="T37" fmla="*/ 1635 h 3906"/>
                <a:gd name="T38" fmla="*/ 149 w 2090"/>
                <a:gd name="T39" fmla="*/ 1509 h 3906"/>
                <a:gd name="T40" fmla="*/ 116 w 2090"/>
                <a:gd name="T41" fmla="*/ 1359 h 3906"/>
                <a:gd name="T42" fmla="*/ 106 w 2090"/>
                <a:gd name="T43" fmla="*/ 1187 h 3906"/>
                <a:gd name="T44" fmla="*/ 129 w 2090"/>
                <a:gd name="T45" fmla="*/ 1032 h 3906"/>
                <a:gd name="T46" fmla="*/ 197 w 2090"/>
                <a:gd name="T47" fmla="*/ 869 h 3906"/>
                <a:gd name="T48" fmla="*/ 331 w 2090"/>
                <a:gd name="T49" fmla="*/ 682 h 3906"/>
                <a:gd name="T50" fmla="*/ 486 w 2090"/>
                <a:gd name="T51" fmla="*/ 545 h 3906"/>
                <a:gd name="T52" fmla="*/ 680 w 2090"/>
                <a:gd name="T53" fmla="*/ 431 h 3906"/>
                <a:gd name="T54" fmla="*/ 958 w 2090"/>
                <a:gd name="T55" fmla="*/ 344 h 3906"/>
                <a:gd name="T56" fmla="*/ 1275 w 2090"/>
                <a:gd name="T57" fmla="*/ 320 h 3906"/>
                <a:gd name="T58" fmla="*/ 1558 w 2090"/>
                <a:gd name="T59" fmla="*/ 336 h 3906"/>
                <a:gd name="T60" fmla="*/ 1953 w 2090"/>
                <a:gd name="T61" fmla="*/ 396 h 3906"/>
                <a:gd name="T62" fmla="*/ 1539 w 2090"/>
                <a:gd name="T63" fmla="*/ 767 h 3906"/>
                <a:gd name="T64" fmla="*/ 1336 w 2090"/>
                <a:gd name="T65" fmla="*/ 729 h 3906"/>
                <a:gd name="T66" fmla="*/ 1294 w 2090"/>
                <a:gd name="T67" fmla="*/ 1617 h 3906"/>
                <a:gd name="T68" fmla="*/ 1598 w 2090"/>
                <a:gd name="T69" fmla="*/ 1756 h 3906"/>
                <a:gd name="T70" fmla="*/ 1805 w 2090"/>
                <a:gd name="T71" fmla="*/ 1902 h 3906"/>
                <a:gd name="T72" fmla="*/ 1945 w 2090"/>
                <a:gd name="T73" fmla="*/ 2062 h 3906"/>
                <a:gd name="T74" fmla="*/ 2030 w 2090"/>
                <a:gd name="T75" fmla="*/ 2223 h 3906"/>
                <a:gd name="T76" fmla="*/ 2070 w 2090"/>
                <a:gd name="T77" fmla="*/ 2368 h 3906"/>
                <a:gd name="T78" fmla="*/ 2089 w 2090"/>
                <a:gd name="T79" fmla="*/ 2537 h 3906"/>
                <a:gd name="T80" fmla="*/ 649 w 2090"/>
                <a:gd name="T81" fmla="*/ 1108 h 3906"/>
                <a:gd name="T82" fmla="*/ 666 w 2090"/>
                <a:gd name="T83" fmla="*/ 1206 h 3906"/>
                <a:gd name="T84" fmla="*/ 706 w 2090"/>
                <a:gd name="T85" fmla="*/ 1287 h 3906"/>
                <a:gd name="T86" fmla="*/ 781 w 2090"/>
                <a:gd name="T87" fmla="*/ 1363 h 3906"/>
                <a:gd name="T88" fmla="*/ 958 w 2090"/>
                <a:gd name="T89" fmla="*/ 1472 h 3906"/>
                <a:gd name="T90" fmla="*/ 850 w 2090"/>
                <a:gd name="T91" fmla="*/ 744 h 3906"/>
                <a:gd name="T92" fmla="*/ 749 w 2090"/>
                <a:gd name="T93" fmla="*/ 791 h 3906"/>
                <a:gd name="T94" fmla="*/ 684 w 2090"/>
                <a:gd name="T95" fmla="*/ 875 h 3906"/>
                <a:gd name="T96" fmla="*/ 656 w 2090"/>
                <a:gd name="T97" fmla="*/ 984 h 3906"/>
                <a:gd name="T98" fmla="*/ 1544 w 2090"/>
                <a:gd name="T99" fmla="*/ 2684 h 3906"/>
                <a:gd name="T100" fmla="*/ 1534 w 2090"/>
                <a:gd name="T101" fmla="*/ 2598 h 3906"/>
                <a:gd name="T102" fmla="*/ 1502 w 2090"/>
                <a:gd name="T103" fmla="*/ 2509 h 3906"/>
                <a:gd name="T104" fmla="*/ 1454 w 2090"/>
                <a:gd name="T105" fmla="*/ 2448 h 3906"/>
                <a:gd name="T106" fmla="*/ 1289 w 2090"/>
                <a:gd name="T107" fmla="*/ 2328 h 3906"/>
                <a:gd name="T108" fmla="*/ 1269 w 2090"/>
                <a:gd name="T109" fmla="*/ 3140 h 3906"/>
                <a:gd name="T110" fmla="*/ 1370 w 2090"/>
                <a:gd name="T111" fmla="*/ 3109 h 3906"/>
                <a:gd name="T112" fmla="*/ 1451 w 2090"/>
                <a:gd name="T113" fmla="*/ 3052 h 3906"/>
                <a:gd name="T114" fmla="*/ 1511 w 2090"/>
                <a:gd name="T115" fmla="*/ 2937 h 3906"/>
                <a:gd name="T116" fmla="*/ 1543 w 2090"/>
                <a:gd name="T117" fmla="*/ 2727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0" h="3905">
                  <a:moveTo>
                    <a:pt x="2090" y="2598"/>
                  </a:moveTo>
                  <a:lnTo>
                    <a:pt x="2090" y="2598"/>
                  </a:lnTo>
                  <a:lnTo>
                    <a:pt x="2089" y="2635"/>
                  </a:lnTo>
                  <a:lnTo>
                    <a:pt x="2087" y="2672"/>
                  </a:lnTo>
                  <a:lnTo>
                    <a:pt x="2082" y="2709"/>
                  </a:lnTo>
                  <a:lnTo>
                    <a:pt x="2076" y="2746"/>
                  </a:lnTo>
                  <a:lnTo>
                    <a:pt x="2066" y="2783"/>
                  </a:lnTo>
                  <a:lnTo>
                    <a:pt x="2056" y="2821"/>
                  </a:lnTo>
                  <a:lnTo>
                    <a:pt x="2045" y="2858"/>
                  </a:lnTo>
                  <a:lnTo>
                    <a:pt x="2030" y="2894"/>
                  </a:lnTo>
                  <a:lnTo>
                    <a:pt x="2030" y="2894"/>
                  </a:lnTo>
                  <a:lnTo>
                    <a:pt x="2015" y="2931"/>
                  </a:lnTo>
                  <a:lnTo>
                    <a:pt x="1997" y="2967"/>
                  </a:lnTo>
                  <a:lnTo>
                    <a:pt x="1978" y="3002"/>
                  </a:lnTo>
                  <a:lnTo>
                    <a:pt x="1957" y="3037"/>
                  </a:lnTo>
                  <a:lnTo>
                    <a:pt x="1934" y="3071"/>
                  </a:lnTo>
                  <a:lnTo>
                    <a:pt x="1911" y="3104"/>
                  </a:lnTo>
                  <a:lnTo>
                    <a:pt x="1885" y="3137"/>
                  </a:lnTo>
                  <a:lnTo>
                    <a:pt x="1858" y="3169"/>
                  </a:lnTo>
                  <a:lnTo>
                    <a:pt x="1858" y="3169"/>
                  </a:lnTo>
                  <a:lnTo>
                    <a:pt x="1829" y="3201"/>
                  </a:lnTo>
                  <a:lnTo>
                    <a:pt x="1799" y="3231"/>
                  </a:lnTo>
                  <a:lnTo>
                    <a:pt x="1767" y="3261"/>
                  </a:lnTo>
                  <a:lnTo>
                    <a:pt x="1734" y="3290"/>
                  </a:lnTo>
                  <a:lnTo>
                    <a:pt x="1699" y="3318"/>
                  </a:lnTo>
                  <a:lnTo>
                    <a:pt x="1662" y="3345"/>
                  </a:lnTo>
                  <a:lnTo>
                    <a:pt x="1624" y="3370"/>
                  </a:lnTo>
                  <a:lnTo>
                    <a:pt x="1585" y="3395"/>
                  </a:lnTo>
                  <a:lnTo>
                    <a:pt x="1585" y="3395"/>
                  </a:lnTo>
                  <a:lnTo>
                    <a:pt x="1544" y="3419"/>
                  </a:lnTo>
                  <a:lnTo>
                    <a:pt x="1502" y="3440"/>
                  </a:lnTo>
                  <a:lnTo>
                    <a:pt x="1458" y="3461"/>
                  </a:lnTo>
                  <a:lnTo>
                    <a:pt x="1413" y="3480"/>
                  </a:lnTo>
                  <a:lnTo>
                    <a:pt x="1366" y="3497"/>
                  </a:lnTo>
                  <a:lnTo>
                    <a:pt x="1319" y="3513"/>
                  </a:lnTo>
                  <a:lnTo>
                    <a:pt x="1271" y="3526"/>
                  </a:lnTo>
                  <a:lnTo>
                    <a:pt x="1220" y="3537"/>
                  </a:lnTo>
                  <a:lnTo>
                    <a:pt x="1220" y="3906"/>
                  </a:lnTo>
                  <a:lnTo>
                    <a:pt x="958" y="3906"/>
                  </a:lnTo>
                  <a:lnTo>
                    <a:pt x="958" y="3568"/>
                  </a:lnTo>
                  <a:lnTo>
                    <a:pt x="958" y="3568"/>
                  </a:lnTo>
                  <a:lnTo>
                    <a:pt x="944" y="3569"/>
                  </a:lnTo>
                  <a:lnTo>
                    <a:pt x="932" y="3570"/>
                  </a:lnTo>
                  <a:lnTo>
                    <a:pt x="932" y="3570"/>
                  </a:lnTo>
                  <a:lnTo>
                    <a:pt x="920" y="3571"/>
                  </a:lnTo>
                  <a:lnTo>
                    <a:pt x="907" y="3572"/>
                  </a:lnTo>
                  <a:lnTo>
                    <a:pt x="907" y="3572"/>
                  </a:lnTo>
                  <a:lnTo>
                    <a:pt x="837" y="3571"/>
                  </a:lnTo>
                  <a:lnTo>
                    <a:pt x="768" y="3568"/>
                  </a:lnTo>
                  <a:lnTo>
                    <a:pt x="702" y="3562"/>
                  </a:lnTo>
                  <a:lnTo>
                    <a:pt x="639" y="3555"/>
                  </a:lnTo>
                  <a:lnTo>
                    <a:pt x="639" y="3555"/>
                  </a:lnTo>
                  <a:lnTo>
                    <a:pt x="578" y="3546"/>
                  </a:lnTo>
                  <a:lnTo>
                    <a:pt x="519" y="3535"/>
                  </a:lnTo>
                  <a:lnTo>
                    <a:pt x="461" y="3522"/>
                  </a:lnTo>
                  <a:lnTo>
                    <a:pt x="407" y="3509"/>
                  </a:lnTo>
                  <a:lnTo>
                    <a:pt x="407" y="3509"/>
                  </a:lnTo>
                  <a:lnTo>
                    <a:pt x="353" y="3493"/>
                  </a:lnTo>
                  <a:lnTo>
                    <a:pt x="301" y="3475"/>
                  </a:lnTo>
                  <a:lnTo>
                    <a:pt x="249" y="3457"/>
                  </a:lnTo>
                  <a:lnTo>
                    <a:pt x="199" y="3436"/>
                  </a:lnTo>
                  <a:lnTo>
                    <a:pt x="199" y="3436"/>
                  </a:lnTo>
                  <a:lnTo>
                    <a:pt x="149" y="3415"/>
                  </a:lnTo>
                  <a:lnTo>
                    <a:pt x="99" y="3391"/>
                  </a:lnTo>
                  <a:lnTo>
                    <a:pt x="49" y="3367"/>
                  </a:lnTo>
                  <a:lnTo>
                    <a:pt x="0" y="3341"/>
                  </a:lnTo>
                  <a:lnTo>
                    <a:pt x="150" y="2870"/>
                  </a:lnTo>
                  <a:lnTo>
                    <a:pt x="150" y="2870"/>
                  </a:lnTo>
                  <a:lnTo>
                    <a:pt x="183" y="2892"/>
                  </a:lnTo>
                  <a:lnTo>
                    <a:pt x="220" y="2913"/>
                  </a:lnTo>
                  <a:lnTo>
                    <a:pt x="262" y="2937"/>
                  </a:lnTo>
                  <a:lnTo>
                    <a:pt x="307" y="2961"/>
                  </a:lnTo>
                  <a:lnTo>
                    <a:pt x="307" y="2961"/>
                  </a:lnTo>
                  <a:lnTo>
                    <a:pt x="355" y="2986"/>
                  </a:lnTo>
                  <a:lnTo>
                    <a:pt x="406" y="3009"/>
                  </a:lnTo>
                  <a:lnTo>
                    <a:pt x="457" y="3032"/>
                  </a:lnTo>
                  <a:lnTo>
                    <a:pt x="512" y="3055"/>
                  </a:lnTo>
                  <a:lnTo>
                    <a:pt x="512" y="3055"/>
                  </a:lnTo>
                  <a:lnTo>
                    <a:pt x="567" y="3075"/>
                  </a:lnTo>
                  <a:lnTo>
                    <a:pt x="623" y="3094"/>
                  </a:lnTo>
                  <a:lnTo>
                    <a:pt x="680" y="3112"/>
                  </a:lnTo>
                  <a:lnTo>
                    <a:pt x="737" y="3128"/>
                  </a:lnTo>
                  <a:lnTo>
                    <a:pt x="737" y="3128"/>
                  </a:lnTo>
                  <a:lnTo>
                    <a:pt x="766" y="3135"/>
                  </a:lnTo>
                  <a:lnTo>
                    <a:pt x="794" y="3142"/>
                  </a:lnTo>
                  <a:lnTo>
                    <a:pt x="822" y="3149"/>
                  </a:lnTo>
                  <a:lnTo>
                    <a:pt x="850" y="3154"/>
                  </a:lnTo>
                  <a:lnTo>
                    <a:pt x="878" y="3158"/>
                  </a:lnTo>
                  <a:lnTo>
                    <a:pt x="905" y="3161"/>
                  </a:lnTo>
                  <a:lnTo>
                    <a:pt x="932" y="3164"/>
                  </a:lnTo>
                  <a:lnTo>
                    <a:pt x="958" y="3166"/>
                  </a:lnTo>
                  <a:lnTo>
                    <a:pt x="958" y="2182"/>
                  </a:lnTo>
                  <a:lnTo>
                    <a:pt x="958" y="2182"/>
                  </a:lnTo>
                  <a:lnTo>
                    <a:pt x="883" y="2151"/>
                  </a:lnTo>
                  <a:lnTo>
                    <a:pt x="808" y="2120"/>
                  </a:lnTo>
                  <a:lnTo>
                    <a:pt x="732" y="2086"/>
                  </a:lnTo>
                  <a:lnTo>
                    <a:pt x="656" y="2051"/>
                  </a:lnTo>
                  <a:lnTo>
                    <a:pt x="656" y="2051"/>
                  </a:lnTo>
                  <a:lnTo>
                    <a:pt x="619" y="2033"/>
                  </a:lnTo>
                  <a:lnTo>
                    <a:pt x="582" y="2013"/>
                  </a:lnTo>
                  <a:lnTo>
                    <a:pt x="547" y="1991"/>
                  </a:lnTo>
                  <a:lnTo>
                    <a:pt x="512" y="1970"/>
                  </a:lnTo>
                  <a:lnTo>
                    <a:pt x="478" y="1946"/>
                  </a:lnTo>
                  <a:lnTo>
                    <a:pt x="446" y="1921"/>
                  </a:lnTo>
                  <a:lnTo>
                    <a:pt x="414" y="1895"/>
                  </a:lnTo>
                  <a:lnTo>
                    <a:pt x="383" y="1869"/>
                  </a:lnTo>
                  <a:lnTo>
                    <a:pt x="383" y="1869"/>
                  </a:lnTo>
                  <a:lnTo>
                    <a:pt x="353" y="1840"/>
                  </a:lnTo>
                  <a:lnTo>
                    <a:pt x="324" y="1810"/>
                  </a:lnTo>
                  <a:lnTo>
                    <a:pt x="298" y="1779"/>
                  </a:lnTo>
                  <a:lnTo>
                    <a:pt x="272" y="1745"/>
                  </a:lnTo>
                  <a:lnTo>
                    <a:pt x="248" y="1710"/>
                  </a:lnTo>
                  <a:lnTo>
                    <a:pt x="224" y="1674"/>
                  </a:lnTo>
                  <a:lnTo>
                    <a:pt x="204" y="1635"/>
                  </a:lnTo>
                  <a:lnTo>
                    <a:pt x="183" y="1595"/>
                  </a:lnTo>
                  <a:lnTo>
                    <a:pt x="183" y="1595"/>
                  </a:lnTo>
                  <a:lnTo>
                    <a:pt x="174" y="1575"/>
                  </a:lnTo>
                  <a:lnTo>
                    <a:pt x="165" y="1553"/>
                  </a:lnTo>
                  <a:lnTo>
                    <a:pt x="157" y="1531"/>
                  </a:lnTo>
                  <a:lnTo>
                    <a:pt x="149" y="1509"/>
                  </a:lnTo>
                  <a:lnTo>
                    <a:pt x="142" y="1485"/>
                  </a:lnTo>
                  <a:lnTo>
                    <a:pt x="136" y="1461"/>
                  </a:lnTo>
                  <a:lnTo>
                    <a:pt x="131" y="1436"/>
                  </a:lnTo>
                  <a:lnTo>
                    <a:pt x="125" y="1412"/>
                  </a:lnTo>
                  <a:lnTo>
                    <a:pt x="120" y="1386"/>
                  </a:lnTo>
                  <a:lnTo>
                    <a:pt x="116" y="1359"/>
                  </a:lnTo>
                  <a:lnTo>
                    <a:pt x="113" y="1332"/>
                  </a:lnTo>
                  <a:lnTo>
                    <a:pt x="111" y="1304"/>
                  </a:lnTo>
                  <a:lnTo>
                    <a:pt x="108" y="1275"/>
                  </a:lnTo>
                  <a:lnTo>
                    <a:pt x="107" y="1247"/>
                  </a:lnTo>
                  <a:lnTo>
                    <a:pt x="106" y="1218"/>
                  </a:lnTo>
                  <a:lnTo>
                    <a:pt x="106" y="1187"/>
                  </a:lnTo>
                  <a:lnTo>
                    <a:pt x="106" y="1187"/>
                  </a:lnTo>
                  <a:lnTo>
                    <a:pt x="107" y="1157"/>
                  </a:lnTo>
                  <a:lnTo>
                    <a:pt x="109" y="1126"/>
                  </a:lnTo>
                  <a:lnTo>
                    <a:pt x="114" y="1095"/>
                  </a:lnTo>
                  <a:lnTo>
                    <a:pt x="120" y="1064"/>
                  </a:lnTo>
                  <a:lnTo>
                    <a:pt x="129" y="1032"/>
                  </a:lnTo>
                  <a:lnTo>
                    <a:pt x="139" y="1000"/>
                  </a:lnTo>
                  <a:lnTo>
                    <a:pt x="151" y="967"/>
                  </a:lnTo>
                  <a:lnTo>
                    <a:pt x="165" y="934"/>
                  </a:lnTo>
                  <a:lnTo>
                    <a:pt x="165" y="934"/>
                  </a:lnTo>
                  <a:lnTo>
                    <a:pt x="180" y="901"/>
                  </a:lnTo>
                  <a:lnTo>
                    <a:pt x="197" y="869"/>
                  </a:lnTo>
                  <a:lnTo>
                    <a:pt x="215" y="837"/>
                  </a:lnTo>
                  <a:lnTo>
                    <a:pt x="236" y="805"/>
                  </a:lnTo>
                  <a:lnTo>
                    <a:pt x="257" y="774"/>
                  </a:lnTo>
                  <a:lnTo>
                    <a:pt x="280" y="743"/>
                  </a:lnTo>
                  <a:lnTo>
                    <a:pt x="305" y="712"/>
                  </a:lnTo>
                  <a:lnTo>
                    <a:pt x="331" y="682"/>
                  </a:lnTo>
                  <a:lnTo>
                    <a:pt x="331" y="682"/>
                  </a:lnTo>
                  <a:lnTo>
                    <a:pt x="359" y="653"/>
                  </a:lnTo>
                  <a:lnTo>
                    <a:pt x="388" y="626"/>
                  </a:lnTo>
                  <a:lnTo>
                    <a:pt x="419" y="598"/>
                  </a:lnTo>
                  <a:lnTo>
                    <a:pt x="452" y="571"/>
                  </a:lnTo>
                  <a:lnTo>
                    <a:pt x="486" y="545"/>
                  </a:lnTo>
                  <a:lnTo>
                    <a:pt x="521" y="520"/>
                  </a:lnTo>
                  <a:lnTo>
                    <a:pt x="559" y="496"/>
                  </a:lnTo>
                  <a:lnTo>
                    <a:pt x="598" y="473"/>
                  </a:lnTo>
                  <a:lnTo>
                    <a:pt x="598" y="473"/>
                  </a:lnTo>
                  <a:lnTo>
                    <a:pt x="638" y="451"/>
                  </a:lnTo>
                  <a:lnTo>
                    <a:pt x="680" y="431"/>
                  </a:lnTo>
                  <a:lnTo>
                    <a:pt x="722" y="412"/>
                  </a:lnTo>
                  <a:lnTo>
                    <a:pt x="768" y="395"/>
                  </a:lnTo>
                  <a:lnTo>
                    <a:pt x="813" y="379"/>
                  </a:lnTo>
                  <a:lnTo>
                    <a:pt x="860" y="366"/>
                  </a:lnTo>
                  <a:lnTo>
                    <a:pt x="909" y="354"/>
                  </a:lnTo>
                  <a:lnTo>
                    <a:pt x="958" y="344"/>
                  </a:lnTo>
                  <a:lnTo>
                    <a:pt x="958" y="0"/>
                  </a:lnTo>
                  <a:lnTo>
                    <a:pt x="1220" y="0"/>
                  </a:lnTo>
                  <a:lnTo>
                    <a:pt x="1220" y="319"/>
                  </a:lnTo>
                  <a:lnTo>
                    <a:pt x="1224" y="319"/>
                  </a:lnTo>
                  <a:lnTo>
                    <a:pt x="1224" y="319"/>
                  </a:lnTo>
                  <a:lnTo>
                    <a:pt x="1275" y="320"/>
                  </a:lnTo>
                  <a:lnTo>
                    <a:pt x="1325" y="320"/>
                  </a:lnTo>
                  <a:lnTo>
                    <a:pt x="1374" y="322"/>
                  </a:lnTo>
                  <a:lnTo>
                    <a:pt x="1421" y="324"/>
                  </a:lnTo>
                  <a:lnTo>
                    <a:pt x="1469" y="328"/>
                  </a:lnTo>
                  <a:lnTo>
                    <a:pt x="1514" y="332"/>
                  </a:lnTo>
                  <a:lnTo>
                    <a:pt x="1558" y="336"/>
                  </a:lnTo>
                  <a:lnTo>
                    <a:pt x="1603" y="340"/>
                  </a:lnTo>
                  <a:lnTo>
                    <a:pt x="1603" y="340"/>
                  </a:lnTo>
                  <a:lnTo>
                    <a:pt x="1688" y="351"/>
                  </a:lnTo>
                  <a:lnTo>
                    <a:pt x="1776" y="365"/>
                  </a:lnTo>
                  <a:lnTo>
                    <a:pt x="1864" y="379"/>
                  </a:lnTo>
                  <a:lnTo>
                    <a:pt x="1953" y="396"/>
                  </a:lnTo>
                  <a:lnTo>
                    <a:pt x="1860" y="867"/>
                  </a:lnTo>
                  <a:lnTo>
                    <a:pt x="1860" y="867"/>
                  </a:lnTo>
                  <a:lnTo>
                    <a:pt x="1782" y="839"/>
                  </a:lnTo>
                  <a:lnTo>
                    <a:pt x="1703" y="812"/>
                  </a:lnTo>
                  <a:lnTo>
                    <a:pt x="1621" y="789"/>
                  </a:lnTo>
                  <a:lnTo>
                    <a:pt x="1539" y="767"/>
                  </a:lnTo>
                  <a:lnTo>
                    <a:pt x="1539" y="767"/>
                  </a:lnTo>
                  <a:lnTo>
                    <a:pt x="1497" y="758"/>
                  </a:lnTo>
                  <a:lnTo>
                    <a:pt x="1456" y="748"/>
                  </a:lnTo>
                  <a:lnTo>
                    <a:pt x="1416" y="741"/>
                  </a:lnTo>
                  <a:lnTo>
                    <a:pt x="1376" y="734"/>
                  </a:lnTo>
                  <a:lnTo>
                    <a:pt x="1336" y="729"/>
                  </a:lnTo>
                  <a:lnTo>
                    <a:pt x="1297" y="725"/>
                  </a:lnTo>
                  <a:lnTo>
                    <a:pt x="1258" y="722"/>
                  </a:lnTo>
                  <a:lnTo>
                    <a:pt x="1220" y="718"/>
                  </a:lnTo>
                  <a:lnTo>
                    <a:pt x="1220" y="1586"/>
                  </a:lnTo>
                  <a:lnTo>
                    <a:pt x="1220" y="1586"/>
                  </a:lnTo>
                  <a:lnTo>
                    <a:pt x="1294" y="1617"/>
                  </a:lnTo>
                  <a:lnTo>
                    <a:pt x="1370" y="1648"/>
                  </a:lnTo>
                  <a:lnTo>
                    <a:pt x="1446" y="1682"/>
                  </a:lnTo>
                  <a:lnTo>
                    <a:pt x="1523" y="1717"/>
                  </a:lnTo>
                  <a:lnTo>
                    <a:pt x="1523" y="1717"/>
                  </a:lnTo>
                  <a:lnTo>
                    <a:pt x="1561" y="1735"/>
                  </a:lnTo>
                  <a:lnTo>
                    <a:pt x="1598" y="1756"/>
                  </a:lnTo>
                  <a:lnTo>
                    <a:pt x="1636" y="1777"/>
                  </a:lnTo>
                  <a:lnTo>
                    <a:pt x="1671" y="1799"/>
                  </a:lnTo>
                  <a:lnTo>
                    <a:pt x="1706" y="1823"/>
                  </a:lnTo>
                  <a:lnTo>
                    <a:pt x="1740" y="1848"/>
                  </a:lnTo>
                  <a:lnTo>
                    <a:pt x="1773" y="1874"/>
                  </a:lnTo>
                  <a:lnTo>
                    <a:pt x="1805" y="1902"/>
                  </a:lnTo>
                  <a:lnTo>
                    <a:pt x="1805" y="1902"/>
                  </a:lnTo>
                  <a:lnTo>
                    <a:pt x="1835" y="1930"/>
                  </a:lnTo>
                  <a:lnTo>
                    <a:pt x="1865" y="1960"/>
                  </a:lnTo>
                  <a:lnTo>
                    <a:pt x="1893" y="1993"/>
                  </a:lnTo>
                  <a:lnTo>
                    <a:pt x="1920" y="2026"/>
                  </a:lnTo>
                  <a:lnTo>
                    <a:pt x="1945" y="2062"/>
                  </a:lnTo>
                  <a:lnTo>
                    <a:pt x="1968" y="2100"/>
                  </a:lnTo>
                  <a:lnTo>
                    <a:pt x="1991" y="2139"/>
                  </a:lnTo>
                  <a:lnTo>
                    <a:pt x="2012" y="2180"/>
                  </a:lnTo>
                  <a:lnTo>
                    <a:pt x="2012" y="2180"/>
                  </a:lnTo>
                  <a:lnTo>
                    <a:pt x="2021" y="2202"/>
                  </a:lnTo>
                  <a:lnTo>
                    <a:pt x="2030" y="2223"/>
                  </a:lnTo>
                  <a:lnTo>
                    <a:pt x="2039" y="2246"/>
                  </a:lnTo>
                  <a:lnTo>
                    <a:pt x="2046" y="2269"/>
                  </a:lnTo>
                  <a:lnTo>
                    <a:pt x="2053" y="2292"/>
                  </a:lnTo>
                  <a:lnTo>
                    <a:pt x="2059" y="2317"/>
                  </a:lnTo>
                  <a:lnTo>
                    <a:pt x="2065" y="2342"/>
                  </a:lnTo>
                  <a:lnTo>
                    <a:pt x="2070" y="2368"/>
                  </a:lnTo>
                  <a:lnTo>
                    <a:pt x="2076" y="2395"/>
                  </a:lnTo>
                  <a:lnTo>
                    <a:pt x="2080" y="2421"/>
                  </a:lnTo>
                  <a:lnTo>
                    <a:pt x="2083" y="2449"/>
                  </a:lnTo>
                  <a:lnTo>
                    <a:pt x="2086" y="2478"/>
                  </a:lnTo>
                  <a:lnTo>
                    <a:pt x="2088" y="2507"/>
                  </a:lnTo>
                  <a:lnTo>
                    <a:pt x="2089" y="2537"/>
                  </a:lnTo>
                  <a:lnTo>
                    <a:pt x="2090" y="2567"/>
                  </a:lnTo>
                  <a:lnTo>
                    <a:pt x="2090" y="2598"/>
                  </a:lnTo>
                  <a:lnTo>
                    <a:pt x="2090" y="2598"/>
                  </a:lnTo>
                  <a:close/>
                  <a:moveTo>
                    <a:pt x="649" y="1091"/>
                  </a:moveTo>
                  <a:lnTo>
                    <a:pt x="649" y="1091"/>
                  </a:lnTo>
                  <a:lnTo>
                    <a:pt x="649" y="1108"/>
                  </a:lnTo>
                  <a:lnTo>
                    <a:pt x="650" y="1126"/>
                  </a:lnTo>
                  <a:lnTo>
                    <a:pt x="652" y="1142"/>
                  </a:lnTo>
                  <a:lnTo>
                    <a:pt x="654" y="1159"/>
                  </a:lnTo>
                  <a:lnTo>
                    <a:pt x="657" y="1175"/>
                  </a:lnTo>
                  <a:lnTo>
                    <a:pt x="661" y="1191"/>
                  </a:lnTo>
                  <a:lnTo>
                    <a:pt x="666" y="1206"/>
                  </a:lnTo>
                  <a:lnTo>
                    <a:pt x="671" y="1221"/>
                  </a:lnTo>
                  <a:lnTo>
                    <a:pt x="677" y="1235"/>
                  </a:lnTo>
                  <a:lnTo>
                    <a:pt x="683" y="1249"/>
                  </a:lnTo>
                  <a:lnTo>
                    <a:pt x="690" y="1262"/>
                  </a:lnTo>
                  <a:lnTo>
                    <a:pt x="698" y="1274"/>
                  </a:lnTo>
                  <a:lnTo>
                    <a:pt x="706" y="1287"/>
                  </a:lnTo>
                  <a:lnTo>
                    <a:pt x="715" y="1299"/>
                  </a:lnTo>
                  <a:lnTo>
                    <a:pt x="725" y="1311"/>
                  </a:lnTo>
                  <a:lnTo>
                    <a:pt x="736" y="1321"/>
                  </a:lnTo>
                  <a:lnTo>
                    <a:pt x="736" y="1321"/>
                  </a:lnTo>
                  <a:lnTo>
                    <a:pt x="757" y="1342"/>
                  </a:lnTo>
                  <a:lnTo>
                    <a:pt x="781" y="1363"/>
                  </a:lnTo>
                  <a:lnTo>
                    <a:pt x="807" y="1383"/>
                  </a:lnTo>
                  <a:lnTo>
                    <a:pt x="835" y="1402"/>
                  </a:lnTo>
                  <a:lnTo>
                    <a:pt x="862" y="1421"/>
                  </a:lnTo>
                  <a:lnTo>
                    <a:pt x="893" y="1438"/>
                  </a:lnTo>
                  <a:lnTo>
                    <a:pt x="925" y="1456"/>
                  </a:lnTo>
                  <a:lnTo>
                    <a:pt x="958" y="1472"/>
                  </a:lnTo>
                  <a:lnTo>
                    <a:pt x="958" y="723"/>
                  </a:lnTo>
                  <a:lnTo>
                    <a:pt x="958" y="723"/>
                  </a:lnTo>
                  <a:lnTo>
                    <a:pt x="929" y="727"/>
                  </a:lnTo>
                  <a:lnTo>
                    <a:pt x="902" y="731"/>
                  </a:lnTo>
                  <a:lnTo>
                    <a:pt x="875" y="737"/>
                  </a:lnTo>
                  <a:lnTo>
                    <a:pt x="850" y="744"/>
                  </a:lnTo>
                  <a:lnTo>
                    <a:pt x="825" y="751"/>
                  </a:lnTo>
                  <a:lnTo>
                    <a:pt x="804" y="761"/>
                  </a:lnTo>
                  <a:lnTo>
                    <a:pt x="782" y="770"/>
                  </a:lnTo>
                  <a:lnTo>
                    <a:pt x="762" y="780"/>
                  </a:lnTo>
                  <a:lnTo>
                    <a:pt x="762" y="780"/>
                  </a:lnTo>
                  <a:lnTo>
                    <a:pt x="749" y="791"/>
                  </a:lnTo>
                  <a:lnTo>
                    <a:pt x="736" y="801"/>
                  </a:lnTo>
                  <a:lnTo>
                    <a:pt x="723" y="813"/>
                  </a:lnTo>
                  <a:lnTo>
                    <a:pt x="712" y="827"/>
                  </a:lnTo>
                  <a:lnTo>
                    <a:pt x="702" y="841"/>
                  </a:lnTo>
                  <a:lnTo>
                    <a:pt x="692" y="858"/>
                  </a:lnTo>
                  <a:lnTo>
                    <a:pt x="684" y="875"/>
                  </a:lnTo>
                  <a:lnTo>
                    <a:pt x="677" y="895"/>
                  </a:lnTo>
                  <a:lnTo>
                    <a:pt x="677" y="895"/>
                  </a:lnTo>
                  <a:lnTo>
                    <a:pt x="671" y="914"/>
                  </a:lnTo>
                  <a:lnTo>
                    <a:pt x="665" y="936"/>
                  </a:lnTo>
                  <a:lnTo>
                    <a:pt x="660" y="959"/>
                  </a:lnTo>
                  <a:lnTo>
                    <a:pt x="656" y="984"/>
                  </a:lnTo>
                  <a:lnTo>
                    <a:pt x="653" y="1008"/>
                  </a:lnTo>
                  <a:lnTo>
                    <a:pt x="651" y="1034"/>
                  </a:lnTo>
                  <a:lnTo>
                    <a:pt x="650" y="1062"/>
                  </a:lnTo>
                  <a:lnTo>
                    <a:pt x="649" y="1091"/>
                  </a:lnTo>
                  <a:lnTo>
                    <a:pt x="649" y="1091"/>
                  </a:lnTo>
                  <a:close/>
                  <a:moveTo>
                    <a:pt x="1544" y="2684"/>
                  </a:moveTo>
                  <a:lnTo>
                    <a:pt x="1544" y="2684"/>
                  </a:lnTo>
                  <a:lnTo>
                    <a:pt x="1543" y="2666"/>
                  </a:lnTo>
                  <a:lnTo>
                    <a:pt x="1542" y="2648"/>
                  </a:lnTo>
                  <a:lnTo>
                    <a:pt x="1541" y="2631"/>
                  </a:lnTo>
                  <a:lnTo>
                    <a:pt x="1538" y="2614"/>
                  </a:lnTo>
                  <a:lnTo>
                    <a:pt x="1534" y="2598"/>
                  </a:lnTo>
                  <a:lnTo>
                    <a:pt x="1531" y="2581"/>
                  </a:lnTo>
                  <a:lnTo>
                    <a:pt x="1526" y="2566"/>
                  </a:lnTo>
                  <a:lnTo>
                    <a:pt x="1521" y="2551"/>
                  </a:lnTo>
                  <a:lnTo>
                    <a:pt x="1515" y="2537"/>
                  </a:lnTo>
                  <a:lnTo>
                    <a:pt x="1509" y="2522"/>
                  </a:lnTo>
                  <a:lnTo>
                    <a:pt x="1502" y="2509"/>
                  </a:lnTo>
                  <a:lnTo>
                    <a:pt x="1493" y="2497"/>
                  </a:lnTo>
                  <a:lnTo>
                    <a:pt x="1484" y="2483"/>
                  </a:lnTo>
                  <a:lnTo>
                    <a:pt x="1475" y="2472"/>
                  </a:lnTo>
                  <a:lnTo>
                    <a:pt x="1464" y="2460"/>
                  </a:lnTo>
                  <a:lnTo>
                    <a:pt x="1454" y="2448"/>
                  </a:lnTo>
                  <a:lnTo>
                    <a:pt x="1454" y="2448"/>
                  </a:lnTo>
                  <a:lnTo>
                    <a:pt x="1430" y="2427"/>
                  </a:lnTo>
                  <a:lnTo>
                    <a:pt x="1406" y="2406"/>
                  </a:lnTo>
                  <a:lnTo>
                    <a:pt x="1379" y="2385"/>
                  </a:lnTo>
                  <a:lnTo>
                    <a:pt x="1351" y="2366"/>
                  </a:lnTo>
                  <a:lnTo>
                    <a:pt x="1321" y="2346"/>
                  </a:lnTo>
                  <a:lnTo>
                    <a:pt x="1289" y="2328"/>
                  </a:lnTo>
                  <a:lnTo>
                    <a:pt x="1255" y="2309"/>
                  </a:lnTo>
                  <a:lnTo>
                    <a:pt x="1220" y="2291"/>
                  </a:lnTo>
                  <a:lnTo>
                    <a:pt x="1220" y="3149"/>
                  </a:lnTo>
                  <a:lnTo>
                    <a:pt x="1220" y="3149"/>
                  </a:lnTo>
                  <a:lnTo>
                    <a:pt x="1245" y="3145"/>
                  </a:lnTo>
                  <a:lnTo>
                    <a:pt x="1269" y="3140"/>
                  </a:lnTo>
                  <a:lnTo>
                    <a:pt x="1291" y="3135"/>
                  </a:lnTo>
                  <a:lnTo>
                    <a:pt x="1312" y="3130"/>
                  </a:lnTo>
                  <a:lnTo>
                    <a:pt x="1312" y="3130"/>
                  </a:lnTo>
                  <a:lnTo>
                    <a:pt x="1331" y="3124"/>
                  </a:lnTo>
                  <a:lnTo>
                    <a:pt x="1350" y="3117"/>
                  </a:lnTo>
                  <a:lnTo>
                    <a:pt x="1370" y="3109"/>
                  </a:lnTo>
                  <a:lnTo>
                    <a:pt x="1389" y="3101"/>
                  </a:lnTo>
                  <a:lnTo>
                    <a:pt x="1389" y="3101"/>
                  </a:lnTo>
                  <a:lnTo>
                    <a:pt x="1406" y="3092"/>
                  </a:lnTo>
                  <a:lnTo>
                    <a:pt x="1421" y="3080"/>
                  </a:lnTo>
                  <a:lnTo>
                    <a:pt x="1437" y="3067"/>
                  </a:lnTo>
                  <a:lnTo>
                    <a:pt x="1451" y="3052"/>
                  </a:lnTo>
                  <a:lnTo>
                    <a:pt x="1464" y="3033"/>
                  </a:lnTo>
                  <a:lnTo>
                    <a:pt x="1478" y="3012"/>
                  </a:lnTo>
                  <a:lnTo>
                    <a:pt x="1489" y="2990"/>
                  </a:lnTo>
                  <a:lnTo>
                    <a:pt x="1500" y="2965"/>
                  </a:lnTo>
                  <a:lnTo>
                    <a:pt x="1500" y="2965"/>
                  </a:lnTo>
                  <a:lnTo>
                    <a:pt x="1511" y="2937"/>
                  </a:lnTo>
                  <a:lnTo>
                    <a:pt x="1519" y="2908"/>
                  </a:lnTo>
                  <a:lnTo>
                    <a:pt x="1527" y="2876"/>
                  </a:lnTo>
                  <a:lnTo>
                    <a:pt x="1532" y="2842"/>
                  </a:lnTo>
                  <a:lnTo>
                    <a:pt x="1538" y="2806"/>
                  </a:lnTo>
                  <a:lnTo>
                    <a:pt x="1541" y="2768"/>
                  </a:lnTo>
                  <a:lnTo>
                    <a:pt x="1543" y="2727"/>
                  </a:lnTo>
                  <a:lnTo>
                    <a:pt x="1544" y="2684"/>
                  </a:lnTo>
                  <a:lnTo>
                    <a:pt x="1544" y="2684"/>
                  </a:ln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28" name="Rectangle 13" descr="FD1DDF730CE4456e89755B07FE1653D0# #Rectangle 13"/>
          <p:cNvSpPr>
            <a:spLocks noChangeArrowheads="1"/>
          </p:cNvSpPr>
          <p:nvPr/>
        </p:nvSpPr>
        <p:spPr bwMode="auto">
          <a:xfrm>
            <a:off x="2827618" y="4793669"/>
            <a:ext cx="1069044"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solidFill>
                <a:latin typeface="微软雅黑" panose="020B0503020204020204" pitchFamily="34" charset="-122"/>
                <a:ea typeface="微软雅黑" panose="020B0503020204020204" pitchFamily="34" charset="-122"/>
                <a:cs typeface="Arial" panose="020B0604020202020204" pitchFamily="34" charset="0"/>
              </a:rPr>
              <a:t>81,109,00</a:t>
            </a:r>
          </a:p>
        </p:txBody>
      </p:sp>
      <p:sp>
        <p:nvSpPr>
          <p:cNvPr id="29" name="Rectangle 13" descr="FD1DDF730CE4456e89755B07FE1653D0# #Rectangle 13"/>
          <p:cNvSpPr>
            <a:spLocks noChangeArrowheads="1"/>
          </p:cNvSpPr>
          <p:nvPr/>
        </p:nvSpPr>
        <p:spPr bwMode="auto">
          <a:xfrm>
            <a:off x="1923055" y="5093643"/>
            <a:ext cx="139289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solidFill>
                <a:latin typeface="微软雅黑" panose="020B0503020204020204" pitchFamily="34" charset="-122"/>
                <a:ea typeface="微软雅黑" panose="020B0503020204020204" pitchFamily="34" charset="-122"/>
                <a:cs typeface="Arial" panose="020B0604020202020204" pitchFamily="34" charset="0"/>
              </a:rPr>
              <a:t>191,890,00</a:t>
            </a:r>
          </a:p>
        </p:txBody>
      </p:sp>
      <p:sp>
        <p:nvSpPr>
          <p:cNvPr id="30" name="Rectangle 13" descr="FD1DDF730CE4456e89755B07FE1653D0# #Rectangle 13"/>
          <p:cNvSpPr>
            <a:spLocks noChangeArrowheads="1"/>
          </p:cNvSpPr>
          <p:nvPr/>
        </p:nvSpPr>
        <p:spPr bwMode="auto">
          <a:xfrm>
            <a:off x="2159563" y="5375325"/>
            <a:ext cx="1248139"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solidFill>
                <a:latin typeface="微软雅黑" panose="020B0503020204020204" pitchFamily="34" charset="-122"/>
                <a:ea typeface="微软雅黑" panose="020B0503020204020204" pitchFamily="34" charset="-122"/>
                <a:cs typeface="Arial" panose="020B0604020202020204" pitchFamily="34" charset="0"/>
              </a:rPr>
              <a:t>155,340,00</a:t>
            </a:r>
          </a:p>
        </p:txBody>
      </p:sp>
      <p:sp>
        <p:nvSpPr>
          <p:cNvPr id="31" name="Rectangle 13" descr="FD1DDF730CE4456e89755B07FE1653D0# #Rectangle 13"/>
          <p:cNvSpPr>
            <a:spLocks noChangeArrowheads="1"/>
          </p:cNvSpPr>
          <p:nvPr/>
        </p:nvSpPr>
        <p:spPr bwMode="auto">
          <a:xfrm>
            <a:off x="1394996" y="5663357"/>
            <a:ext cx="139289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solidFill>
                <a:latin typeface="微软雅黑" panose="020B0503020204020204" pitchFamily="34" charset="-122"/>
                <a:ea typeface="微软雅黑" panose="020B0503020204020204" pitchFamily="34" charset="-122"/>
                <a:cs typeface="Arial" panose="020B0604020202020204" pitchFamily="34" charset="0"/>
              </a:rPr>
              <a:t>242,510,00</a:t>
            </a:r>
          </a:p>
        </p:txBody>
      </p:sp>
      <p:sp>
        <p:nvSpPr>
          <p:cNvPr id="32" name="Rectangle 13" descr="FD1DDF730CE4456e89755B07FE1653D0# #Rectangle 13"/>
          <p:cNvSpPr>
            <a:spLocks noChangeArrowheads="1"/>
          </p:cNvSpPr>
          <p:nvPr/>
        </p:nvSpPr>
        <p:spPr bwMode="auto">
          <a:xfrm>
            <a:off x="674916" y="5951389"/>
            <a:ext cx="139289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1"/>
                </a:solidFill>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33" name="Rectangle 13" descr="FD1DDF730CE4456e89755B07FE1653D0# #Rectangle 13"/>
          <p:cNvSpPr>
            <a:spLocks noChangeArrowheads="1"/>
          </p:cNvSpPr>
          <p:nvPr/>
        </p:nvSpPr>
        <p:spPr bwMode="auto">
          <a:xfrm>
            <a:off x="9456373" y="4809369"/>
            <a:ext cx="1142163"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2"/>
                </a:solidFill>
                <a:latin typeface="微软雅黑" panose="020B0503020204020204" pitchFamily="34" charset="-122"/>
                <a:ea typeface="微软雅黑" panose="020B0503020204020204" pitchFamily="34" charset="-122"/>
                <a:cs typeface="Arial" panose="020B0604020202020204" pitchFamily="34" charset="0"/>
              </a:rPr>
              <a:t>99,169,00</a:t>
            </a:r>
          </a:p>
        </p:txBody>
      </p:sp>
      <p:sp>
        <p:nvSpPr>
          <p:cNvPr id="34" name="Rectangle 13" descr="FD1DDF730CE4456e89755B07FE1653D0# #Rectangle 13"/>
          <p:cNvSpPr>
            <a:spLocks noChangeArrowheads="1"/>
          </p:cNvSpPr>
          <p:nvPr/>
        </p:nvSpPr>
        <p:spPr bwMode="auto">
          <a:xfrm>
            <a:off x="8736294" y="5109343"/>
            <a:ext cx="1488165"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2"/>
                </a:solidFill>
                <a:latin typeface="微软雅黑" panose="020B0503020204020204" pitchFamily="34" charset="-122"/>
                <a:ea typeface="微软雅黑" panose="020B0503020204020204" pitchFamily="34" charset="-122"/>
                <a:cs typeface="Arial" panose="020B0604020202020204" pitchFamily="34" charset="0"/>
              </a:rPr>
              <a:t>71,800,00</a:t>
            </a:r>
          </a:p>
        </p:txBody>
      </p:sp>
      <p:sp>
        <p:nvSpPr>
          <p:cNvPr id="35" name="Rectangle 13" descr="FD1DDF730CE4456e89755B07FE1653D0# #Rectangle 13"/>
          <p:cNvSpPr>
            <a:spLocks noChangeArrowheads="1"/>
          </p:cNvSpPr>
          <p:nvPr/>
        </p:nvSpPr>
        <p:spPr bwMode="auto">
          <a:xfrm>
            <a:off x="9478246" y="5391025"/>
            <a:ext cx="1488165"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2"/>
                </a:solidFill>
                <a:latin typeface="微软雅黑" panose="020B0503020204020204" pitchFamily="34" charset="-122"/>
                <a:ea typeface="微软雅黑" panose="020B0503020204020204" pitchFamily="34" charset="-122"/>
                <a:cs typeface="Arial" panose="020B0604020202020204" pitchFamily="34" charset="0"/>
              </a:rPr>
              <a:t>105,340,00</a:t>
            </a:r>
          </a:p>
        </p:txBody>
      </p:sp>
      <p:sp>
        <p:nvSpPr>
          <p:cNvPr id="36" name="Rectangle 13" descr="FD1DDF730CE4456e89755B07FE1653D0# #Rectangle 13"/>
          <p:cNvSpPr>
            <a:spLocks noChangeArrowheads="1"/>
          </p:cNvSpPr>
          <p:nvPr/>
        </p:nvSpPr>
        <p:spPr bwMode="auto">
          <a:xfrm>
            <a:off x="9000686" y="5679057"/>
            <a:ext cx="1488165"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2"/>
                </a:solidFill>
                <a:latin typeface="微软雅黑" panose="020B0503020204020204" pitchFamily="34" charset="-122"/>
                <a:ea typeface="微软雅黑" panose="020B0503020204020204" pitchFamily="34" charset="-122"/>
                <a:cs typeface="Arial" panose="020B0604020202020204" pitchFamily="34" charset="0"/>
              </a:rPr>
              <a:t>82,510,00</a:t>
            </a:r>
          </a:p>
        </p:txBody>
      </p:sp>
      <p:sp>
        <p:nvSpPr>
          <p:cNvPr id="43" name="Rectangle 13" descr="FD1DDF730CE4456e89755B07FE1653D0# #Rectangle 13"/>
          <p:cNvSpPr>
            <a:spLocks noChangeArrowheads="1"/>
          </p:cNvSpPr>
          <p:nvPr/>
        </p:nvSpPr>
        <p:spPr bwMode="auto">
          <a:xfrm>
            <a:off x="10080443" y="5967089"/>
            <a:ext cx="1488165"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a:solidFill>
                  <a:schemeClr val="accent2"/>
                </a:solidFill>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44" name="Freeform 7"/>
          <p:cNvSpPr>
            <a:spLocks noEditPoints="1"/>
          </p:cNvSpPr>
          <p:nvPr/>
        </p:nvSpPr>
        <p:spPr bwMode="auto">
          <a:xfrm>
            <a:off x="6514230" y="1275151"/>
            <a:ext cx="2935677" cy="2935677"/>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5" name="Freeform 7"/>
          <p:cNvSpPr>
            <a:spLocks noEditPoints="1"/>
          </p:cNvSpPr>
          <p:nvPr/>
        </p:nvSpPr>
        <p:spPr bwMode="auto">
          <a:xfrm>
            <a:off x="2783632" y="1275151"/>
            <a:ext cx="2935677" cy="2935677"/>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chemeClr val="bg1">
              <a:lumMod val="6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3062056" y="1558341"/>
            <a:ext cx="2370035" cy="2370035"/>
            <a:chOff x="2503032" y="1393915"/>
            <a:chExt cx="1777526" cy="1777526"/>
          </a:xfrm>
        </p:grpSpPr>
        <p:sp>
          <p:nvSpPr>
            <p:cNvPr id="47" name="椭圆 46"/>
            <p:cNvSpPr/>
            <p:nvPr/>
          </p:nvSpPr>
          <p:spPr>
            <a:xfrm>
              <a:off x="2503032" y="1393915"/>
              <a:ext cx="1777526" cy="1777526"/>
            </a:xfrm>
            <a:prstGeom prst="ellipse">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8" name="TextBox 47"/>
            <p:cNvSpPr txBox="1"/>
            <p:nvPr/>
          </p:nvSpPr>
          <p:spPr>
            <a:xfrm flipH="1">
              <a:off x="2680028" y="2220845"/>
              <a:ext cx="1423535" cy="346249"/>
            </a:xfrm>
            <a:prstGeom prst="rect">
              <a:avLst/>
            </a:prstGeom>
            <a:noFill/>
          </p:spPr>
          <p:txBody>
            <a:bodyPr wrap="square" rtlCol="0">
              <a:spAutoFit/>
            </a:bodyPr>
            <a:lstStyle/>
            <a:p>
              <a:pPr algn="ctr">
                <a:defRPr/>
              </a:pPr>
              <a:r>
                <a:rPr lang="en-US" altLang="zh-CN" sz="2400">
                  <a:solidFill>
                    <a:schemeClr val="bg1"/>
                  </a:solidFill>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49" name="TextBox 48"/>
            <p:cNvSpPr txBox="1"/>
            <p:nvPr/>
          </p:nvSpPr>
          <p:spPr>
            <a:xfrm flipH="1">
              <a:off x="2889094" y="1851670"/>
              <a:ext cx="960840" cy="315423"/>
            </a:xfrm>
            <a:prstGeom prst="rect">
              <a:avLst/>
            </a:prstGeom>
            <a:noFill/>
          </p:spPr>
          <p:txBody>
            <a:bodyPr wrap="none" rtlCol="0">
              <a:spAutoFit/>
            </a:bodyPr>
            <a:lstStyle/>
            <a:p>
              <a:r>
                <a:rPr lang="zh-CN" altLang="en-US" sz="2135">
                  <a:solidFill>
                    <a:schemeClr val="bg1"/>
                  </a:solidFill>
                  <a:latin typeface="微软雅黑" panose="020B0503020204020204" pitchFamily="34" charset="-122"/>
                  <a:ea typeface="微软雅黑" panose="020B0503020204020204" pitchFamily="34" charset="-122"/>
                </a:rPr>
                <a:t>总销售额</a:t>
              </a:r>
            </a:p>
          </p:txBody>
        </p:sp>
      </p:grpSp>
      <p:grpSp>
        <p:nvGrpSpPr>
          <p:cNvPr id="50" name="组合 49"/>
          <p:cNvGrpSpPr/>
          <p:nvPr/>
        </p:nvGrpSpPr>
        <p:grpSpPr>
          <a:xfrm>
            <a:off x="6797046" y="1558341"/>
            <a:ext cx="2370037" cy="2370035"/>
            <a:chOff x="4863437" y="1393915"/>
            <a:chExt cx="1777528" cy="1777526"/>
          </a:xfrm>
          <a:solidFill>
            <a:schemeClr val="tx2">
              <a:lumMod val="90000"/>
              <a:lumOff val="10000"/>
            </a:schemeClr>
          </a:solidFill>
        </p:grpSpPr>
        <p:sp>
          <p:nvSpPr>
            <p:cNvPr id="51" name="椭圆 50"/>
            <p:cNvSpPr/>
            <p:nvPr/>
          </p:nvSpPr>
          <p:spPr>
            <a:xfrm>
              <a:off x="4863439" y="1393915"/>
              <a:ext cx="1777526" cy="1777526"/>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2" name="TextBox 51"/>
            <p:cNvSpPr txBox="1"/>
            <p:nvPr/>
          </p:nvSpPr>
          <p:spPr>
            <a:xfrm flipH="1">
              <a:off x="4863437" y="2312033"/>
              <a:ext cx="1777527" cy="346249"/>
            </a:xfrm>
            <a:prstGeom prst="rect">
              <a:avLst/>
            </a:prstGeom>
            <a:noFill/>
          </p:spPr>
          <p:txBody>
            <a:bodyPr wrap="square" rtlCol="0">
              <a:spAutoFit/>
            </a:bodyPr>
            <a:lstStyle/>
            <a:p>
              <a:pPr algn="ctr">
                <a:defRPr/>
              </a:pPr>
              <a:r>
                <a:rPr lang="en-US" altLang="zh-CN" sz="2400">
                  <a:solidFill>
                    <a:schemeClr val="bg1"/>
                  </a:solidFill>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53" name="TextBox 52"/>
            <p:cNvSpPr txBox="1"/>
            <p:nvPr/>
          </p:nvSpPr>
          <p:spPr>
            <a:xfrm flipH="1">
              <a:off x="5352093" y="1851670"/>
              <a:ext cx="755255" cy="315423"/>
            </a:xfrm>
            <a:prstGeom prst="rect">
              <a:avLst/>
            </a:prstGeom>
            <a:noFill/>
          </p:spPr>
          <p:txBody>
            <a:bodyPr wrap="none" rtlCol="0">
              <a:spAutoFit/>
            </a:bodyPr>
            <a:lstStyle/>
            <a:p>
              <a:r>
                <a:rPr lang="zh-CN" altLang="en-US" sz="2135">
                  <a:solidFill>
                    <a:schemeClr val="bg1"/>
                  </a:solidFill>
                  <a:latin typeface="微软雅黑" panose="020B0503020204020204" pitchFamily="34" charset="-122"/>
                  <a:ea typeface="微软雅黑" panose="020B0503020204020204" pitchFamily="34" charset="-122"/>
                </a:rPr>
                <a:t>利润额</a:t>
              </a:r>
            </a:p>
          </p:txBody>
        </p:sp>
      </p:gr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childTnLst>
                                </p:cTn>
                              </p:par>
                              <p:par>
                                <p:cTn id="20" presetID="8" presetClass="emph" presetSubtype="0" fill="hold" grpId="1" nodeType="withEffect">
                                  <p:stCondLst>
                                    <p:cond delay="0"/>
                                  </p:stCondLst>
                                  <p:childTnLst>
                                    <p:animRot by="21600000">
                                      <p:cBhvr>
                                        <p:cTn id="21" dur="2000" fill="hold"/>
                                        <p:tgtEl>
                                          <p:spTgt spid="45"/>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2000"/>
                                        <p:tgtEl>
                                          <p:spTgt spid="44"/>
                                        </p:tgtEl>
                                      </p:cBhvr>
                                    </p:animEffect>
                                  </p:childTnLst>
                                </p:cTn>
                              </p:par>
                              <p:par>
                                <p:cTn id="25" presetID="8" presetClass="emph" presetSubtype="0" fill="hold" grpId="1" nodeType="withEffect">
                                  <p:stCondLst>
                                    <p:cond delay="0"/>
                                  </p:stCondLst>
                                  <p:childTnLst>
                                    <p:animRot by="21600000">
                                      <p:cBhvr>
                                        <p:cTn id="26" dur="2000" fill="hold"/>
                                        <p:tgtEl>
                                          <p:spTgt spid="44"/>
                                        </p:tgtEl>
                                        <p:attrNameLst>
                                          <p:attrName>r</p:attrName>
                                        </p:attrNameLst>
                                      </p:cBhvr>
                                    </p:animRot>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Effect transition="in" filter="fade">
                                      <p:cBhvr>
                                        <p:cTn id="53" dur="1000"/>
                                        <p:tgtEl>
                                          <p:spTgt spid="11"/>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Effect transition="in" filter="fade">
                                      <p:cBhvr>
                                        <p:cTn id="65" dur="1000"/>
                                        <p:tgtEl>
                                          <p:spTgt spid="12"/>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right)">
                                      <p:cBhvr>
                                        <p:cTn id="68" dur="500"/>
                                        <p:tgtEl>
                                          <p:spTgt spid="1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ppt_w</p:attrName>
                                        </p:attrNameLst>
                                      </p:cBhvr>
                                      <p:tavLst>
                                        <p:tav tm="0">
                                          <p:val>
                                            <p:fltVal val="0"/>
                                          </p:val>
                                        </p:tav>
                                        <p:tav tm="100000">
                                          <p:val>
                                            <p:strVal val="#ppt_w"/>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Effect transition="in" filter="fade">
                                      <p:cBhvr>
                                        <p:cTn id="77" dur="1000"/>
                                        <p:tgtEl>
                                          <p:spTgt spid="13"/>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right)">
                                      <p:cBhvr>
                                        <p:cTn id="80" dur="500"/>
                                        <p:tgtEl>
                                          <p:spTgt spid="1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1000" fill="hold"/>
                                        <p:tgtEl>
                                          <p:spTgt spid="14"/>
                                        </p:tgtEl>
                                        <p:attrNameLst>
                                          <p:attrName>ppt_w</p:attrName>
                                        </p:attrNameLst>
                                      </p:cBhvr>
                                      <p:tavLst>
                                        <p:tav tm="0">
                                          <p:val>
                                            <p:fltVal val="0"/>
                                          </p:val>
                                        </p:tav>
                                        <p:tav tm="100000">
                                          <p:val>
                                            <p:strVal val="#ppt_w"/>
                                          </p:val>
                                        </p:tav>
                                      </p:tavLst>
                                    </p:anim>
                                    <p:anim calcmode="lin" valueType="num">
                                      <p:cBhvr>
                                        <p:cTn id="88" dur="1000" fill="hold"/>
                                        <p:tgtEl>
                                          <p:spTgt spid="14"/>
                                        </p:tgtEl>
                                        <p:attrNameLst>
                                          <p:attrName>ppt_h</p:attrName>
                                        </p:attrNameLst>
                                      </p:cBhvr>
                                      <p:tavLst>
                                        <p:tav tm="0">
                                          <p:val>
                                            <p:fltVal val="0"/>
                                          </p:val>
                                        </p:tav>
                                        <p:tav tm="100000">
                                          <p:val>
                                            <p:strVal val="#ppt_h"/>
                                          </p:val>
                                        </p:tav>
                                      </p:tavLst>
                                    </p:anim>
                                    <p:animEffect transition="in" filter="fade">
                                      <p:cBhvr>
                                        <p:cTn id="89" dur="1000"/>
                                        <p:tgtEl>
                                          <p:spTgt spid="14"/>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right)">
                                      <p:cBhvr>
                                        <p:cTn id="92" dur="500"/>
                                        <p:tgtEl>
                                          <p:spTgt spid="1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childTnLst>
                          </p:cTn>
                        </p:par>
                        <p:par>
                          <p:cTn id="102" fill="hold">
                            <p:stCondLst>
                              <p:cond delay="9000"/>
                            </p:stCondLst>
                            <p:childTnLst>
                              <p:par>
                                <p:cTn id="103" presetID="2" presetClass="entr" presetSubtype="8"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100" fill="hold"/>
                                        <p:tgtEl>
                                          <p:spTgt spid="28"/>
                                        </p:tgtEl>
                                        <p:attrNameLst>
                                          <p:attrName>ppt_x</p:attrName>
                                        </p:attrNameLst>
                                      </p:cBhvr>
                                      <p:tavLst>
                                        <p:tav tm="0">
                                          <p:val>
                                            <p:strVal val="0-#ppt_w/2"/>
                                          </p:val>
                                        </p:tav>
                                        <p:tav tm="100000">
                                          <p:val>
                                            <p:strVal val="#ppt_x"/>
                                          </p:val>
                                        </p:tav>
                                      </p:tavLst>
                                    </p:anim>
                                    <p:anim calcmode="lin" valueType="num">
                                      <p:cBhvr additive="base">
                                        <p:cTn id="106" dur="100" fill="hold"/>
                                        <p:tgtEl>
                                          <p:spTgt spid="28"/>
                                        </p:tgtEl>
                                        <p:attrNameLst>
                                          <p:attrName>ppt_y</p:attrName>
                                        </p:attrNameLst>
                                      </p:cBhvr>
                                      <p:tavLst>
                                        <p:tav tm="0">
                                          <p:val>
                                            <p:strVal val="#ppt_y"/>
                                          </p:val>
                                        </p:tav>
                                        <p:tav tm="100000">
                                          <p:val>
                                            <p:strVal val="#ppt_y"/>
                                          </p:val>
                                        </p:tav>
                                      </p:tavLst>
                                    </p:anim>
                                  </p:childTnLst>
                                </p:cTn>
                              </p:par>
                            </p:childTnLst>
                          </p:cTn>
                        </p:par>
                        <p:par>
                          <p:cTn id="107" fill="hold">
                            <p:stCondLst>
                              <p:cond delay="9500"/>
                            </p:stCondLst>
                            <p:childTnLst>
                              <p:par>
                                <p:cTn id="108" presetID="2" presetClass="entr" presetSubtype="8"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additive="base">
                                        <p:cTn id="110" dur="100" fill="hold"/>
                                        <p:tgtEl>
                                          <p:spTgt spid="29"/>
                                        </p:tgtEl>
                                        <p:attrNameLst>
                                          <p:attrName>ppt_x</p:attrName>
                                        </p:attrNameLst>
                                      </p:cBhvr>
                                      <p:tavLst>
                                        <p:tav tm="0">
                                          <p:val>
                                            <p:strVal val="0-#ppt_w/2"/>
                                          </p:val>
                                        </p:tav>
                                        <p:tav tm="100000">
                                          <p:val>
                                            <p:strVal val="#ppt_x"/>
                                          </p:val>
                                        </p:tav>
                                      </p:tavLst>
                                    </p:anim>
                                    <p:anim calcmode="lin" valueType="num">
                                      <p:cBhvr additive="base">
                                        <p:cTn id="111" dur="100" fill="hold"/>
                                        <p:tgtEl>
                                          <p:spTgt spid="29"/>
                                        </p:tgtEl>
                                        <p:attrNameLst>
                                          <p:attrName>ppt_y</p:attrName>
                                        </p:attrNameLst>
                                      </p:cBhvr>
                                      <p:tavLst>
                                        <p:tav tm="0">
                                          <p:val>
                                            <p:strVal val="#ppt_y"/>
                                          </p:val>
                                        </p:tav>
                                        <p:tav tm="100000">
                                          <p:val>
                                            <p:strVal val="#ppt_y"/>
                                          </p:val>
                                        </p:tav>
                                      </p:tavLst>
                                    </p:anim>
                                  </p:childTnLst>
                                </p:cTn>
                              </p:par>
                            </p:childTnLst>
                          </p:cTn>
                        </p:par>
                        <p:par>
                          <p:cTn id="112" fill="hold">
                            <p:stCondLst>
                              <p:cond delay="10000"/>
                            </p:stCondLst>
                            <p:childTnLst>
                              <p:par>
                                <p:cTn id="113" presetID="2" presetClass="entr" presetSubtype="8"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100" fill="hold"/>
                                        <p:tgtEl>
                                          <p:spTgt spid="30"/>
                                        </p:tgtEl>
                                        <p:attrNameLst>
                                          <p:attrName>ppt_x</p:attrName>
                                        </p:attrNameLst>
                                      </p:cBhvr>
                                      <p:tavLst>
                                        <p:tav tm="0">
                                          <p:val>
                                            <p:strVal val="0-#ppt_w/2"/>
                                          </p:val>
                                        </p:tav>
                                        <p:tav tm="100000">
                                          <p:val>
                                            <p:strVal val="#ppt_x"/>
                                          </p:val>
                                        </p:tav>
                                      </p:tavLst>
                                    </p:anim>
                                    <p:anim calcmode="lin" valueType="num">
                                      <p:cBhvr additive="base">
                                        <p:cTn id="116" dur="1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500"/>
                            </p:stCondLst>
                            <p:childTnLst>
                              <p:par>
                                <p:cTn id="118" presetID="2" presetClass="entr" presetSubtype="8"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 calcmode="lin" valueType="num">
                                      <p:cBhvr additive="base">
                                        <p:cTn id="120" dur="100" fill="hold"/>
                                        <p:tgtEl>
                                          <p:spTgt spid="31"/>
                                        </p:tgtEl>
                                        <p:attrNameLst>
                                          <p:attrName>ppt_x</p:attrName>
                                        </p:attrNameLst>
                                      </p:cBhvr>
                                      <p:tavLst>
                                        <p:tav tm="0">
                                          <p:val>
                                            <p:strVal val="0-#ppt_w/2"/>
                                          </p:val>
                                        </p:tav>
                                        <p:tav tm="100000">
                                          <p:val>
                                            <p:strVal val="#ppt_x"/>
                                          </p:val>
                                        </p:tav>
                                      </p:tavLst>
                                    </p:anim>
                                    <p:anim calcmode="lin" valueType="num">
                                      <p:cBhvr additive="base">
                                        <p:cTn id="121" dur="100" fill="hold"/>
                                        <p:tgtEl>
                                          <p:spTgt spid="31"/>
                                        </p:tgtEl>
                                        <p:attrNameLst>
                                          <p:attrName>ppt_y</p:attrName>
                                        </p:attrNameLst>
                                      </p:cBhvr>
                                      <p:tavLst>
                                        <p:tav tm="0">
                                          <p:val>
                                            <p:strVal val="#ppt_y"/>
                                          </p:val>
                                        </p:tav>
                                        <p:tav tm="100000">
                                          <p:val>
                                            <p:strVal val="#ppt_y"/>
                                          </p:val>
                                        </p:tav>
                                      </p:tavLst>
                                    </p:anim>
                                  </p:childTnLst>
                                </p:cTn>
                              </p:par>
                            </p:childTnLst>
                          </p:cTn>
                        </p:par>
                        <p:par>
                          <p:cTn id="122" fill="hold">
                            <p:stCondLst>
                              <p:cond delay="11000"/>
                            </p:stCondLst>
                            <p:childTnLst>
                              <p:par>
                                <p:cTn id="123" presetID="2" presetClass="entr" presetSubtype="8"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100" fill="hold"/>
                                        <p:tgtEl>
                                          <p:spTgt spid="32"/>
                                        </p:tgtEl>
                                        <p:attrNameLst>
                                          <p:attrName>ppt_x</p:attrName>
                                        </p:attrNameLst>
                                      </p:cBhvr>
                                      <p:tavLst>
                                        <p:tav tm="0">
                                          <p:val>
                                            <p:strVal val="0-#ppt_w/2"/>
                                          </p:val>
                                        </p:tav>
                                        <p:tav tm="100000">
                                          <p:val>
                                            <p:strVal val="#ppt_x"/>
                                          </p:val>
                                        </p:tav>
                                      </p:tavLst>
                                    </p:anim>
                                    <p:anim calcmode="lin" valueType="num">
                                      <p:cBhvr additive="base">
                                        <p:cTn id="126" dur="100" fill="hold"/>
                                        <p:tgtEl>
                                          <p:spTgt spid="32"/>
                                        </p:tgtEl>
                                        <p:attrNameLst>
                                          <p:attrName>ppt_y</p:attrName>
                                        </p:attrNameLst>
                                      </p:cBhvr>
                                      <p:tavLst>
                                        <p:tav tm="0">
                                          <p:val>
                                            <p:strVal val="#ppt_y"/>
                                          </p:val>
                                        </p:tav>
                                        <p:tav tm="100000">
                                          <p:val>
                                            <p:strVal val="#ppt_y"/>
                                          </p:val>
                                        </p:tav>
                                      </p:tavLst>
                                    </p:anim>
                                  </p:childTnLst>
                                </p:cTn>
                              </p:par>
                            </p:childTnLst>
                          </p:cTn>
                        </p:par>
                        <p:par>
                          <p:cTn id="127" fill="hold">
                            <p:stCondLst>
                              <p:cond delay="11500"/>
                            </p:stCondLst>
                            <p:childTnLst>
                              <p:par>
                                <p:cTn id="128" presetID="2" presetClass="entr" presetSubtype="2" fill="hold" grpId="0" nodeType="afterEffect">
                                  <p:stCondLst>
                                    <p:cond delay="0"/>
                                  </p:stCondLst>
                                  <p:childTnLst>
                                    <p:set>
                                      <p:cBhvr>
                                        <p:cTn id="129" dur="1" fill="hold">
                                          <p:stCondLst>
                                            <p:cond delay="0"/>
                                          </p:stCondLst>
                                        </p:cTn>
                                        <p:tgtEl>
                                          <p:spTgt spid="33"/>
                                        </p:tgtEl>
                                        <p:attrNameLst>
                                          <p:attrName>style.visibility</p:attrName>
                                        </p:attrNameLst>
                                      </p:cBhvr>
                                      <p:to>
                                        <p:strVal val="visible"/>
                                      </p:to>
                                    </p:set>
                                    <p:anim calcmode="lin" valueType="num">
                                      <p:cBhvr additive="base">
                                        <p:cTn id="130" dur="100" fill="hold"/>
                                        <p:tgtEl>
                                          <p:spTgt spid="33"/>
                                        </p:tgtEl>
                                        <p:attrNameLst>
                                          <p:attrName>ppt_x</p:attrName>
                                        </p:attrNameLst>
                                      </p:cBhvr>
                                      <p:tavLst>
                                        <p:tav tm="0">
                                          <p:val>
                                            <p:strVal val="1+#ppt_w/2"/>
                                          </p:val>
                                        </p:tav>
                                        <p:tav tm="100000">
                                          <p:val>
                                            <p:strVal val="#ppt_x"/>
                                          </p:val>
                                        </p:tav>
                                      </p:tavLst>
                                    </p:anim>
                                    <p:anim calcmode="lin" valueType="num">
                                      <p:cBhvr additive="base">
                                        <p:cTn id="131" dur="100" fill="hold"/>
                                        <p:tgtEl>
                                          <p:spTgt spid="33"/>
                                        </p:tgtEl>
                                        <p:attrNameLst>
                                          <p:attrName>ppt_y</p:attrName>
                                        </p:attrNameLst>
                                      </p:cBhvr>
                                      <p:tavLst>
                                        <p:tav tm="0">
                                          <p:val>
                                            <p:strVal val="#ppt_y"/>
                                          </p:val>
                                        </p:tav>
                                        <p:tav tm="100000">
                                          <p:val>
                                            <p:strVal val="#ppt_y"/>
                                          </p:val>
                                        </p:tav>
                                      </p:tavLst>
                                    </p:anim>
                                  </p:childTnLst>
                                </p:cTn>
                              </p:par>
                            </p:childTnLst>
                          </p:cTn>
                        </p:par>
                        <p:par>
                          <p:cTn id="132" fill="hold">
                            <p:stCondLst>
                              <p:cond delay="12000"/>
                            </p:stCondLst>
                            <p:childTnLst>
                              <p:par>
                                <p:cTn id="133" presetID="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additive="base">
                                        <p:cTn id="135" dur="100" fill="hold"/>
                                        <p:tgtEl>
                                          <p:spTgt spid="34"/>
                                        </p:tgtEl>
                                        <p:attrNameLst>
                                          <p:attrName>ppt_x</p:attrName>
                                        </p:attrNameLst>
                                      </p:cBhvr>
                                      <p:tavLst>
                                        <p:tav tm="0">
                                          <p:val>
                                            <p:strVal val="1+#ppt_w/2"/>
                                          </p:val>
                                        </p:tav>
                                        <p:tav tm="100000">
                                          <p:val>
                                            <p:strVal val="#ppt_x"/>
                                          </p:val>
                                        </p:tav>
                                      </p:tavLst>
                                    </p:anim>
                                    <p:anim calcmode="lin" valueType="num">
                                      <p:cBhvr additive="base">
                                        <p:cTn id="136" dur="100" fill="hold"/>
                                        <p:tgtEl>
                                          <p:spTgt spid="34"/>
                                        </p:tgtEl>
                                        <p:attrNameLst>
                                          <p:attrName>ppt_y</p:attrName>
                                        </p:attrNameLst>
                                      </p:cBhvr>
                                      <p:tavLst>
                                        <p:tav tm="0">
                                          <p:val>
                                            <p:strVal val="#ppt_y"/>
                                          </p:val>
                                        </p:tav>
                                        <p:tav tm="100000">
                                          <p:val>
                                            <p:strVal val="#ppt_y"/>
                                          </p:val>
                                        </p:tav>
                                      </p:tavLst>
                                    </p:anim>
                                  </p:childTnLst>
                                </p:cTn>
                              </p:par>
                            </p:childTnLst>
                          </p:cTn>
                        </p:par>
                        <p:par>
                          <p:cTn id="137" fill="hold">
                            <p:stCondLst>
                              <p:cond delay="12500"/>
                            </p:stCondLst>
                            <p:childTnLst>
                              <p:par>
                                <p:cTn id="138" presetID="2" presetClass="entr" presetSubtype="2" fill="hold" grpId="0"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additive="base">
                                        <p:cTn id="140" dur="100" fill="hold"/>
                                        <p:tgtEl>
                                          <p:spTgt spid="35"/>
                                        </p:tgtEl>
                                        <p:attrNameLst>
                                          <p:attrName>ppt_x</p:attrName>
                                        </p:attrNameLst>
                                      </p:cBhvr>
                                      <p:tavLst>
                                        <p:tav tm="0">
                                          <p:val>
                                            <p:strVal val="1+#ppt_w/2"/>
                                          </p:val>
                                        </p:tav>
                                        <p:tav tm="100000">
                                          <p:val>
                                            <p:strVal val="#ppt_x"/>
                                          </p:val>
                                        </p:tav>
                                      </p:tavLst>
                                    </p:anim>
                                    <p:anim calcmode="lin" valueType="num">
                                      <p:cBhvr additive="base">
                                        <p:cTn id="141" dur="100" fill="hold"/>
                                        <p:tgtEl>
                                          <p:spTgt spid="35"/>
                                        </p:tgtEl>
                                        <p:attrNameLst>
                                          <p:attrName>ppt_y</p:attrName>
                                        </p:attrNameLst>
                                      </p:cBhvr>
                                      <p:tavLst>
                                        <p:tav tm="0">
                                          <p:val>
                                            <p:strVal val="#ppt_y"/>
                                          </p:val>
                                        </p:tav>
                                        <p:tav tm="100000">
                                          <p:val>
                                            <p:strVal val="#ppt_y"/>
                                          </p:val>
                                        </p:tav>
                                      </p:tavLst>
                                    </p:anim>
                                  </p:childTnLst>
                                </p:cTn>
                              </p:par>
                            </p:childTnLst>
                          </p:cTn>
                        </p:par>
                        <p:par>
                          <p:cTn id="142" fill="hold">
                            <p:stCondLst>
                              <p:cond delay="13000"/>
                            </p:stCondLst>
                            <p:childTnLst>
                              <p:par>
                                <p:cTn id="143" presetID="2" presetClass="entr" presetSubtype="2"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additive="base">
                                        <p:cTn id="145" dur="100" fill="hold"/>
                                        <p:tgtEl>
                                          <p:spTgt spid="36"/>
                                        </p:tgtEl>
                                        <p:attrNameLst>
                                          <p:attrName>ppt_x</p:attrName>
                                        </p:attrNameLst>
                                      </p:cBhvr>
                                      <p:tavLst>
                                        <p:tav tm="0">
                                          <p:val>
                                            <p:strVal val="1+#ppt_w/2"/>
                                          </p:val>
                                        </p:tav>
                                        <p:tav tm="100000">
                                          <p:val>
                                            <p:strVal val="#ppt_x"/>
                                          </p:val>
                                        </p:tav>
                                      </p:tavLst>
                                    </p:anim>
                                    <p:anim calcmode="lin" valueType="num">
                                      <p:cBhvr additive="base">
                                        <p:cTn id="146" dur="100" fill="hold"/>
                                        <p:tgtEl>
                                          <p:spTgt spid="36"/>
                                        </p:tgtEl>
                                        <p:attrNameLst>
                                          <p:attrName>ppt_y</p:attrName>
                                        </p:attrNameLst>
                                      </p:cBhvr>
                                      <p:tavLst>
                                        <p:tav tm="0">
                                          <p:val>
                                            <p:strVal val="#ppt_y"/>
                                          </p:val>
                                        </p:tav>
                                        <p:tav tm="100000">
                                          <p:val>
                                            <p:strVal val="#ppt_y"/>
                                          </p:val>
                                        </p:tav>
                                      </p:tavLst>
                                    </p:anim>
                                  </p:childTnLst>
                                </p:cTn>
                              </p:par>
                            </p:childTnLst>
                          </p:cTn>
                        </p:par>
                        <p:par>
                          <p:cTn id="147" fill="hold">
                            <p:stCondLst>
                              <p:cond delay="13500"/>
                            </p:stCondLst>
                            <p:childTnLst>
                              <p:par>
                                <p:cTn id="148" presetID="2" presetClass="entr" presetSubtype="2" fill="hold" grpId="0" nodeType="afterEffect">
                                  <p:stCondLst>
                                    <p:cond delay="0"/>
                                  </p:stCondLst>
                                  <p:childTnLst>
                                    <p:set>
                                      <p:cBhvr>
                                        <p:cTn id="149" dur="1" fill="hold">
                                          <p:stCondLst>
                                            <p:cond delay="0"/>
                                          </p:stCondLst>
                                        </p:cTn>
                                        <p:tgtEl>
                                          <p:spTgt spid="43"/>
                                        </p:tgtEl>
                                        <p:attrNameLst>
                                          <p:attrName>style.visibility</p:attrName>
                                        </p:attrNameLst>
                                      </p:cBhvr>
                                      <p:to>
                                        <p:strVal val="visible"/>
                                      </p:to>
                                    </p:set>
                                    <p:anim calcmode="lin" valueType="num">
                                      <p:cBhvr additive="base">
                                        <p:cTn id="150" dur="100" fill="hold"/>
                                        <p:tgtEl>
                                          <p:spTgt spid="43"/>
                                        </p:tgtEl>
                                        <p:attrNameLst>
                                          <p:attrName>ppt_x</p:attrName>
                                        </p:attrNameLst>
                                      </p:cBhvr>
                                      <p:tavLst>
                                        <p:tav tm="0">
                                          <p:val>
                                            <p:strVal val="1+#ppt_w/2"/>
                                          </p:val>
                                        </p:tav>
                                        <p:tav tm="100000">
                                          <p:val>
                                            <p:strVal val="#ppt_x"/>
                                          </p:val>
                                        </p:tav>
                                      </p:tavLst>
                                    </p:anim>
                                    <p:anim calcmode="lin" valueType="num">
                                      <p:cBhvr additive="base">
                                        <p:cTn id="151" dur="1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29" grpId="0"/>
      <p:bldP spid="30" grpId="0"/>
      <p:bldP spid="31" grpId="0"/>
      <p:bldP spid="32" grpId="0"/>
      <p:bldP spid="33" grpId="0"/>
      <p:bldP spid="34" grpId="0"/>
      <p:bldP spid="35" grpId="0"/>
      <p:bldP spid="36" grpId="0"/>
      <p:bldP spid="43" grpId="0"/>
      <p:bldP spid="44" grpId="0" animBg="1"/>
      <p:bldP spid="44" grpId="1" animBg="1"/>
      <p:bldP spid="45" grpId="0" animBg="1"/>
      <p:bldP spid="4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078383" y="1629102"/>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tx2">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grpSp>
        <p:nvGrpSpPr>
          <p:cNvPr id="3" name="组合 2"/>
          <p:cNvGrpSpPr/>
          <p:nvPr/>
        </p:nvGrpSpPr>
        <p:grpSpPr>
          <a:xfrm>
            <a:off x="2534977" y="1971105"/>
            <a:ext cx="2828456" cy="2608027"/>
            <a:chOff x="4706287" y="1379777"/>
            <a:chExt cx="2828456" cy="2608027"/>
          </a:xfrm>
        </p:grpSpPr>
        <p:sp>
          <p:nvSpPr>
            <p:cNvPr id="4" name="任意多边形 3"/>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sp>
          <p:nvSpPr>
            <p:cNvPr id="5" name="文本框 4"/>
            <p:cNvSpPr txBox="1"/>
            <p:nvPr/>
          </p:nvSpPr>
          <p:spPr>
            <a:xfrm>
              <a:off x="5298816" y="1379777"/>
              <a:ext cx="1643399" cy="2215991"/>
            </a:xfrm>
            <a:prstGeom prst="rect">
              <a:avLst/>
            </a:prstGeom>
            <a:noFill/>
          </p:spPr>
          <p:txBody>
            <a:bodyPr wrap="none" rtlCol="0">
              <a:spAutoFit/>
            </a:bodyPr>
            <a:lstStyle/>
            <a:p>
              <a:r>
                <a:rPr lang="en-US" altLang="zh-CN" sz="13800">
                  <a:solidFill>
                    <a:srgbClr val="8ABB2B"/>
                  </a:solidFill>
                  <a:latin typeface="Agency FB" panose="020B0503020202020204" pitchFamily="34" charset="0"/>
                </a:rPr>
                <a:t>04</a:t>
              </a:r>
              <a:endParaRPr lang="zh-CN" altLang="en-US" sz="13800">
                <a:solidFill>
                  <a:srgbClr val="8ABB2B"/>
                </a:solidFill>
                <a:latin typeface="Agency FB" panose="020B0503020202020204" pitchFamily="34" charset="0"/>
              </a:endParaRPr>
            </a:p>
          </p:txBody>
        </p:sp>
        <p:sp>
          <p:nvSpPr>
            <p:cNvPr id="6" name="文本框 5"/>
            <p:cNvSpPr txBox="1"/>
            <p:nvPr/>
          </p:nvSpPr>
          <p:spPr>
            <a:xfrm>
              <a:off x="5345912" y="3195033"/>
              <a:ext cx="1592487" cy="523220"/>
            </a:xfrm>
            <a:prstGeom prst="rect">
              <a:avLst/>
            </a:prstGeom>
            <a:noFill/>
          </p:spPr>
          <p:txBody>
            <a:bodyPr wrap="none" rtlCol="0">
              <a:spAutoFit/>
            </a:bodyPr>
            <a:lstStyle/>
            <a:p>
              <a:r>
                <a:rPr lang="en-US" altLang="zh-CN"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rPr>
                <a:t>Part Four</a:t>
              </a:r>
              <a:endParaRPr lang="zh-CN" altLang="en-US"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7" name="文本框 6"/>
          <p:cNvSpPr txBox="1"/>
          <p:nvPr/>
        </p:nvSpPr>
        <p:spPr>
          <a:xfrm>
            <a:off x="5877766" y="2802964"/>
            <a:ext cx="3897221" cy="830997"/>
          </a:xfrm>
          <a:prstGeom prst="rect">
            <a:avLst/>
          </a:prstGeom>
          <a:noFill/>
          <a:effectLst/>
        </p:spPr>
        <p:txBody>
          <a:bodyPr wrap="none" rtlCol="0">
            <a:spAutoFit/>
          </a:bodyPr>
          <a:lstStyle/>
          <a:p>
            <a:pPr algn="ctr"/>
            <a:r>
              <a:rPr lang="zh-CN" altLang="en-US" sz="4800" b="1">
                <a:solidFill>
                  <a:srgbClr val="8ABB2B"/>
                </a:solidFill>
                <a:latin typeface="方正正纤黑简体" panose="02000000000000000000" pitchFamily="2" charset="-122"/>
                <a:ea typeface="方正正纤黑简体" panose="02000000000000000000" pitchFamily="2" charset="-122"/>
              </a:rPr>
              <a:t>工作存在不足</a:t>
            </a:r>
          </a:p>
        </p:txBody>
      </p:sp>
      <p:sp>
        <p:nvSpPr>
          <p:cNvPr id="8" name="文本框 7"/>
          <p:cNvSpPr txBox="1"/>
          <p:nvPr/>
        </p:nvSpPr>
        <p:spPr>
          <a:xfrm>
            <a:off x="6430802" y="3480063"/>
            <a:ext cx="2791149" cy="400110"/>
          </a:xfrm>
          <a:prstGeom prst="rect">
            <a:avLst/>
          </a:prstGeom>
          <a:noFill/>
          <a:effectLst/>
        </p:spPr>
        <p:txBody>
          <a:bodyPr wrap="none" rtlCol="0">
            <a:spAutoFit/>
          </a:bodyPr>
          <a:lstStyle/>
          <a:p>
            <a:pPr algn="ctr"/>
            <a:r>
              <a:rPr lang="en-US" altLang="zh-CN"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rPr>
              <a:t>Click here to add a title</a:t>
            </a:r>
            <a:endParaRPr lang="zh-CN" altLang="en-US"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600"/>
                                        <p:tgtEl>
                                          <p:spTgt spid="7"/>
                                        </p:tgtEl>
                                      </p:cBhvr>
                                    </p:animEffect>
                                    <p:anim calcmode="lin" valueType="num">
                                      <p:cBhvr>
                                        <p:cTn id="21" dur="600" fill="hold"/>
                                        <p:tgtEl>
                                          <p:spTgt spid="7"/>
                                        </p:tgtEl>
                                        <p:attrNameLst>
                                          <p:attrName>ppt_x</p:attrName>
                                        </p:attrNameLst>
                                      </p:cBhvr>
                                      <p:tavLst>
                                        <p:tav tm="0">
                                          <p:val>
                                            <p:strVal val="#ppt_x"/>
                                          </p:val>
                                        </p:tav>
                                        <p:tav tm="100000">
                                          <p:val>
                                            <p:strVal val="#ppt_x"/>
                                          </p:val>
                                        </p:tav>
                                      </p:tavLst>
                                    </p:anim>
                                    <p:anim calcmode="lin" valueType="num">
                                      <p:cBhvr>
                                        <p:cTn id="22" dur="6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600" fill="hold"/>
                                        <p:tgtEl>
                                          <p:spTgt spid="8"/>
                                        </p:tgtEl>
                                        <p:attrNameLst>
                                          <p:attrName>ppt_w</p:attrName>
                                        </p:attrNameLst>
                                      </p:cBhvr>
                                      <p:tavLst>
                                        <p:tav tm="0">
                                          <p:val>
                                            <p:strVal val="#ppt_w+.3"/>
                                          </p:val>
                                        </p:tav>
                                        <p:tav tm="100000">
                                          <p:val>
                                            <p:strVal val="#ppt_w"/>
                                          </p:val>
                                        </p:tav>
                                      </p:tavLst>
                                    </p:anim>
                                    <p:anim calcmode="lin" valueType="num">
                                      <p:cBhvr>
                                        <p:cTn id="27" dur="600" fill="hold"/>
                                        <p:tgtEl>
                                          <p:spTgt spid="8"/>
                                        </p:tgtEl>
                                        <p:attrNameLst>
                                          <p:attrName>ppt_h</p:attrName>
                                        </p:attrNameLst>
                                      </p:cBhvr>
                                      <p:tavLst>
                                        <p:tav tm="0">
                                          <p:val>
                                            <p:strVal val="#ppt_h"/>
                                          </p:val>
                                        </p:tav>
                                        <p:tav tm="100000">
                                          <p:val>
                                            <p:strVal val="#ppt_h"/>
                                          </p:val>
                                        </p:tav>
                                      </p:tavLst>
                                    </p:anim>
                                    <p:animEffect transition="in" filter="fade">
                                      <p:cBhvr>
                                        <p:cTn id="28"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25989" y="1986906"/>
            <a:ext cx="2642040" cy="818615"/>
            <a:chOff x="2699792" y="1164453"/>
            <a:chExt cx="1981530" cy="613961"/>
          </a:xfrm>
        </p:grpSpPr>
        <p:sp>
          <p:nvSpPr>
            <p:cNvPr id="9" name="Rectangle 13" descr="FD1DDF730CE4456e89755B07FE1653D0# #Rectangle 13"/>
            <p:cNvSpPr>
              <a:spLocks noChangeArrowheads="1"/>
            </p:cNvSpPr>
            <p:nvPr/>
          </p:nvSpPr>
          <p:spPr bwMode="auto">
            <a:xfrm>
              <a:off x="2699793" y="1164453"/>
              <a:ext cx="167344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对策一：添加标题</a:t>
              </a:r>
              <a:endParaRPr lang="en-US" altLang="zh-CN" sz="1600">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2699792" y="1432165"/>
              <a:ext cx="198153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此处添加简单扼要的说明文字，</a:t>
              </a:r>
              <a:endParaRPr lang="en-US" altLang="zh-CN" sz="1200">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sp>
        <p:nvSpPr>
          <p:cNvPr id="11" name="圆角矩形 10"/>
          <p:cNvSpPr/>
          <p:nvPr/>
        </p:nvSpPr>
        <p:spPr>
          <a:xfrm>
            <a:off x="596900" y="3707199"/>
            <a:ext cx="10998200" cy="198056"/>
          </a:xfrm>
          <a:prstGeom prst="roundRect">
            <a:avLst>
              <a:gd name="adj" fmla="val 50000"/>
            </a:avLst>
          </a:prstGeom>
          <a:solidFill>
            <a:schemeClr val="bg1">
              <a:lumMod val="65000"/>
            </a:schemeClr>
          </a:solidFill>
          <a:ln w="254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495434" y="3583610"/>
            <a:ext cx="445236" cy="445236"/>
            <a:chOff x="1871575" y="2402641"/>
            <a:chExt cx="333927" cy="333927"/>
          </a:xfrm>
        </p:grpSpPr>
        <p:sp>
          <p:nvSpPr>
            <p:cNvPr id="13" name="椭圆 12"/>
            <p:cNvSpPr/>
            <p:nvPr/>
          </p:nvSpPr>
          <p:spPr>
            <a:xfrm>
              <a:off x="1871575" y="2402641"/>
              <a:ext cx="333927" cy="333927"/>
            </a:xfrm>
            <a:prstGeom prst="ellipse">
              <a:avLst/>
            </a:prstGeom>
            <a:solidFill>
              <a:schemeClr val="accent2"/>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椭圆 13"/>
            <p:cNvSpPr/>
            <p:nvPr/>
          </p:nvSpPr>
          <p:spPr>
            <a:xfrm>
              <a:off x="1988614" y="2519680"/>
              <a:ext cx="99848" cy="99848"/>
            </a:xfrm>
            <a:prstGeom prst="ellipse">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90958" y="3583610"/>
            <a:ext cx="445236" cy="445236"/>
            <a:chOff x="1871575" y="2402641"/>
            <a:chExt cx="333927" cy="333927"/>
          </a:xfrm>
        </p:grpSpPr>
        <p:sp>
          <p:nvSpPr>
            <p:cNvPr id="19" name="椭圆 18"/>
            <p:cNvSpPr/>
            <p:nvPr/>
          </p:nvSpPr>
          <p:spPr>
            <a:xfrm>
              <a:off x="1871575" y="2402641"/>
              <a:ext cx="333927" cy="333927"/>
            </a:xfrm>
            <a:prstGeom prst="ellipse">
              <a:avLst/>
            </a:prstGeom>
            <a:solidFill>
              <a:schemeClr val="accent1"/>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椭圆 19"/>
            <p:cNvSpPr/>
            <p:nvPr/>
          </p:nvSpPr>
          <p:spPr>
            <a:xfrm>
              <a:off x="1988614" y="2519680"/>
              <a:ext cx="99848" cy="99848"/>
            </a:xfrm>
            <a:prstGeom prst="ellipse">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083054" y="3583610"/>
            <a:ext cx="445236" cy="445236"/>
            <a:chOff x="1871575" y="2402641"/>
            <a:chExt cx="333927" cy="333927"/>
          </a:xfrm>
        </p:grpSpPr>
        <p:sp>
          <p:nvSpPr>
            <p:cNvPr id="22" name="椭圆 21"/>
            <p:cNvSpPr/>
            <p:nvPr/>
          </p:nvSpPr>
          <p:spPr>
            <a:xfrm>
              <a:off x="1871575" y="2402641"/>
              <a:ext cx="333927" cy="333927"/>
            </a:xfrm>
            <a:prstGeom prst="ellipse">
              <a:avLst/>
            </a:prstGeom>
            <a:solidFill>
              <a:schemeClr val="accent3"/>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椭圆 22"/>
            <p:cNvSpPr/>
            <p:nvPr/>
          </p:nvSpPr>
          <p:spPr>
            <a:xfrm>
              <a:off x="1988614" y="2519680"/>
              <a:ext cx="99848" cy="99848"/>
            </a:xfrm>
            <a:prstGeom prst="ellipse">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383278" y="3583610"/>
            <a:ext cx="445236" cy="445236"/>
            <a:chOff x="1871575" y="2402641"/>
            <a:chExt cx="333927" cy="333927"/>
          </a:xfrm>
        </p:grpSpPr>
        <p:sp>
          <p:nvSpPr>
            <p:cNvPr id="25" name="椭圆 24"/>
            <p:cNvSpPr/>
            <p:nvPr/>
          </p:nvSpPr>
          <p:spPr>
            <a:xfrm>
              <a:off x="1871575" y="2402641"/>
              <a:ext cx="333927" cy="333927"/>
            </a:xfrm>
            <a:prstGeom prst="ellipse">
              <a:avLst/>
            </a:prstGeom>
            <a:solidFill>
              <a:schemeClr val="accent4"/>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椭圆 25"/>
            <p:cNvSpPr/>
            <p:nvPr/>
          </p:nvSpPr>
          <p:spPr>
            <a:xfrm>
              <a:off x="1988614" y="2519680"/>
              <a:ext cx="99848" cy="99848"/>
            </a:xfrm>
            <a:prstGeom prst="ellipse">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232683" y="1932694"/>
            <a:ext cx="2642040" cy="818615"/>
            <a:chOff x="2699792" y="1164453"/>
            <a:chExt cx="1981530" cy="613961"/>
          </a:xfrm>
        </p:grpSpPr>
        <p:sp>
          <p:nvSpPr>
            <p:cNvPr id="43" name="Rectangle 13" descr="FD1DDF730CE4456e89755B07FE1653D0# #Rectangle 13"/>
            <p:cNvSpPr>
              <a:spLocks noChangeArrowheads="1"/>
            </p:cNvSpPr>
            <p:nvPr/>
          </p:nvSpPr>
          <p:spPr bwMode="auto">
            <a:xfrm>
              <a:off x="2699794" y="1164453"/>
              <a:ext cx="14600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对策三：添加标题</a:t>
              </a:r>
              <a:endParaRPr lang="en-US" altLang="zh-CN" sz="1600">
                <a:latin typeface="微软雅黑" panose="020B0503020204020204" pitchFamily="34" charset="-122"/>
                <a:ea typeface="微软雅黑" panose="020B0503020204020204" pitchFamily="34" charset="-122"/>
              </a:endParaRPr>
            </a:p>
          </p:txBody>
        </p:sp>
        <p:sp>
          <p:nvSpPr>
            <p:cNvPr id="44" name="Rectangle 13" descr="FD1DDF730CE4456e89755B07FE1653D0# #Rectangle 13"/>
            <p:cNvSpPr>
              <a:spLocks noChangeArrowheads="1"/>
            </p:cNvSpPr>
            <p:nvPr/>
          </p:nvSpPr>
          <p:spPr bwMode="auto">
            <a:xfrm>
              <a:off x="2699792" y="1432165"/>
              <a:ext cx="198153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此处添加简单扼要的说明文字，</a:t>
              </a:r>
              <a:endParaRPr lang="en-US" altLang="zh-CN" sz="1200">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558423" y="4838874"/>
            <a:ext cx="2642040" cy="818615"/>
            <a:chOff x="2699792" y="1164453"/>
            <a:chExt cx="1981530" cy="613961"/>
          </a:xfrm>
        </p:grpSpPr>
        <p:sp>
          <p:nvSpPr>
            <p:cNvPr id="46" name="Rectangle 13" descr="FD1DDF730CE4456e89755B07FE1653D0# #Rectangle 13"/>
            <p:cNvSpPr>
              <a:spLocks noChangeArrowheads="1"/>
            </p:cNvSpPr>
            <p:nvPr/>
          </p:nvSpPr>
          <p:spPr bwMode="auto">
            <a:xfrm>
              <a:off x="3147100" y="1164453"/>
              <a:ext cx="14600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对策二：添加标题</a:t>
              </a:r>
              <a:endParaRPr lang="en-US" altLang="zh-CN" sz="1600">
                <a:latin typeface="微软雅黑" panose="020B0503020204020204" pitchFamily="34" charset="-122"/>
                <a:ea typeface="微软雅黑" panose="020B0503020204020204" pitchFamily="34" charset="-122"/>
              </a:endParaRPr>
            </a:p>
          </p:txBody>
        </p:sp>
        <p:sp>
          <p:nvSpPr>
            <p:cNvPr id="47" name="Rectangle 13" descr="FD1DDF730CE4456e89755B07FE1653D0# #Rectangle 13"/>
            <p:cNvSpPr>
              <a:spLocks noChangeArrowheads="1"/>
            </p:cNvSpPr>
            <p:nvPr/>
          </p:nvSpPr>
          <p:spPr bwMode="auto">
            <a:xfrm>
              <a:off x="2699792" y="1432165"/>
              <a:ext cx="198153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此处添加简单扼要的说明文字，</a:t>
              </a:r>
              <a:endParaRPr lang="en-US" altLang="zh-CN" sz="120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211703" y="4838874"/>
            <a:ext cx="2642040" cy="818615"/>
            <a:chOff x="2699792" y="1164453"/>
            <a:chExt cx="1981530" cy="613961"/>
          </a:xfrm>
        </p:grpSpPr>
        <p:sp>
          <p:nvSpPr>
            <p:cNvPr id="49" name="Rectangle 13" descr="FD1DDF730CE4456e89755B07FE1653D0# #Rectangle 13"/>
            <p:cNvSpPr>
              <a:spLocks noChangeArrowheads="1"/>
            </p:cNvSpPr>
            <p:nvPr/>
          </p:nvSpPr>
          <p:spPr bwMode="auto">
            <a:xfrm>
              <a:off x="3147100" y="1164453"/>
              <a:ext cx="14600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a:latin typeface="微软雅黑" panose="020B0503020204020204" pitchFamily="34" charset="-122"/>
                  <a:ea typeface="微软雅黑" panose="020B0503020204020204" pitchFamily="34" charset="-122"/>
                </a:rPr>
                <a:t>对策四：添加标题</a:t>
              </a:r>
              <a:endParaRPr lang="en-US" altLang="zh-CN" sz="1600">
                <a:latin typeface="微软雅黑" panose="020B0503020204020204" pitchFamily="34" charset="-122"/>
                <a:ea typeface="微软雅黑" panose="020B0503020204020204" pitchFamily="34" charset="-122"/>
              </a:endParaRPr>
            </a:p>
          </p:txBody>
        </p:sp>
        <p:sp>
          <p:nvSpPr>
            <p:cNvPr id="50" name="Rectangle 13" descr="FD1DDF730CE4456e89755B07FE1653D0# #Rectangle 13"/>
            <p:cNvSpPr>
              <a:spLocks noChangeArrowheads="1"/>
            </p:cNvSpPr>
            <p:nvPr/>
          </p:nvSpPr>
          <p:spPr bwMode="auto">
            <a:xfrm>
              <a:off x="2699792" y="1432165"/>
              <a:ext cx="198153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此处添加简单扼要的说明文字，</a:t>
              </a:r>
              <a:endParaRPr lang="en-US" altLang="zh-CN" sz="120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a:latin typeface="微软雅黑" panose="020B0503020204020204" pitchFamily="34" charset="-122"/>
                  <a:ea typeface="微软雅黑" panose="020B0503020204020204" pitchFamily="34" charset="-122"/>
                </a:rPr>
                <a:t>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339776" y="4193131"/>
            <a:ext cx="1342955" cy="1636136"/>
            <a:chOff x="3254832" y="3144848"/>
            <a:chExt cx="1007216" cy="1227102"/>
          </a:xfrm>
          <a:solidFill>
            <a:schemeClr val="accent1">
              <a:lumMod val="75000"/>
            </a:schemeClr>
          </a:solidFill>
        </p:grpSpPr>
        <p:grpSp>
          <p:nvGrpSpPr>
            <p:cNvPr id="52" name="组合 51"/>
            <p:cNvGrpSpPr/>
            <p:nvPr/>
          </p:nvGrpSpPr>
          <p:grpSpPr>
            <a:xfrm rot="10800000">
              <a:off x="3254832" y="3144848"/>
              <a:ext cx="1007216" cy="1227102"/>
              <a:chOff x="3058445" y="3397615"/>
              <a:chExt cx="1089941" cy="1327886"/>
            </a:xfrm>
            <a:grpFill/>
          </p:grpSpPr>
          <p:sp>
            <p:nvSpPr>
              <p:cNvPr id="54" name="等腰三角形 80"/>
              <p:cNvSpPr/>
              <p:nvPr/>
            </p:nvSpPr>
            <p:spPr>
              <a:xfrm flipV="1">
                <a:off x="3058445" y="3397615"/>
                <a:ext cx="1089941" cy="1327886"/>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accent1"/>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5" name="等腰三角形 80"/>
              <p:cNvSpPr/>
              <p:nvPr/>
            </p:nvSpPr>
            <p:spPr>
              <a:xfrm flipV="1">
                <a:off x="3229972" y="3573374"/>
                <a:ext cx="746886" cy="909940"/>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53" name="Freeform 25"/>
            <p:cNvSpPr>
              <a:spLocks noEditPoints="1"/>
            </p:cNvSpPr>
            <p:nvPr/>
          </p:nvSpPr>
          <p:spPr bwMode="auto">
            <a:xfrm flipH="1">
              <a:off x="3555138" y="3669506"/>
              <a:ext cx="397423" cy="375045"/>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accent1"/>
            </a:solidFill>
            <a:ln w="9525">
              <a:noFill/>
              <a:round/>
            </a:ln>
            <a:effectLst/>
          </p:spPr>
          <p:txBody>
            <a:bodyPr vert="horz" wrap="square" lIns="162560" tIns="81280" rIns="162560" bIns="8128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6622483" y="1788909"/>
            <a:ext cx="1342957" cy="1636136"/>
            <a:chOff x="4966862" y="1341682"/>
            <a:chExt cx="1007218" cy="1227102"/>
          </a:xfrm>
        </p:grpSpPr>
        <p:grpSp>
          <p:nvGrpSpPr>
            <p:cNvPr id="57" name="组合 56"/>
            <p:cNvGrpSpPr/>
            <p:nvPr/>
          </p:nvGrpSpPr>
          <p:grpSpPr>
            <a:xfrm>
              <a:off x="4966862" y="1341682"/>
              <a:ext cx="1007218" cy="1227102"/>
              <a:chOff x="1493568" y="909219"/>
              <a:chExt cx="1089941" cy="1327886"/>
            </a:xfrm>
          </p:grpSpPr>
          <p:sp>
            <p:nvSpPr>
              <p:cNvPr id="67" name="等腰三角形 80"/>
              <p:cNvSpPr/>
              <p:nvPr/>
            </p:nvSpPr>
            <p:spPr>
              <a:xfrm flipV="1">
                <a:off x="1493568" y="909219"/>
                <a:ext cx="1089941" cy="1327886"/>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accent3"/>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8" name="等腰三角形 80"/>
              <p:cNvSpPr/>
              <p:nvPr/>
            </p:nvSpPr>
            <p:spPr>
              <a:xfrm flipV="1">
                <a:off x="1665095" y="1087388"/>
                <a:ext cx="746886" cy="909940"/>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267703" y="1671650"/>
              <a:ext cx="375055" cy="352571"/>
              <a:chOff x="-2553911" y="3559322"/>
              <a:chExt cx="1826946" cy="1717745"/>
            </a:xfrm>
            <a:solidFill>
              <a:schemeClr val="accent1">
                <a:lumMod val="75000"/>
              </a:schemeClr>
            </a:solidFill>
            <a:effectLst/>
          </p:grpSpPr>
          <p:sp>
            <p:nvSpPr>
              <p:cNvPr id="59" name="Freeform 92"/>
              <p:cNvSpPr/>
              <p:nvPr/>
            </p:nvSpPr>
            <p:spPr bwMode="auto">
              <a:xfrm>
                <a:off x="-1233304" y="4883352"/>
                <a:ext cx="160314" cy="168281"/>
              </a:xfrm>
              <a:custGeom>
                <a:avLst/>
                <a:gdLst>
                  <a:gd name="T0" fmla="*/ 5 w 43"/>
                  <a:gd name="T1" fmla="*/ 4 h 45"/>
                  <a:gd name="T2" fmla="*/ 20 w 43"/>
                  <a:gd name="T3" fmla="*/ 5 h 45"/>
                  <a:gd name="T4" fmla="*/ 20 w 43"/>
                  <a:gd name="T5" fmla="*/ 5 h 45"/>
                  <a:gd name="T6" fmla="*/ 39 w 43"/>
                  <a:gd name="T7" fmla="*/ 25 h 45"/>
                  <a:gd name="T8" fmla="*/ 38 w 43"/>
                  <a:gd name="T9" fmla="*/ 41 h 45"/>
                  <a:gd name="T10" fmla="*/ 38 w 43"/>
                  <a:gd name="T11" fmla="*/ 41 h 45"/>
                  <a:gd name="T12" fmla="*/ 23 w 43"/>
                  <a:gd name="T13" fmla="*/ 40 h 45"/>
                  <a:gd name="T14" fmla="*/ 23 w 43"/>
                  <a:gd name="T15" fmla="*/ 40 h 45"/>
                  <a:gd name="T16" fmla="*/ 4 w 43"/>
                  <a:gd name="T17" fmla="*/ 20 h 45"/>
                  <a:gd name="T18" fmla="*/ 2 w 43"/>
                  <a:gd name="T19" fmla="*/ 18 h 45"/>
                  <a:gd name="T20" fmla="*/ 2 w 43"/>
                  <a:gd name="T21" fmla="*/ 18 h 45"/>
                  <a:gd name="T22" fmla="*/ 5 w 43"/>
                  <a:gd name="T2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5">
                    <a:moveTo>
                      <a:pt x="5" y="4"/>
                    </a:moveTo>
                    <a:cubicBezTo>
                      <a:pt x="9" y="0"/>
                      <a:pt x="16" y="0"/>
                      <a:pt x="20" y="5"/>
                    </a:cubicBezTo>
                    <a:cubicBezTo>
                      <a:pt x="20" y="5"/>
                      <a:pt x="20" y="5"/>
                      <a:pt x="20" y="5"/>
                    </a:cubicBezTo>
                    <a:cubicBezTo>
                      <a:pt x="39" y="25"/>
                      <a:pt x="39" y="25"/>
                      <a:pt x="39" y="25"/>
                    </a:cubicBezTo>
                    <a:cubicBezTo>
                      <a:pt x="43" y="30"/>
                      <a:pt x="43" y="37"/>
                      <a:pt x="38" y="41"/>
                    </a:cubicBezTo>
                    <a:cubicBezTo>
                      <a:pt x="38" y="41"/>
                      <a:pt x="38" y="41"/>
                      <a:pt x="38" y="41"/>
                    </a:cubicBezTo>
                    <a:cubicBezTo>
                      <a:pt x="34" y="45"/>
                      <a:pt x="27" y="45"/>
                      <a:pt x="23" y="40"/>
                    </a:cubicBezTo>
                    <a:cubicBezTo>
                      <a:pt x="23" y="40"/>
                      <a:pt x="23" y="40"/>
                      <a:pt x="23" y="40"/>
                    </a:cubicBezTo>
                    <a:cubicBezTo>
                      <a:pt x="4" y="20"/>
                      <a:pt x="4" y="20"/>
                      <a:pt x="4" y="20"/>
                    </a:cubicBezTo>
                    <a:cubicBezTo>
                      <a:pt x="3" y="19"/>
                      <a:pt x="3" y="18"/>
                      <a:pt x="2" y="18"/>
                    </a:cubicBezTo>
                    <a:cubicBezTo>
                      <a:pt x="2" y="18"/>
                      <a:pt x="2" y="18"/>
                      <a:pt x="2" y="18"/>
                    </a:cubicBezTo>
                    <a:cubicBezTo>
                      <a:pt x="0" y="13"/>
                      <a:pt x="1" y="8"/>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0" name="Freeform 93"/>
              <p:cNvSpPr/>
              <p:nvPr/>
            </p:nvSpPr>
            <p:spPr bwMode="auto">
              <a:xfrm>
                <a:off x="-1211083" y="4718246"/>
                <a:ext cx="190471" cy="131768"/>
              </a:xfrm>
              <a:custGeom>
                <a:avLst/>
                <a:gdLst>
                  <a:gd name="T0" fmla="*/ 2 w 51"/>
                  <a:gd name="T1" fmla="*/ 27 h 35"/>
                  <a:gd name="T2" fmla="*/ 17 w 51"/>
                  <a:gd name="T3" fmla="*/ 33 h 35"/>
                  <a:gd name="T4" fmla="*/ 17 w 51"/>
                  <a:gd name="T5" fmla="*/ 33 h 35"/>
                  <a:gd name="T6" fmla="*/ 42 w 51"/>
                  <a:gd name="T7" fmla="*/ 23 h 35"/>
                  <a:gd name="T8" fmla="*/ 49 w 51"/>
                  <a:gd name="T9" fmla="*/ 9 h 35"/>
                  <a:gd name="T10" fmla="*/ 49 w 51"/>
                  <a:gd name="T11" fmla="*/ 9 h 35"/>
                  <a:gd name="T12" fmla="*/ 34 w 51"/>
                  <a:gd name="T13" fmla="*/ 2 h 35"/>
                  <a:gd name="T14" fmla="*/ 34 w 51"/>
                  <a:gd name="T15" fmla="*/ 2 h 35"/>
                  <a:gd name="T16" fmla="*/ 9 w 51"/>
                  <a:gd name="T17" fmla="*/ 12 h 35"/>
                  <a:gd name="T18" fmla="*/ 6 w 51"/>
                  <a:gd name="T19" fmla="*/ 14 h 35"/>
                  <a:gd name="T20" fmla="*/ 6 w 51"/>
                  <a:gd name="T21" fmla="*/ 14 h 35"/>
                  <a:gd name="T22" fmla="*/ 2 w 51"/>
                  <a:gd name="T2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5">
                    <a:moveTo>
                      <a:pt x="2" y="27"/>
                    </a:moveTo>
                    <a:cubicBezTo>
                      <a:pt x="4" y="33"/>
                      <a:pt x="11" y="35"/>
                      <a:pt x="17" y="33"/>
                    </a:cubicBezTo>
                    <a:cubicBezTo>
                      <a:pt x="17" y="33"/>
                      <a:pt x="17" y="33"/>
                      <a:pt x="17" y="33"/>
                    </a:cubicBezTo>
                    <a:cubicBezTo>
                      <a:pt x="42" y="23"/>
                      <a:pt x="42" y="23"/>
                      <a:pt x="42" y="23"/>
                    </a:cubicBezTo>
                    <a:cubicBezTo>
                      <a:pt x="48" y="21"/>
                      <a:pt x="51" y="14"/>
                      <a:pt x="49" y="9"/>
                    </a:cubicBezTo>
                    <a:cubicBezTo>
                      <a:pt x="49" y="9"/>
                      <a:pt x="49" y="9"/>
                      <a:pt x="49" y="9"/>
                    </a:cubicBezTo>
                    <a:cubicBezTo>
                      <a:pt x="47" y="3"/>
                      <a:pt x="40" y="0"/>
                      <a:pt x="34" y="2"/>
                    </a:cubicBezTo>
                    <a:cubicBezTo>
                      <a:pt x="34" y="2"/>
                      <a:pt x="34" y="2"/>
                      <a:pt x="34" y="2"/>
                    </a:cubicBezTo>
                    <a:cubicBezTo>
                      <a:pt x="9" y="12"/>
                      <a:pt x="9" y="12"/>
                      <a:pt x="9" y="12"/>
                    </a:cubicBezTo>
                    <a:cubicBezTo>
                      <a:pt x="8" y="13"/>
                      <a:pt x="7" y="13"/>
                      <a:pt x="6" y="14"/>
                    </a:cubicBezTo>
                    <a:cubicBezTo>
                      <a:pt x="6" y="14"/>
                      <a:pt x="6" y="14"/>
                      <a:pt x="6" y="14"/>
                    </a:cubicBezTo>
                    <a:cubicBezTo>
                      <a:pt x="2" y="17"/>
                      <a:pt x="0" y="22"/>
                      <a:pt x="2"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1" name="Freeform 94"/>
              <p:cNvSpPr>
                <a:spLocks noEditPoints="1"/>
              </p:cNvSpPr>
              <p:nvPr/>
            </p:nvSpPr>
            <p:spPr bwMode="auto">
              <a:xfrm>
                <a:off x="-2249158" y="4167359"/>
                <a:ext cx="801571" cy="806486"/>
              </a:xfrm>
              <a:custGeom>
                <a:avLst/>
                <a:gdLst>
                  <a:gd name="T0" fmla="*/ 0 w 214"/>
                  <a:gd name="T1" fmla="*/ 108 h 215"/>
                  <a:gd name="T2" fmla="*/ 107 w 214"/>
                  <a:gd name="T3" fmla="*/ 0 h 215"/>
                  <a:gd name="T4" fmla="*/ 107 w 214"/>
                  <a:gd name="T5" fmla="*/ 0 h 215"/>
                  <a:gd name="T6" fmla="*/ 214 w 214"/>
                  <a:gd name="T7" fmla="*/ 108 h 215"/>
                  <a:gd name="T8" fmla="*/ 214 w 214"/>
                  <a:gd name="T9" fmla="*/ 108 h 215"/>
                  <a:gd name="T10" fmla="*/ 107 w 214"/>
                  <a:gd name="T11" fmla="*/ 215 h 215"/>
                  <a:gd name="T12" fmla="*/ 107 w 214"/>
                  <a:gd name="T13" fmla="*/ 215 h 215"/>
                  <a:gd name="T14" fmla="*/ 0 w 214"/>
                  <a:gd name="T15" fmla="*/ 108 h 215"/>
                  <a:gd name="T16" fmla="*/ 10 w 214"/>
                  <a:gd name="T17" fmla="*/ 108 h 215"/>
                  <a:gd name="T18" fmla="*/ 107 w 214"/>
                  <a:gd name="T19" fmla="*/ 205 h 215"/>
                  <a:gd name="T20" fmla="*/ 107 w 214"/>
                  <a:gd name="T21" fmla="*/ 205 h 215"/>
                  <a:gd name="T22" fmla="*/ 204 w 214"/>
                  <a:gd name="T23" fmla="*/ 108 h 215"/>
                  <a:gd name="T24" fmla="*/ 204 w 214"/>
                  <a:gd name="T25" fmla="*/ 108 h 215"/>
                  <a:gd name="T26" fmla="*/ 107 w 214"/>
                  <a:gd name="T27" fmla="*/ 11 h 215"/>
                  <a:gd name="T28" fmla="*/ 107 w 214"/>
                  <a:gd name="T29" fmla="*/ 11 h 215"/>
                  <a:gd name="T30" fmla="*/ 10 w 214"/>
                  <a:gd name="T31" fmla="*/ 108 h 215"/>
                  <a:gd name="T32" fmla="*/ 10 w 214"/>
                  <a:gd name="T33" fmla="*/ 1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 h="215">
                    <a:moveTo>
                      <a:pt x="0" y="108"/>
                    </a:moveTo>
                    <a:cubicBezTo>
                      <a:pt x="0" y="48"/>
                      <a:pt x="48" y="0"/>
                      <a:pt x="107" y="0"/>
                    </a:cubicBezTo>
                    <a:cubicBezTo>
                      <a:pt x="107" y="0"/>
                      <a:pt x="107" y="0"/>
                      <a:pt x="107" y="0"/>
                    </a:cubicBezTo>
                    <a:cubicBezTo>
                      <a:pt x="166" y="0"/>
                      <a:pt x="214" y="48"/>
                      <a:pt x="214" y="108"/>
                    </a:cubicBezTo>
                    <a:cubicBezTo>
                      <a:pt x="214" y="108"/>
                      <a:pt x="214" y="108"/>
                      <a:pt x="214" y="108"/>
                    </a:cubicBezTo>
                    <a:cubicBezTo>
                      <a:pt x="214" y="167"/>
                      <a:pt x="166" y="215"/>
                      <a:pt x="107" y="215"/>
                    </a:cubicBezTo>
                    <a:cubicBezTo>
                      <a:pt x="107" y="215"/>
                      <a:pt x="107" y="215"/>
                      <a:pt x="107" y="215"/>
                    </a:cubicBezTo>
                    <a:cubicBezTo>
                      <a:pt x="48" y="215"/>
                      <a:pt x="0" y="167"/>
                      <a:pt x="0" y="108"/>
                    </a:cubicBezTo>
                    <a:close/>
                    <a:moveTo>
                      <a:pt x="10" y="108"/>
                    </a:moveTo>
                    <a:cubicBezTo>
                      <a:pt x="10" y="161"/>
                      <a:pt x="54" y="204"/>
                      <a:pt x="107" y="205"/>
                    </a:cubicBezTo>
                    <a:cubicBezTo>
                      <a:pt x="107" y="205"/>
                      <a:pt x="107" y="205"/>
                      <a:pt x="107" y="205"/>
                    </a:cubicBezTo>
                    <a:cubicBezTo>
                      <a:pt x="161" y="204"/>
                      <a:pt x="204" y="161"/>
                      <a:pt x="204" y="108"/>
                    </a:cubicBezTo>
                    <a:cubicBezTo>
                      <a:pt x="204" y="108"/>
                      <a:pt x="204" y="108"/>
                      <a:pt x="204" y="108"/>
                    </a:cubicBezTo>
                    <a:cubicBezTo>
                      <a:pt x="204" y="54"/>
                      <a:pt x="161" y="11"/>
                      <a:pt x="107" y="11"/>
                    </a:cubicBezTo>
                    <a:cubicBezTo>
                      <a:pt x="107" y="11"/>
                      <a:pt x="107" y="11"/>
                      <a:pt x="107" y="11"/>
                    </a:cubicBezTo>
                    <a:cubicBezTo>
                      <a:pt x="54" y="11"/>
                      <a:pt x="10" y="54"/>
                      <a:pt x="10" y="108"/>
                    </a:cubicBezTo>
                    <a:cubicBezTo>
                      <a:pt x="10" y="108"/>
                      <a:pt x="10" y="108"/>
                      <a:pt x="10" y="10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2" name="Freeform 95"/>
              <p:cNvSpPr>
                <a:spLocks noEditPoints="1"/>
              </p:cNvSpPr>
              <p:nvPr/>
            </p:nvSpPr>
            <p:spPr bwMode="auto">
              <a:xfrm>
                <a:off x="-2553911" y="3864133"/>
                <a:ext cx="1414255" cy="1412934"/>
              </a:xfrm>
              <a:custGeom>
                <a:avLst/>
                <a:gdLst>
                  <a:gd name="T0" fmla="*/ 377 w 377"/>
                  <a:gd name="T1" fmla="*/ 182 h 377"/>
                  <a:gd name="T2" fmla="*/ 341 w 377"/>
                  <a:gd name="T3" fmla="*/ 149 h 377"/>
                  <a:gd name="T4" fmla="*/ 325 w 377"/>
                  <a:gd name="T5" fmla="*/ 110 h 377"/>
                  <a:gd name="T6" fmla="*/ 327 w 377"/>
                  <a:gd name="T7" fmla="*/ 61 h 377"/>
                  <a:gd name="T8" fmla="*/ 324 w 377"/>
                  <a:gd name="T9" fmla="*/ 58 h 377"/>
                  <a:gd name="T10" fmla="*/ 319 w 377"/>
                  <a:gd name="T11" fmla="*/ 53 h 377"/>
                  <a:gd name="T12" fmla="*/ 317 w 377"/>
                  <a:gd name="T13" fmla="*/ 51 h 377"/>
                  <a:gd name="T14" fmla="*/ 268 w 377"/>
                  <a:gd name="T15" fmla="*/ 53 h 377"/>
                  <a:gd name="T16" fmla="*/ 229 w 377"/>
                  <a:gd name="T17" fmla="*/ 36 h 377"/>
                  <a:gd name="T18" fmla="*/ 196 w 377"/>
                  <a:gd name="T19" fmla="*/ 0 h 377"/>
                  <a:gd name="T20" fmla="*/ 192 w 377"/>
                  <a:gd name="T21" fmla="*/ 0 h 377"/>
                  <a:gd name="T22" fmla="*/ 185 w 377"/>
                  <a:gd name="T23" fmla="*/ 0 h 377"/>
                  <a:gd name="T24" fmla="*/ 182 w 377"/>
                  <a:gd name="T25" fmla="*/ 0 h 377"/>
                  <a:gd name="T26" fmla="*/ 149 w 377"/>
                  <a:gd name="T27" fmla="*/ 36 h 377"/>
                  <a:gd name="T28" fmla="*/ 109 w 377"/>
                  <a:gd name="T29" fmla="*/ 52 h 377"/>
                  <a:gd name="T30" fmla="*/ 60 w 377"/>
                  <a:gd name="T31" fmla="*/ 50 h 377"/>
                  <a:gd name="T32" fmla="*/ 58 w 377"/>
                  <a:gd name="T33" fmla="*/ 52 h 377"/>
                  <a:gd name="T34" fmla="*/ 53 w 377"/>
                  <a:gd name="T35" fmla="*/ 57 h 377"/>
                  <a:gd name="T36" fmla="*/ 50 w 377"/>
                  <a:gd name="T37" fmla="*/ 60 h 377"/>
                  <a:gd name="T38" fmla="*/ 52 w 377"/>
                  <a:gd name="T39" fmla="*/ 108 h 377"/>
                  <a:gd name="T40" fmla="*/ 36 w 377"/>
                  <a:gd name="T41" fmla="*/ 148 h 377"/>
                  <a:gd name="T42" fmla="*/ 0 w 377"/>
                  <a:gd name="T43" fmla="*/ 181 h 377"/>
                  <a:gd name="T44" fmla="*/ 0 w 377"/>
                  <a:gd name="T45" fmla="*/ 184 h 377"/>
                  <a:gd name="T46" fmla="*/ 0 w 377"/>
                  <a:gd name="T47" fmla="*/ 191 h 377"/>
                  <a:gd name="T48" fmla="*/ 0 w 377"/>
                  <a:gd name="T49" fmla="*/ 195 h 377"/>
                  <a:gd name="T50" fmla="*/ 35 w 377"/>
                  <a:gd name="T51" fmla="*/ 228 h 377"/>
                  <a:gd name="T52" fmla="*/ 51 w 377"/>
                  <a:gd name="T53" fmla="*/ 267 h 377"/>
                  <a:gd name="T54" fmla="*/ 49 w 377"/>
                  <a:gd name="T55" fmla="*/ 316 h 377"/>
                  <a:gd name="T56" fmla="*/ 52 w 377"/>
                  <a:gd name="T57" fmla="*/ 319 h 377"/>
                  <a:gd name="T58" fmla="*/ 57 w 377"/>
                  <a:gd name="T59" fmla="*/ 324 h 377"/>
                  <a:gd name="T60" fmla="*/ 59 w 377"/>
                  <a:gd name="T61" fmla="*/ 326 h 377"/>
                  <a:gd name="T62" fmla="*/ 108 w 377"/>
                  <a:gd name="T63" fmla="*/ 324 h 377"/>
                  <a:gd name="T64" fmla="*/ 147 w 377"/>
                  <a:gd name="T65" fmla="*/ 341 h 377"/>
                  <a:gd name="T66" fmla="*/ 180 w 377"/>
                  <a:gd name="T67" fmla="*/ 377 h 377"/>
                  <a:gd name="T68" fmla="*/ 184 w 377"/>
                  <a:gd name="T69" fmla="*/ 377 h 377"/>
                  <a:gd name="T70" fmla="*/ 191 w 377"/>
                  <a:gd name="T71" fmla="*/ 377 h 377"/>
                  <a:gd name="T72" fmla="*/ 194 w 377"/>
                  <a:gd name="T73" fmla="*/ 377 h 377"/>
                  <a:gd name="T74" fmla="*/ 227 w 377"/>
                  <a:gd name="T75" fmla="*/ 341 h 377"/>
                  <a:gd name="T76" fmla="*/ 267 w 377"/>
                  <a:gd name="T77" fmla="*/ 325 h 377"/>
                  <a:gd name="T78" fmla="*/ 316 w 377"/>
                  <a:gd name="T79" fmla="*/ 327 h 377"/>
                  <a:gd name="T80" fmla="*/ 318 w 377"/>
                  <a:gd name="T81" fmla="*/ 325 h 377"/>
                  <a:gd name="T82" fmla="*/ 323 w 377"/>
                  <a:gd name="T83" fmla="*/ 320 h 377"/>
                  <a:gd name="T84" fmla="*/ 326 w 377"/>
                  <a:gd name="T85" fmla="*/ 317 h 377"/>
                  <a:gd name="T86" fmla="*/ 324 w 377"/>
                  <a:gd name="T87" fmla="*/ 269 h 377"/>
                  <a:gd name="T88" fmla="*/ 341 w 377"/>
                  <a:gd name="T89" fmla="*/ 229 h 377"/>
                  <a:gd name="T90" fmla="*/ 377 w 377"/>
                  <a:gd name="T91" fmla="*/ 196 h 377"/>
                  <a:gd name="T92" fmla="*/ 377 w 377"/>
                  <a:gd name="T93" fmla="*/ 193 h 377"/>
                  <a:gd name="T94" fmla="*/ 377 w 377"/>
                  <a:gd name="T95" fmla="*/ 186 h 377"/>
                  <a:gd name="T96" fmla="*/ 377 w 377"/>
                  <a:gd name="T97" fmla="*/ 182 h 377"/>
                  <a:gd name="T98" fmla="*/ 188 w 377"/>
                  <a:gd name="T99" fmla="*/ 303 h 377"/>
                  <a:gd name="T100" fmla="*/ 73 w 377"/>
                  <a:gd name="T101" fmla="*/ 189 h 377"/>
                  <a:gd name="T102" fmla="*/ 188 w 377"/>
                  <a:gd name="T103" fmla="*/ 74 h 377"/>
                  <a:gd name="T104" fmla="*/ 303 w 377"/>
                  <a:gd name="T105" fmla="*/ 189 h 377"/>
                  <a:gd name="T106" fmla="*/ 188 w 377"/>
                  <a:gd name="T107" fmla="*/ 30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 h="377">
                    <a:moveTo>
                      <a:pt x="377" y="182"/>
                    </a:moveTo>
                    <a:cubicBezTo>
                      <a:pt x="377" y="160"/>
                      <a:pt x="354" y="152"/>
                      <a:pt x="341" y="149"/>
                    </a:cubicBezTo>
                    <a:cubicBezTo>
                      <a:pt x="337" y="135"/>
                      <a:pt x="332" y="122"/>
                      <a:pt x="325" y="110"/>
                    </a:cubicBezTo>
                    <a:cubicBezTo>
                      <a:pt x="332" y="99"/>
                      <a:pt x="343" y="77"/>
                      <a:pt x="327" y="61"/>
                    </a:cubicBezTo>
                    <a:cubicBezTo>
                      <a:pt x="324" y="58"/>
                      <a:pt x="324" y="58"/>
                      <a:pt x="324" y="58"/>
                    </a:cubicBezTo>
                    <a:cubicBezTo>
                      <a:pt x="319" y="53"/>
                      <a:pt x="319" y="53"/>
                      <a:pt x="319" y="53"/>
                    </a:cubicBezTo>
                    <a:cubicBezTo>
                      <a:pt x="317" y="51"/>
                      <a:pt x="317" y="51"/>
                      <a:pt x="317" y="51"/>
                    </a:cubicBezTo>
                    <a:cubicBezTo>
                      <a:pt x="301" y="35"/>
                      <a:pt x="280" y="45"/>
                      <a:pt x="268" y="53"/>
                    </a:cubicBezTo>
                    <a:cubicBezTo>
                      <a:pt x="256" y="45"/>
                      <a:pt x="243" y="40"/>
                      <a:pt x="229" y="36"/>
                    </a:cubicBezTo>
                    <a:cubicBezTo>
                      <a:pt x="226" y="23"/>
                      <a:pt x="218" y="0"/>
                      <a:pt x="196" y="0"/>
                    </a:cubicBezTo>
                    <a:cubicBezTo>
                      <a:pt x="192" y="0"/>
                      <a:pt x="192" y="0"/>
                      <a:pt x="192" y="0"/>
                    </a:cubicBezTo>
                    <a:cubicBezTo>
                      <a:pt x="185" y="0"/>
                      <a:pt x="185" y="0"/>
                      <a:pt x="185" y="0"/>
                    </a:cubicBezTo>
                    <a:cubicBezTo>
                      <a:pt x="182" y="0"/>
                      <a:pt x="182" y="0"/>
                      <a:pt x="182" y="0"/>
                    </a:cubicBezTo>
                    <a:cubicBezTo>
                      <a:pt x="160" y="0"/>
                      <a:pt x="152" y="23"/>
                      <a:pt x="149" y="36"/>
                    </a:cubicBezTo>
                    <a:cubicBezTo>
                      <a:pt x="135" y="39"/>
                      <a:pt x="121" y="45"/>
                      <a:pt x="109" y="52"/>
                    </a:cubicBezTo>
                    <a:cubicBezTo>
                      <a:pt x="98" y="44"/>
                      <a:pt x="76" y="34"/>
                      <a:pt x="60" y="50"/>
                    </a:cubicBezTo>
                    <a:cubicBezTo>
                      <a:pt x="58" y="52"/>
                      <a:pt x="58" y="52"/>
                      <a:pt x="58" y="52"/>
                    </a:cubicBezTo>
                    <a:cubicBezTo>
                      <a:pt x="53" y="57"/>
                      <a:pt x="53" y="57"/>
                      <a:pt x="53" y="57"/>
                    </a:cubicBezTo>
                    <a:cubicBezTo>
                      <a:pt x="50" y="60"/>
                      <a:pt x="50" y="60"/>
                      <a:pt x="50" y="60"/>
                    </a:cubicBezTo>
                    <a:cubicBezTo>
                      <a:pt x="35" y="75"/>
                      <a:pt x="45" y="97"/>
                      <a:pt x="52" y="108"/>
                    </a:cubicBezTo>
                    <a:cubicBezTo>
                      <a:pt x="45" y="120"/>
                      <a:pt x="39" y="134"/>
                      <a:pt x="36" y="148"/>
                    </a:cubicBezTo>
                    <a:cubicBezTo>
                      <a:pt x="23" y="150"/>
                      <a:pt x="0" y="158"/>
                      <a:pt x="0" y="181"/>
                    </a:cubicBezTo>
                    <a:cubicBezTo>
                      <a:pt x="0" y="184"/>
                      <a:pt x="0" y="184"/>
                      <a:pt x="0" y="184"/>
                    </a:cubicBezTo>
                    <a:cubicBezTo>
                      <a:pt x="0" y="191"/>
                      <a:pt x="0" y="191"/>
                      <a:pt x="0" y="191"/>
                    </a:cubicBezTo>
                    <a:cubicBezTo>
                      <a:pt x="0" y="195"/>
                      <a:pt x="0" y="195"/>
                      <a:pt x="0" y="195"/>
                    </a:cubicBezTo>
                    <a:cubicBezTo>
                      <a:pt x="0" y="217"/>
                      <a:pt x="22" y="225"/>
                      <a:pt x="35" y="228"/>
                    </a:cubicBezTo>
                    <a:cubicBezTo>
                      <a:pt x="39" y="242"/>
                      <a:pt x="44" y="255"/>
                      <a:pt x="51" y="267"/>
                    </a:cubicBezTo>
                    <a:cubicBezTo>
                      <a:pt x="44" y="279"/>
                      <a:pt x="33" y="300"/>
                      <a:pt x="49" y="316"/>
                    </a:cubicBezTo>
                    <a:cubicBezTo>
                      <a:pt x="52" y="319"/>
                      <a:pt x="52" y="319"/>
                      <a:pt x="52" y="319"/>
                    </a:cubicBezTo>
                    <a:cubicBezTo>
                      <a:pt x="57" y="324"/>
                      <a:pt x="57" y="324"/>
                      <a:pt x="57" y="324"/>
                    </a:cubicBezTo>
                    <a:cubicBezTo>
                      <a:pt x="59" y="326"/>
                      <a:pt x="59" y="326"/>
                      <a:pt x="59" y="326"/>
                    </a:cubicBezTo>
                    <a:cubicBezTo>
                      <a:pt x="75" y="342"/>
                      <a:pt x="97" y="332"/>
                      <a:pt x="108" y="324"/>
                    </a:cubicBezTo>
                    <a:cubicBezTo>
                      <a:pt x="120" y="332"/>
                      <a:pt x="133" y="337"/>
                      <a:pt x="147" y="341"/>
                    </a:cubicBezTo>
                    <a:cubicBezTo>
                      <a:pt x="150" y="354"/>
                      <a:pt x="158" y="377"/>
                      <a:pt x="180" y="377"/>
                    </a:cubicBezTo>
                    <a:cubicBezTo>
                      <a:pt x="184" y="377"/>
                      <a:pt x="184" y="377"/>
                      <a:pt x="184" y="377"/>
                    </a:cubicBezTo>
                    <a:cubicBezTo>
                      <a:pt x="191" y="377"/>
                      <a:pt x="191" y="377"/>
                      <a:pt x="191" y="377"/>
                    </a:cubicBezTo>
                    <a:cubicBezTo>
                      <a:pt x="194" y="377"/>
                      <a:pt x="194" y="377"/>
                      <a:pt x="194" y="377"/>
                    </a:cubicBezTo>
                    <a:cubicBezTo>
                      <a:pt x="217" y="377"/>
                      <a:pt x="225" y="355"/>
                      <a:pt x="227" y="341"/>
                    </a:cubicBezTo>
                    <a:cubicBezTo>
                      <a:pt x="241" y="338"/>
                      <a:pt x="255" y="332"/>
                      <a:pt x="267" y="325"/>
                    </a:cubicBezTo>
                    <a:cubicBezTo>
                      <a:pt x="278" y="333"/>
                      <a:pt x="300" y="343"/>
                      <a:pt x="316" y="327"/>
                    </a:cubicBezTo>
                    <a:cubicBezTo>
                      <a:pt x="318" y="325"/>
                      <a:pt x="318" y="325"/>
                      <a:pt x="318" y="325"/>
                    </a:cubicBezTo>
                    <a:cubicBezTo>
                      <a:pt x="323" y="320"/>
                      <a:pt x="323" y="320"/>
                      <a:pt x="323" y="320"/>
                    </a:cubicBezTo>
                    <a:cubicBezTo>
                      <a:pt x="326" y="317"/>
                      <a:pt x="326" y="317"/>
                      <a:pt x="326" y="317"/>
                    </a:cubicBezTo>
                    <a:cubicBezTo>
                      <a:pt x="342" y="302"/>
                      <a:pt x="331" y="280"/>
                      <a:pt x="324" y="269"/>
                    </a:cubicBezTo>
                    <a:cubicBezTo>
                      <a:pt x="331" y="257"/>
                      <a:pt x="337" y="243"/>
                      <a:pt x="341" y="229"/>
                    </a:cubicBezTo>
                    <a:cubicBezTo>
                      <a:pt x="354" y="227"/>
                      <a:pt x="377" y="219"/>
                      <a:pt x="377" y="196"/>
                    </a:cubicBezTo>
                    <a:cubicBezTo>
                      <a:pt x="377" y="193"/>
                      <a:pt x="377" y="193"/>
                      <a:pt x="377" y="193"/>
                    </a:cubicBezTo>
                    <a:cubicBezTo>
                      <a:pt x="377" y="186"/>
                      <a:pt x="377" y="186"/>
                      <a:pt x="377" y="186"/>
                    </a:cubicBezTo>
                    <a:lnTo>
                      <a:pt x="377" y="182"/>
                    </a:lnTo>
                    <a:close/>
                    <a:moveTo>
                      <a:pt x="188" y="303"/>
                    </a:moveTo>
                    <a:cubicBezTo>
                      <a:pt x="125" y="303"/>
                      <a:pt x="73" y="252"/>
                      <a:pt x="73" y="189"/>
                    </a:cubicBezTo>
                    <a:cubicBezTo>
                      <a:pt x="73" y="125"/>
                      <a:pt x="125" y="74"/>
                      <a:pt x="188" y="74"/>
                    </a:cubicBezTo>
                    <a:cubicBezTo>
                      <a:pt x="252" y="74"/>
                      <a:pt x="303" y="125"/>
                      <a:pt x="303" y="189"/>
                    </a:cubicBezTo>
                    <a:cubicBezTo>
                      <a:pt x="303" y="252"/>
                      <a:pt x="252" y="303"/>
                      <a:pt x="188" y="30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3" name="Freeform 96"/>
              <p:cNvSpPr/>
              <p:nvPr/>
            </p:nvSpPr>
            <p:spPr bwMode="auto">
              <a:xfrm>
                <a:off x="-1574564" y="3559322"/>
                <a:ext cx="847599" cy="847758"/>
              </a:xfrm>
              <a:custGeom>
                <a:avLst/>
                <a:gdLst>
                  <a:gd name="T0" fmla="*/ 204 w 226"/>
                  <a:gd name="T1" fmla="*/ 90 h 226"/>
                  <a:gd name="T2" fmla="*/ 195 w 226"/>
                  <a:gd name="T3" fmla="*/ 66 h 226"/>
                  <a:gd name="T4" fmla="*/ 196 w 226"/>
                  <a:gd name="T5" fmla="*/ 37 h 226"/>
                  <a:gd name="T6" fmla="*/ 195 w 226"/>
                  <a:gd name="T7" fmla="*/ 35 h 226"/>
                  <a:gd name="T8" fmla="*/ 192 w 226"/>
                  <a:gd name="T9" fmla="*/ 32 h 226"/>
                  <a:gd name="T10" fmla="*/ 190 w 226"/>
                  <a:gd name="T11" fmla="*/ 31 h 226"/>
                  <a:gd name="T12" fmla="*/ 161 w 226"/>
                  <a:gd name="T13" fmla="*/ 32 h 226"/>
                  <a:gd name="T14" fmla="*/ 137 w 226"/>
                  <a:gd name="T15" fmla="*/ 22 h 226"/>
                  <a:gd name="T16" fmla="*/ 117 w 226"/>
                  <a:gd name="T17" fmla="*/ 0 h 226"/>
                  <a:gd name="T18" fmla="*/ 115 w 226"/>
                  <a:gd name="T19" fmla="*/ 0 h 226"/>
                  <a:gd name="T20" fmla="*/ 111 w 226"/>
                  <a:gd name="T21" fmla="*/ 0 h 226"/>
                  <a:gd name="T22" fmla="*/ 109 w 226"/>
                  <a:gd name="T23" fmla="*/ 0 h 226"/>
                  <a:gd name="T24" fmla="*/ 89 w 226"/>
                  <a:gd name="T25" fmla="*/ 22 h 226"/>
                  <a:gd name="T26" fmla="*/ 66 w 226"/>
                  <a:gd name="T27" fmla="*/ 31 h 226"/>
                  <a:gd name="T28" fmla="*/ 36 w 226"/>
                  <a:gd name="T29" fmla="*/ 30 h 226"/>
                  <a:gd name="T30" fmla="*/ 35 w 226"/>
                  <a:gd name="T31" fmla="*/ 32 h 226"/>
                  <a:gd name="T32" fmla="*/ 32 w 226"/>
                  <a:gd name="T33" fmla="*/ 35 h 226"/>
                  <a:gd name="T34" fmla="*/ 30 w 226"/>
                  <a:gd name="T35" fmla="*/ 36 h 226"/>
                  <a:gd name="T36" fmla="*/ 31 w 226"/>
                  <a:gd name="T37" fmla="*/ 65 h 226"/>
                  <a:gd name="T38" fmla="*/ 21 w 226"/>
                  <a:gd name="T39" fmla="*/ 89 h 226"/>
                  <a:gd name="T40" fmla="*/ 0 w 226"/>
                  <a:gd name="T41" fmla="*/ 109 h 226"/>
                  <a:gd name="T42" fmla="*/ 0 w 226"/>
                  <a:gd name="T43" fmla="*/ 111 h 226"/>
                  <a:gd name="T44" fmla="*/ 0 w 226"/>
                  <a:gd name="T45" fmla="*/ 115 h 226"/>
                  <a:gd name="T46" fmla="*/ 0 w 226"/>
                  <a:gd name="T47" fmla="*/ 117 h 226"/>
                  <a:gd name="T48" fmla="*/ 0 w 226"/>
                  <a:gd name="T49" fmla="*/ 119 h 226"/>
                  <a:gd name="T50" fmla="*/ 7 w 226"/>
                  <a:gd name="T51" fmla="*/ 122 h 226"/>
                  <a:gd name="T52" fmla="*/ 36 w 226"/>
                  <a:gd name="T53" fmla="*/ 114 h 226"/>
                  <a:gd name="T54" fmla="*/ 44 w 226"/>
                  <a:gd name="T55" fmla="*/ 115 h 226"/>
                  <a:gd name="T56" fmla="*/ 44 w 226"/>
                  <a:gd name="T57" fmla="*/ 113 h 226"/>
                  <a:gd name="T58" fmla="*/ 113 w 226"/>
                  <a:gd name="T59" fmla="*/ 44 h 226"/>
                  <a:gd name="T60" fmla="*/ 182 w 226"/>
                  <a:gd name="T61" fmla="*/ 113 h 226"/>
                  <a:gd name="T62" fmla="*/ 113 w 226"/>
                  <a:gd name="T63" fmla="*/ 182 h 226"/>
                  <a:gd name="T64" fmla="*/ 82 w 226"/>
                  <a:gd name="T65" fmla="*/ 175 h 226"/>
                  <a:gd name="T66" fmla="*/ 75 w 226"/>
                  <a:gd name="T67" fmla="*/ 191 h 226"/>
                  <a:gd name="T68" fmla="*/ 80 w 226"/>
                  <a:gd name="T69" fmla="*/ 202 h 226"/>
                  <a:gd name="T70" fmla="*/ 88 w 226"/>
                  <a:gd name="T71" fmla="*/ 205 h 226"/>
                  <a:gd name="T72" fmla="*/ 108 w 226"/>
                  <a:gd name="T73" fmla="*/ 226 h 226"/>
                  <a:gd name="T74" fmla="*/ 110 w 226"/>
                  <a:gd name="T75" fmla="*/ 226 h 226"/>
                  <a:gd name="T76" fmla="*/ 114 w 226"/>
                  <a:gd name="T77" fmla="*/ 226 h 226"/>
                  <a:gd name="T78" fmla="*/ 117 w 226"/>
                  <a:gd name="T79" fmla="*/ 226 h 226"/>
                  <a:gd name="T80" fmla="*/ 136 w 226"/>
                  <a:gd name="T81" fmla="*/ 205 h 226"/>
                  <a:gd name="T82" fmla="*/ 160 w 226"/>
                  <a:gd name="T83" fmla="*/ 195 h 226"/>
                  <a:gd name="T84" fmla="*/ 189 w 226"/>
                  <a:gd name="T85" fmla="*/ 196 h 226"/>
                  <a:gd name="T86" fmla="*/ 191 w 226"/>
                  <a:gd name="T87" fmla="*/ 195 h 226"/>
                  <a:gd name="T88" fmla="*/ 194 w 226"/>
                  <a:gd name="T89" fmla="*/ 192 h 226"/>
                  <a:gd name="T90" fmla="*/ 195 w 226"/>
                  <a:gd name="T91" fmla="*/ 191 h 226"/>
                  <a:gd name="T92" fmla="*/ 194 w 226"/>
                  <a:gd name="T93" fmla="*/ 161 h 226"/>
                  <a:gd name="T94" fmla="*/ 204 w 226"/>
                  <a:gd name="T95" fmla="*/ 138 h 226"/>
                  <a:gd name="T96" fmla="*/ 226 w 226"/>
                  <a:gd name="T97" fmla="*/ 118 h 226"/>
                  <a:gd name="T98" fmla="*/ 226 w 226"/>
                  <a:gd name="T99" fmla="*/ 116 h 226"/>
                  <a:gd name="T100" fmla="*/ 226 w 226"/>
                  <a:gd name="T101" fmla="*/ 112 h 226"/>
                  <a:gd name="T102" fmla="*/ 226 w 226"/>
                  <a:gd name="T103" fmla="*/ 110 h 226"/>
                  <a:gd name="T104" fmla="*/ 204 w 226"/>
                  <a:gd name="T105" fmla="*/ 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226">
                    <a:moveTo>
                      <a:pt x="204" y="90"/>
                    </a:moveTo>
                    <a:cubicBezTo>
                      <a:pt x="202" y="81"/>
                      <a:pt x="199" y="73"/>
                      <a:pt x="195" y="66"/>
                    </a:cubicBezTo>
                    <a:cubicBezTo>
                      <a:pt x="199" y="59"/>
                      <a:pt x="206" y="46"/>
                      <a:pt x="196" y="37"/>
                    </a:cubicBezTo>
                    <a:cubicBezTo>
                      <a:pt x="195" y="35"/>
                      <a:pt x="195" y="35"/>
                      <a:pt x="195" y="35"/>
                    </a:cubicBezTo>
                    <a:cubicBezTo>
                      <a:pt x="192" y="32"/>
                      <a:pt x="192" y="32"/>
                      <a:pt x="192" y="32"/>
                    </a:cubicBezTo>
                    <a:cubicBezTo>
                      <a:pt x="190" y="31"/>
                      <a:pt x="190" y="31"/>
                      <a:pt x="190" y="31"/>
                    </a:cubicBezTo>
                    <a:cubicBezTo>
                      <a:pt x="181" y="21"/>
                      <a:pt x="168" y="27"/>
                      <a:pt x="161" y="32"/>
                    </a:cubicBezTo>
                    <a:cubicBezTo>
                      <a:pt x="154" y="28"/>
                      <a:pt x="146" y="24"/>
                      <a:pt x="137" y="22"/>
                    </a:cubicBezTo>
                    <a:cubicBezTo>
                      <a:pt x="136" y="14"/>
                      <a:pt x="131" y="0"/>
                      <a:pt x="117" y="0"/>
                    </a:cubicBezTo>
                    <a:cubicBezTo>
                      <a:pt x="115" y="0"/>
                      <a:pt x="115" y="0"/>
                      <a:pt x="115" y="0"/>
                    </a:cubicBezTo>
                    <a:cubicBezTo>
                      <a:pt x="111" y="0"/>
                      <a:pt x="111" y="0"/>
                      <a:pt x="111" y="0"/>
                    </a:cubicBezTo>
                    <a:cubicBezTo>
                      <a:pt x="109" y="0"/>
                      <a:pt x="109" y="0"/>
                      <a:pt x="109" y="0"/>
                    </a:cubicBezTo>
                    <a:cubicBezTo>
                      <a:pt x="96" y="0"/>
                      <a:pt x="91" y="14"/>
                      <a:pt x="89" y="22"/>
                    </a:cubicBezTo>
                    <a:cubicBezTo>
                      <a:pt x="81" y="24"/>
                      <a:pt x="73" y="27"/>
                      <a:pt x="66" y="31"/>
                    </a:cubicBezTo>
                    <a:cubicBezTo>
                      <a:pt x="59" y="27"/>
                      <a:pt x="46" y="21"/>
                      <a:pt x="36" y="30"/>
                    </a:cubicBezTo>
                    <a:cubicBezTo>
                      <a:pt x="35" y="32"/>
                      <a:pt x="35" y="32"/>
                      <a:pt x="35" y="32"/>
                    </a:cubicBezTo>
                    <a:cubicBezTo>
                      <a:pt x="32" y="35"/>
                      <a:pt x="32" y="35"/>
                      <a:pt x="32" y="35"/>
                    </a:cubicBezTo>
                    <a:cubicBezTo>
                      <a:pt x="30" y="36"/>
                      <a:pt x="30" y="36"/>
                      <a:pt x="30" y="36"/>
                    </a:cubicBezTo>
                    <a:cubicBezTo>
                      <a:pt x="21" y="45"/>
                      <a:pt x="27" y="58"/>
                      <a:pt x="31" y="65"/>
                    </a:cubicBezTo>
                    <a:cubicBezTo>
                      <a:pt x="27" y="72"/>
                      <a:pt x="24" y="80"/>
                      <a:pt x="21" y="89"/>
                    </a:cubicBezTo>
                    <a:cubicBezTo>
                      <a:pt x="14" y="90"/>
                      <a:pt x="0" y="95"/>
                      <a:pt x="0" y="109"/>
                    </a:cubicBezTo>
                    <a:cubicBezTo>
                      <a:pt x="0" y="111"/>
                      <a:pt x="0" y="111"/>
                      <a:pt x="0" y="111"/>
                    </a:cubicBezTo>
                    <a:cubicBezTo>
                      <a:pt x="0" y="115"/>
                      <a:pt x="0" y="115"/>
                      <a:pt x="0" y="115"/>
                    </a:cubicBezTo>
                    <a:cubicBezTo>
                      <a:pt x="0" y="117"/>
                      <a:pt x="0" y="117"/>
                      <a:pt x="0" y="117"/>
                    </a:cubicBezTo>
                    <a:cubicBezTo>
                      <a:pt x="0" y="118"/>
                      <a:pt x="0" y="118"/>
                      <a:pt x="0" y="119"/>
                    </a:cubicBezTo>
                    <a:cubicBezTo>
                      <a:pt x="2" y="120"/>
                      <a:pt x="5" y="121"/>
                      <a:pt x="7" y="122"/>
                    </a:cubicBezTo>
                    <a:cubicBezTo>
                      <a:pt x="15" y="118"/>
                      <a:pt x="25" y="114"/>
                      <a:pt x="36" y="114"/>
                    </a:cubicBezTo>
                    <a:cubicBezTo>
                      <a:pt x="39" y="114"/>
                      <a:pt x="41" y="114"/>
                      <a:pt x="44" y="115"/>
                    </a:cubicBezTo>
                    <a:cubicBezTo>
                      <a:pt x="44" y="114"/>
                      <a:pt x="44" y="114"/>
                      <a:pt x="44" y="113"/>
                    </a:cubicBezTo>
                    <a:cubicBezTo>
                      <a:pt x="44" y="75"/>
                      <a:pt x="75" y="44"/>
                      <a:pt x="113" y="44"/>
                    </a:cubicBezTo>
                    <a:cubicBezTo>
                      <a:pt x="151" y="44"/>
                      <a:pt x="182" y="75"/>
                      <a:pt x="182" y="113"/>
                    </a:cubicBezTo>
                    <a:cubicBezTo>
                      <a:pt x="182" y="151"/>
                      <a:pt x="151" y="182"/>
                      <a:pt x="113" y="182"/>
                    </a:cubicBezTo>
                    <a:cubicBezTo>
                      <a:pt x="102" y="182"/>
                      <a:pt x="91" y="179"/>
                      <a:pt x="82" y="175"/>
                    </a:cubicBezTo>
                    <a:cubicBezTo>
                      <a:pt x="80" y="181"/>
                      <a:pt x="78" y="186"/>
                      <a:pt x="75" y="191"/>
                    </a:cubicBezTo>
                    <a:cubicBezTo>
                      <a:pt x="77" y="195"/>
                      <a:pt x="79" y="198"/>
                      <a:pt x="80" y="202"/>
                    </a:cubicBezTo>
                    <a:cubicBezTo>
                      <a:pt x="83" y="203"/>
                      <a:pt x="86" y="204"/>
                      <a:pt x="88" y="205"/>
                    </a:cubicBezTo>
                    <a:cubicBezTo>
                      <a:pt x="90" y="212"/>
                      <a:pt x="95" y="226"/>
                      <a:pt x="108" y="226"/>
                    </a:cubicBezTo>
                    <a:cubicBezTo>
                      <a:pt x="110" y="226"/>
                      <a:pt x="110" y="226"/>
                      <a:pt x="110" y="226"/>
                    </a:cubicBezTo>
                    <a:cubicBezTo>
                      <a:pt x="114" y="226"/>
                      <a:pt x="114" y="226"/>
                      <a:pt x="114" y="226"/>
                    </a:cubicBezTo>
                    <a:cubicBezTo>
                      <a:pt x="117" y="226"/>
                      <a:pt x="117" y="226"/>
                      <a:pt x="117" y="226"/>
                    </a:cubicBezTo>
                    <a:cubicBezTo>
                      <a:pt x="130" y="226"/>
                      <a:pt x="135" y="213"/>
                      <a:pt x="136" y="205"/>
                    </a:cubicBezTo>
                    <a:cubicBezTo>
                      <a:pt x="145" y="203"/>
                      <a:pt x="153" y="199"/>
                      <a:pt x="160" y="195"/>
                    </a:cubicBezTo>
                    <a:cubicBezTo>
                      <a:pt x="167" y="200"/>
                      <a:pt x="180" y="206"/>
                      <a:pt x="189" y="196"/>
                    </a:cubicBezTo>
                    <a:cubicBezTo>
                      <a:pt x="191" y="195"/>
                      <a:pt x="191" y="195"/>
                      <a:pt x="191" y="195"/>
                    </a:cubicBezTo>
                    <a:cubicBezTo>
                      <a:pt x="194" y="192"/>
                      <a:pt x="194" y="192"/>
                      <a:pt x="194" y="192"/>
                    </a:cubicBezTo>
                    <a:cubicBezTo>
                      <a:pt x="195" y="191"/>
                      <a:pt x="195" y="191"/>
                      <a:pt x="195" y="191"/>
                    </a:cubicBezTo>
                    <a:cubicBezTo>
                      <a:pt x="205" y="181"/>
                      <a:pt x="199" y="168"/>
                      <a:pt x="194" y="161"/>
                    </a:cubicBezTo>
                    <a:cubicBezTo>
                      <a:pt x="199" y="154"/>
                      <a:pt x="202" y="146"/>
                      <a:pt x="204" y="138"/>
                    </a:cubicBezTo>
                    <a:cubicBezTo>
                      <a:pt x="212" y="136"/>
                      <a:pt x="226" y="131"/>
                      <a:pt x="226" y="118"/>
                    </a:cubicBezTo>
                    <a:cubicBezTo>
                      <a:pt x="226" y="116"/>
                      <a:pt x="226" y="116"/>
                      <a:pt x="226" y="116"/>
                    </a:cubicBezTo>
                    <a:cubicBezTo>
                      <a:pt x="226" y="112"/>
                      <a:pt x="226" y="112"/>
                      <a:pt x="226" y="112"/>
                    </a:cubicBezTo>
                    <a:cubicBezTo>
                      <a:pt x="226" y="110"/>
                      <a:pt x="226" y="110"/>
                      <a:pt x="226" y="110"/>
                    </a:cubicBezTo>
                    <a:cubicBezTo>
                      <a:pt x="226" y="96"/>
                      <a:pt x="212" y="91"/>
                      <a:pt x="204" y="9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4" name="Freeform 97"/>
              <p:cNvSpPr/>
              <p:nvPr/>
            </p:nvSpPr>
            <p:spPr bwMode="auto">
              <a:xfrm>
                <a:off x="-1395204" y="3743477"/>
                <a:ext cx="484118" cy="484209"/>
              </a:xfrm>
              <a:custGeom>
                <a:avLst/>
                <a:gdLst>
                  <a:gd name="T0" fmla="*/ 129 w 129"/>
                  <a:gd name="T1" fmla="*/ 64 h 129"/>
                  <a:gd name="T2" fmla="*/ 65 w 129"/>
                  <a:gd name="T3" fmla="*/ 0 h 129"/>
                  <a:gd name="T4" fmla="*/ 0 w 129"/>
                  <a:gd name="T5" fmla="*/ 64 h 129"/>
                  <a:gd name="T6" fmla="*/ 1 w 129"/>
                  <a:gd name="T7" fmla="*/ 67 h 129"/>
                  <a:gd name="T8" fmla="*/ 7 w 129"/>
                  <a:gd name="T9" fmla="*/ 70 h 129"/>
                  <a:gd name="T10" fmla="*/ 7 w 129"/>
                  <a:gd name="T11" fmla="*/ 64 h 129"/>
                  <a:gd name="T12" fmla="*/ 65 w 129"/>
                  <a:gd name="T13" fmla="*/ 6 h 129"/>
                  <a:gd name="T14" fmla="*/ 123 w 129"/>
                  <a:gd name="T15" fmla="*/ 64 h 129"/>
                  <a:gd name="T16" fmla="*/ 65 w 129"/>
                  <a:gd name="T17" fmla="*/ 122 h 129"/>
                  <a:gd name="T18" fmla="*/ 36 w 129"/>
                  <a:gd name="T19" fmla="*/ 115 h 129"/>
                  <a:gd name="T20" fmla="*/ 35 w 129"/>
                  <a:gd name="T21" fmla="*/ 121 h 129"/>
                  <a:gd name="T22" fmla="*/ 65 w 129"/>
                  <a:gd name="T23" fmla="*/ 129 h 129"/>
                  <a:gd name="T24" fmla="*/ 129 w 129"/>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29" y="64"/>
                    </a:moveTo>
                    <a:cubicBezTo>
                      <a:pt x="129" y="29"/>
                      <a:pt x="100" y="0"/>
                      <a:pt x="65" y="0"/>
                    </a:cubicBezTo>
                    <a:cubicBezTo>
                      <a:pt x="29" y="0"/>
                      <a:pt x="0" y="29"/>
                      <a:pt x="0" y="64"/>
                    </a:cubicBezTo>
                    <a:cubicBezTo>
                      <a:pt x="0" y="65"/>
                      <a:pt x="1" y="66"/>
                      <a:pt x="1" y="67"/>
                    </a:cubicBezTo>
                    <a:cubicBezTo>
                      <a:pt x="3" y="68"/>
                      <a:pt x="5" y="69"/>
                      <a:pt x="7" y="70"/>
                    </a:cubicBezTo>
                    <a:cubicBezTo>
                      <a:pt x="7" y="68"/>
                      <a:pt x="7" y="66"/>
                      <a:pt x="7" y="64"/>
                    </a:cubicBezTo>
                    <a:cubicBezTo>
                      <a:pt x="7" y="32"/>
                      <a:pt x="33" y="6"/>
                      <a:pt x="65" y="6"/>
                    </a:cubicBezTo>
                    <a:cubicBezTo>
                      <a:pt x="97" y="6"/>
                      <a:pt x="123" y="32"/>
                      <a:pt x="123" y="64"/>
                    </a:cubicBezTo>
                    <a:cubicBezTo>
                      <a:pt x="123" y="96"/>
                      <a:pt x="97" y="122"/>
                      <a:pt x="65" y="122"/>
                    </a:cubicBezTo>
                    <a:cubicBezTo>
                      <a:pt x="54" y="122"/>
                      <a:pt x="44" y="120"/>
                      <a:pt x="36" y="115"/>
                    </a:cubicBezTo>
                    <a:cubicBezTo>
                      <a:pt x="36" y="117"/>
                      <a:pt x="35" y="119"/>
                      <a:pt x="35" y="121"/>
                    </a:cubicBezTo>
                    <a:cubicBezTo>
                      <a:pt x="44" y="126"/>
                      <a:pt x="54" y="129"/>
                      <a:pt x="65" y="129"/>
                    </a:cubicBezTo>
                    <a:cubicBezTo>
                      <a:pt x="100" y="129"/>
                      <a:pt x="129" y="100"/>
                      <a:pt x="129" y="6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5" name="Freeform 98"/>
              <p:cNvSpPr/>
              <p:nvPr/>
            </p:nvSpPr>
            <p:spPr bwMode="auto">
              <a:xfrm>
                <a:off x="-2531686" y="4586328"/>
                <a:ext cx="7935" cy="7937"/>
              </a:xfrm>
              <a:custGeom>
                <a:avLst/>
                <a:gdLst>
                  <a:gd name="T0" fmla="*/ 0 w 2"/>
                  <a:gd name="T1" fmla="*/ 2 h 2"/>
                  <a:gd name="T2" fmla="*/ 2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2"/>
                      <a:pt x="1" y="1"/>
                      <a:pt x="2" y="0"/>
                    </a:cubicBezTo>
                    <a:cubicBezTo>
                      <a:pt x="2" y="0"/>
                      <a:pt x="2" y="0"/>
                      <a:pt x="2" y="0"/>
                    </a:cubicBezTo>
                    <a:cubicBezTo>
                      <a:pt x="1" y="1"/>
                      <a:pt x="1"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Freeform 99"/>
              <p:cNvSpPr/>
              <p:nvPr/>
            </p:nvSpPr>
            <p:spPr bwMode="auto">
              <a:xfrm>
                <a:off x="-2516187" y="4568826"/>
                <a:ext cx="3175" cy="6351"/>
              </a:xfrm>
              <a:custGeom>
                <a:avLst/>
                <a:gdLst>
                  <a:gd name="T0" fmla="*/ 0 w 1"/>
                  <a:gd name="T1" fmla="*/ 2 h 2"/>
                  <a:gd name="T2" fmla="*/ 1 w 1"/>
                  <a:gd name="T3" fmla="*/ 0 h 2"/>
                  <a:gd name="T4" fmla="*/ 1 w 1"/>
                  <a:gd name="T5" fmla="*/ 0 h 2"/>
                  <a:gd name="T6" fmla="*/ 1 w 1"/>
                  <a:gd name="T7" fmla="*/ 0 h 2"/>
                  <a:gd name="T8" fmla="*/ 1 w 1"/>
                  <a:gd name="T9" fmla="*/ 0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1" y="2"/>
                      <a:pt x="1" y="1"/>
                      <a:pt x="1" y="0"/>
                    </a:cubicBezTo>
                    <a:cubicBezTo>
                      <a:pt x="1" y="0"/>
                      <a:pt x="1" y="0"/>
                      <a:pt x="1" y="0"/>
                    </a:cubicBezTo>
                    <a:cubicBezTo>
                      <a:pt x="1" y="0"/>
                      <a:pt x="1" y="0"/>
                      <a:pt x="1" y="0"/>
                    </a:cubicBezTo>
                    <a:cubicBezTo>
                      <a:pt x="1" y="0"/>
                      <a:pt x="1" y="0"/>
                      <a:pt x="1" y="0"/>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2046572" y="1788909"/>
            <a:ext cx="1342957" cy="1636136"/>
            <a:chOff x="1534929" y="1341682"/>
            <a:chExt cx="1007218" cy="1227102"/>
          </a:xfrm>
          <a:solidFill>
            <a:schemeClr val="accent1">
              <a:lumMod val="75000"/>
            </a:schemeClr>
          </a:solidFill>
        </p:grpSpPr>
        <p:sp>
          <p:nvSpPr>
            <p:cNvPr id="70" name="等腰三角形 80"/>
            <p:cNvSpPr/>
            <p:nvPr/>
          </p:nvSpPr>
          <p:spPr>
            <a:xfrm flipV="1">
              <a:off x="1534929" y="1341682"/>
              <a:ext cx="1007218" cy="1227102"/>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accent2"/>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1" name="等腰三角形 80"/>
            <p:cNvSpPr/>
            <p:nvPr/>
          </p:nvSpPr>
          <p:spPr>
            <a:xfrm flipV="1">
              <a:off x="1693438" y="1506328"/>
              <a:ext cx="690200" cy="840877"/>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863580" y="1703979"/>
              <a:ext cx="349917" cy="322333"/>
              <a:chOff x="4076704" y="3759197"/>
              <a:chExt cx="1530351" cy="1409703"/>
            </a:xfrm>
            <a:grpFill/>
            <a:effectLst/>
          </p:grpSpPr>
          <p:sp>
            <p:nvSpPr>
              <p:cNvPr id="73" name="Freeform 244"/>
              <p:cNvSpPr>
                <a:spLocks noEditPoints="1"/>
              </p:cNvSpPr>
              <p:nvPr/>
            </p:nvSpPr>
            <p:spPr bwMode="auto">
              <a:xfrm>
                <a:off x="4692656" y="3759197"/>
                <a:ext cx="914399" cy="915985"/>
              </a:xfrm>
              <a:custGeom>
                <a:avLst/>
                <a:gdLst>
                  <a:gd name="T0" fmla="*/ 221 w 244"/>
                  <a:gd name="T1" fmla="*/ 22 h 244"/>
                  <a:gd name="T2" fmla="*/ 141 w 244"/>
                  <a:gd name="T3" fmla="*/ 22 h 244"/>
                  <a:gd name="T4" fmla="*/ 0 w 244"/>
                  <a:gd name="T5" fmla="*/ 164 h 244"/>
                  <a:gd name="T6" fmla="*/ 80 w 244"/>
                  <a:gd name="T7" fmla="*/ 244 h 244"/>
                  <a:gd name="T8" fmla="*/ 221 w 244"/>
                  <a:gd name="T9" fmla="*/ 102 h 244"/>
                  <a:gd name="T10" fmla="*/ 221 w 244"/>
                  <a:gd name="T11" fmla="*/ 22 h 244"/>
                  <a:gd name="T12" fmla="*/ 48 w 244"/>
                  <a:gd name="T13" fmla="*/ 165 h 244"/>
                  <a:gd name="T14" fmla="*/ 38 w 244"/>
                  <a:gd name="T15" fmla="*/ 156 h 244"/>
                  <a:gd name="T16" fmla="*/ 158 w 244"/>
                  <a:gd name="T17" fmla="*/ 36 h 244"/>
                  <a:gd name="T18" fmla="*/ 168 w 244"/>
                  <a:gd name="T19" fmla="*/ 36 h 244"/>
                  <a:gd name="T20" fmla="*/ 168 w 244"/>
                  <a:gd name="T21" fmla="*/ 46 h 244"/>
                  <a:gd name="T22" fmla="*/ 48 w 244"/>
                  <a:gd name="T23" fmla="*/ 165 h 244"/>
                  <a:gd name="T24" fmla="*/ 68 w 244"/>
                  <a:gd name="T25" fmla="*/ 185 h 244"/>
                  <a:gd name="T26" fmla="*/ 58 w 244"/>
                  <a:gd name="T27" fmla="*/ 176 h 244"/>
                  <a:gd name="T28" fmla="*/ 188 w 244"/>
                  <a:gd name="T29" fmla="*/ 46 h 244"/>
                  <a:gd name="T30" fmla="*/ 197 w 244"/>
                  <a:gd name="T31" fmla="*/ 46 h 244"/>
                  <a:gd name="T32" fmla="*/ 197 w 244"/>
                  <a:gd name="T33" fmla="*/ 56 h 244"/>
                  <a:gd name="T34" fmla="*/ 68 w 244"/>
                  <a:gd name="T35" fmla="*/ 185 h 244"/>
                  <a:gd name="T36" fmla="*/ 88 w 244"/>
                  <a:gd name="T37" fmla="*/ 205 h 244"/>
                  <a:gd name="T38" fmla="*/ 78 w 244"/>
                  <a:gd name="T39" fmla="*/ 196 h 244"/>
                  <a:gd name="T40" fmla="*/ 198 w 244"/>
                  <a:gd name="T41" fmla="*/ 76 h 244"/>
                  <a:gd name="T42" fmla="*/ 207 w 244"/>
                  <a:gd name="T43" fmla="*/ 76 h 244"/>
                  <a:gd name="T44" fmla="*/ 207 w 244"/>
                  <a:gd name="T45" fmla="*/ 86 h 244"/>
                  <a:gd name="T46" fmla="*/ 88 w 244"/>
                  <a:gd name="T4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44">
                    <a:moveTo>
                      <a:pt x="221" y="22"/>
                    </a:moveTo>
                    <a:cubicBezTo>
                      <a:pt x="199" y="0"/>
                      <a:pt x="163" y="0"/>
                      <a:pt x="141" y="22"/>
                    </a:cubicBezTo>
                    <a:cubicBezTo>
                      <a:pt x="0" y="164"/>
                      <a:pt x="0" y="164"/>
                      <a:pt x="0" y="164"/>
                    </a:cubicBezTo>
                    <a:cubicBezTo>
                      <a:pt x="80" y="244"/>
                      <a:pt x="80" y="244"/>
                      <a:pt x="80" y="244"/>
                    </a:cubicBezTo>
                    <a:cubicBezTo>
                      <a:pt x="221" y="102"/>
                      <a:pt x="221" y="102"/>
                      <a:pt x="221" y="102"/>
                    </a:cubicBezTo>
                    <a:cubicBezTo>
                      <a:pt x="244" y="80"/>
                      <a:pt x="244" y="44"/>
                      <a:pt x="221" y="22"/>
                    </a:cubicBezTo>
                    <a:close/>
                    <a:moveTo>
                      <a:pt x="48" y="165"/>
                    </a:moveTo>
                    <a:cubicBezTo>
                      <a:pt x="38" y="156"/>
                      <a:pt x="38" y="156"/>
                      <a:pt x="38" y="156"/>
                    </a:cubicBezTo>
                    <a:cubicBezTo>
                      <a:pt x="158" y="36"/>
                      <a:pt x="158" y="36"/>
                      <a:pt x="158" y="36"/>
                    </a:cubicBezTo>
                    <a:cubicBezTo>
                      <a:pt x="161" y="34"/>
                      <a:pt x="165" y="34"/>
                      <a:pt x="168" y="36"/>
                    </a:cubicBezTo>
                    <a:cubicBezTo>
                      <a:pt x="170" y="39"/>
                      <a:pt x="170" y="43"/>
                      <a:pt x="168" y="46"/>
                    </a:cubicBezTo>
                    <a:lnTo>
                      <a:pt x="48" y="165"/>
                    </a:lnTo>
                    <a:close/>
                    <a:moveTo>
                      <a:pt x="68" y="185"/>
                    </a:moveTo>
                    <a:cubicBezTo>
                      <a:pt x="58" y="176"/>
                      <a:pt x="58" y="176"/>
                      <a:pt x="58" y="176"/>
                    </a:cubicBezTo>
                    <a:cubicBezTo>
                      <a:pt x="188" y="46"/>
                      <a:pt x="188" y="46"/>
                      <a:pt x="188" y="46"/>
                    </a:cubicBezTo>
                    <a:cubicBezTo>
                      <a:pt x="191" y="44"/>
                      <a:pt x="195" y="44"/>
                      <a:pt x="197" y="46"/>
                    </a:cubicBezTo>
                    <a:cubicBezTo>
                      <a:pt x="200" y="49"/>
                      <a:pt x="200" y="53"/>
                      <a:pt x="197" y="56"/>
                    </a:cubicBezTo>
                    <a:lnTo>
                      <a:pt x="68" y="185"/>
                    </a:lnTo>
                    <a:close/>
                    <a:moveTo>
                      <a:pt x="88" y="205"/>
                    </a:moveTo>
                    <a:cubicBezTo>
                      <a:pt x="78" y="196"/>
                      <a:pt x="78" y="196"/>
                      <a:pt x="78" y="196"/>
                    </a:cubicBezTo>
                    <a:cubicBezTo>
                      <a:pt x="198" y="76"/>
                      <a:pt x="198" y="76"/>
                      <a:pt x="198" y="76"/>
                    </a:cubicBezTo>
                    <a:cubicBezTo>
                      <a:pt x="200" y="73"/>
                      <a:pt x="205" y="73"/>
                      <a:pt x="207" y="76"/>
                    </a:cubicBezTo>
                    <a:cubicBezTo>
                      <a:pt x="210" y="79"/>
                      <a:pt x="210" y="83"/>
                      <a:pt x="207" y="86"/>
                    </a:cubicBezTo>
                    <a:lnTo>
                      <a:pt x="88" y="20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Freeform 245"/>
              <p:cNvSpPr/>
              <p:nvPr/>
            </p:nvSpPr>
            <p:spPr bwMode="auto">
              <a:xfrm>
                <a:off x="4186241" y="4540247"/>
                <a:ext cx="633415" cy="628648"/>
              </a:xfrm>
              <a:custGeom>
                <a:avLst/>
                <a:gdLst>
                  <a:gd name="T0" fmla="*/ 257 w 399"/>
                  <a:gd name="T1" fmla="*/ 236 h 396"/>
                  <a:gd name="T2" fmla="*/ 241 w 399"/>
                  <a:gd name="T3" fmla="*/ 219 h 396"/>
                  <a:gd name="T4" fmla="*/ 399 w 399"/>
                  <a:gd name="T5" fmla="*/ 61 h 396"/>
                  <a:gd name="T6" fmla="*/ 335 w 399"/>
                  <a:gd name="T7" fmla="*/ 0 h 396"/>
                  <a:gd name="T8" fmla="*/ 179 w 399"/>
                  <a:gd name="T9" fmla="*/ 156 h 396"/>
                  <a:gd name="T10" fmla="*/ 160 w 399"/>
                  <a:gd name="T11" fmla="*/ 139 h 396"/>
                  <a:gd name="T12" fmla="*/ 125 w 399"/>
                  <a:gd name="T13" fmla="*/ 160 h 396"/>
                  <a:gd name="T14" fmla="*/ 0 w 399"/>
                  <a:gd name="T15" fmla="*/ 359 h 396"/>
                  <a:gd name="T16" fmla="*/ 38 w 399"/>
                  <a:gd name="T17" fmla="*/ 396 h 396"/>
                  <a:gd name="T18" fmla="*/ 236 w 399"/>
                  <a:gd name="T19" fmla="*/ 274 h 396"/>
                  <a:gd name="T20" fmla="*/ 257 w 399"/>
                  <a:gd name="T21" fmla="*/ 23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396">
                    <a:moveTo>
                      <a:pt x="257" y="236"/>
                    </a:moveTo>
                    <a:lnTo>
                      <a:pt x="241" y="219"/>
                    </a:lnTo>
                    <a:lnTo>
                      <a:pt x="399" y="61"/>
                    </a:lnTo>
                    <a:lnTo>
                      <a:pt x="335" y="0"/>
                    </a:lnTo>
                    <a:lnTo>
                      <a:pt x="179" y="156"/>
                    </a:lnTo>
                    <a:lnTo>
                      <a:pt x="160" y="139"/>
                    </a:lnTo>
                    <a:lnTo>
                      <a:pt x="125" y="160"/>
                    </a:lnTo>
                    <a:lnTo>
                      <a:pt x="0" y="359"/>
                    </a:lnTo>
                    <a:lnTo>
                      <a:pt x="38" y="396"/>
                    </a:lnTo>
                    <a:lnTo>
                      <a:pt x="236" y="274"/>
                    </a:lnTo>
                    <a:lnTo>
                      <a:pt x="257" y="2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5" name="Freeform 246"/>
              <p:cNvSpPr/>
              <p:nvPr/>
            </p:nvSpPr>
            <p:spPr bwMode="auto">
              <a:xfrm>
                <a:off x="4076704" y="3771898"/>
                <a:ext cx="671513" cy="669923"/>
              </a:xfrm>
              <a:custGeom>
                <a:avLst/>
                <a:gdLst>
                  <a:gd name="T0" fmla="*/ 90 w 179"/>
                  <a:gd name="T1" fmla="*/ 0 h 179"/>
                  <a:gd name="T2" fmla="*/ 67 w 179"/>
                  <a:gd name="T3" fmla="*/ 3 h 179"/>
                  <a:gd name="T4" fmla="*/ 70 w 179"/>
                  <a:gd name="T5" fmla="*/ 5 h 179"/>
                  <a:gd name="T6" fmla="*/ 102 w 179"/>
                  <a:gd name="T7" fmla="*/ 37 h 179"/>
                  <a:gd name="T8" fmla="*/ 102 w 179"/>
                  <a:gd name="T9" fmla="*/ 96 h 179"/>
                  <a:gd name="T10" fmla="*/ 42 w 179"/>
                  <a:gd name="T11" fmla="*/ 96 h 179"/>
                  <a:gd name="T12" fmla="*/ 10 w 179"/>
                  <a:gd name="T13" fmla="*/ 64 h 179"/>
                  <a:gd name="T14" fmla="*/ 6 w 179"/>
                  <a:gd name="T15" fmla="*/ 59 h 179"/>
                  <a:gd name="T16" fmla="*/ 0 w 179"/>
                  <a:gd name="T17" fmla="*/ 89 h 179"/>
                  <a:gd name="T18" fmla="*/ 90 w 179"/>
                  <a:gd name="T19" fmla="*/ 179 h 179"/>
                  <a:gd name="T20" fmla="*/ 179 w 179"/>
                  <a:gd name="T21" fmla="*/ 89 h 179"/>
                  <a:gd name="T22" fmla="*/ 90 w 179"/>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9">
                    <a:moveTo>
                      <a:pt x="90" y="0"/>
                    </a:moveTo>
                    <a:cubicBezTo>
                      <a:pt x="82" y="0"/>
                      <a:pt x="75" y="1"/>
                      <a:pt x="67" y="3"/>
                    </a:cubicBezTo>
                    <a:cubicBezTo>
                      <a:pt x="68" y="4"/>
                      <a:pt x="69" y="4"/>
                      <a:pt x="70" y="5"/>
                    </a:cubicBezTo>
                    <a:cubicBezTo>
                      <a:pt x="102" y="37"/>
                      <a:pt x="102" y="37"/>
                      <a:pt x="102" y="37"/>
                    </a:cubicBezTo>
                    <a:cubicBezTo>
                      <a:pt x="118" y="53"/>
                      <a:pt x="118" y="80"/>
                      <a:pt x="102" y="96"/>
                    </a:cubicBezTo>
                    <a:cubicBezTo>
                      <a:pt x="85" y="113"/>
                      <a:pt x="59" y="113"/>
                      <a:pt x="42" y="96"/>
                    </a:cubicBezTo>
                    <a:cubicBezTo>
                      <a:pt x="10" y="64"/>
                      <a:pt x="10" y="64"/>
                      <a:pt x="10" y="64"/>
                    </a:cubicBezTo>
                    <a:cubicBezTo>
                      <a:pt x="9" y="63"/>
                      <a:pt x="7" y="61"/>
                      <a:pt x="6" y="59"/>
                    </a:cubicBezTo>
                    <a:cubicBezTo>
                      <a:pt x="2" y="68"/>
                      <a:pt x="0" y="79"/>
                      <a:pt x="0" y="89"/>
                    </a:cubicBezTo>
                    <a:cubicBezTo>
                      <a:pt x="0" y="139"/>
                      <a:pt x="40" y="179"/>
                      <a:pt x="90" y="179"/>
                    </a:cubicBezTo>
                    <a:cubicBezTo>
                      <a:pt x="139" y="179"/>
                      <a:pt x="179" y="139"/>
                      <a:pt x="179" y="89"/>
                    </a:cubicBezTo>
                    <a:cubicBezTo>
                      <a:pt x="179" y="40"/>
                      <a:pt x="139" y="0"/>
                      <a:pt x="9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6" name="Freeform 247"/>
              <p:cNvSpPr>
                <a:spLocks noEditPoints="1"/>
              </p:cNvSpPr>
              <p:nvPr/>
            </p:nvSpPr>
            <p:spPr bwMode="auto">
              <a:xfrm>
                <a:off x="4905373" y="4565649"/>
                <a:ext cx="604837" cy="603251"/>
              </a:xfrm>
              <a:custGeom>
                <a:avLst/>
                <a:gdLst>
                  <a:gd name="T0" fmla="*/ 142 w 161"/>
                  <a:gd name="T1" fmla="*/ 142 h 161"/>
                  <a:gd name="T2" fmla="*/ 142 w 161"/>
                  <a:gd name="T3" fmla="*/ 71 h 161"/>
                  <a:gd name="T4" fmla="*/ 70 w 161"/>
                  <a:gd name="T5" fmla="*/ 0 h 161"/>
                  <a:gd name="T6" fmla="*/ 0 w 161"/>
                  <a:gd name="T7" fmla="*/ 70 h 161"/>
                  <a:gd name="T8" fmla="*/ 72 w 161"/>
                  <a:gd name="T9" fmla="*/ 142 h 161"/>
                  <a:gd name="T10" fmla="*/ 142 w 161"/>
                  <a:gd name="T11" fmla="*/ 142 h 161"/>
                  <a:gd name="T12" fmla="*/ 94 w 161"/>
                  <a:gd name="T13" fmla="*/ 94 h 161"/>
                  <a:gd name="T14" fmla="*/ 123 w 161"/>
                  <a:gd name="T15" fmla="*/ 94 h 161"/>
                  <a:gd name="T16" fmla="*/ 123 w 161"/>
                  <a:gd name="T17" fmla="*/ 123 h 161"/>
                  <a:gd name="T18" fmla="*/ 94 w 161"/>
                  <a:gd name="T19" fmla="*/ 123 h 161"/>
                  <a:gd name="T20" fmla="*/ 94 w 161"/>
                  <a:gd name="T21" fmla="*/ 9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1">
                    <a:moveTo>
                      <a:pt x="142" y="142"/>
                    </a:moveTo>
                    <a:cubicBezTo>
                      <a:pt x="161" y="122"/>
                      <a:pt x="161" y="91"/>
                      <a:pt x="142" y="71"/>
                    </a:cubicBezTo>
                    <a:cubicBezTo>
                      <a:pt x="70" y="0"/>
                      <a:pt x="70" y="0"/>
                      <a:pt x="70" y="0"/>
                    </a:cubicBezTo>
                    <a:cubicBezTo>
                      <a:pt x="0" y="70"/>
                      <a:pt x="0" y="70"/>
                      <a:pt x="0" y="70"/>
                    </a:cubicBezTo>
                    <a:cubicBezTo>
                      <a:pt x="72" y="142"/>
                      <a:pt x="72" y="142"/>
                      <a:pt x="72" y="142"/>
                    </a:cubicBezTo>
                    <a:cubicBezTo>
                      <a:pt x="91" y="161"/>
                      <a:pt x="122" y="161"/>
                      <a:pt x="142" y="142"/>
                    </a:cubicBezTo>
                    <a:close/>
                    <a:moveTo>
                      <a:pt x="94" y="94"/>
                    </a:moveTo>
                    <a:cubicBezTo>
                      <a:pt x="102" y="86"/>
                      <a:pt x="115" y="86"/>
                      <a:pt x="123" y="94"/>
                    </a:cubicBezTo>
                    <a:cubicBezTo>
                      <a:pt x="131" y="102"/>
                      <a:pt x="131" y="115"/>
                      <a:pt x="123" y="123"/>
                    </a:cubicBezTo>
                    <a:cubicBezTo>
                      <a:pt x="115" y="131"/>
                      <a:pt x="102" y="131"/>
                      <a:pt x="94" y="123"/>
                    </a:cubicBezTo>
                    <a:cubicBezTo>
                      <a:pt x="86" y="115"/>
                      <a:pt x="86" y="102"/>
                      <a:pt x="94" y="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grpSp>
        <p:nvGrpSpPr>
          <p:cNvPr id="77" name="组合 76"/>
          <p:cNvGrpSpPr/>
          <p:nvPr/>
        </p:nvGrpSpPr>
        <p:grpSpPr>
          <a:xfrm>
            <a:off x="8932096" y="4193131"/>
            <a:ext cx="1342955" cy="1636136"/>
            <a:chOff x="6699072" y="3144848"/>
            <a:chExt cx="1007216" cy="1227102"/>
          </a:xfrm>
        </p:grpSpPr>
        <p:grpSp>
          <p:nvGrpSpPr>
            <p:cNvPr id="78" name="组合 77"/>
            <p:cNvGrpSpPr/>
            <p:nvPr/>
          </p:nvGrpSpPr>
          <p:grpSpPr>
            <a:xfrm rot="10800000">
              <a:off x="6699072" y="3144848"/>
              <a:ext cx="1007216" cy="1227102"/>
              <a:chOff x="3058445" y="3397615"/>
              <a:chExt cx="1089941" cy="1327886"/>
            </a:xfrm>
          </p:grpSpPr>
          <p:sp>
            <p:nvSpPr>
              <p:cNvPr id="80" name="等腰三角形 80"/>
              <p:cNvSpPr/>
              <p:nvPr/>
            </p:nvSpPr>
            <p:spPr>
              <a:xfrm flipV="1">
                <a:off x="3058445" y="3397615"/>
                <a:ext cx="1089941" cy="1327886"/>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accent4"/>
              </a:solidFill>
              <a:ln w="254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1" name="等腰三角形 80"/>
              <p:cNvSpPr/>
              <p:nvPr/>
            </p:nvSpPr>
            <p:spPr>
              <a:xfrm flipV="1">
                <a:off x="3229972" y="3573374"/>
                <a:ext cx="746886" cy="909940"/>
              </a:xfrm>
              <a:custGeom>
                <a:avLst/>
                <a:gdLst/>
                <a:ahLst/>
                <a:cxnLst/>
                <a:rect l="l" t="t" r="r" b="b"/>
                <a:pathLst>
                  <a:path w="712054" h="867501">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79" name="Freeform 194"/>
            <p:cNvSpPr>
              <a:spLocks noEditPoints="1"/>
            </p:cNvSpPr>
            <p:nvPr/>
          </p:nvSpPr>
          <p:spPr bwMode="auto">
            <a:xfrm>
              <a:off x="7001189" y="3688772"/>
              <a:ext cx="415405" cy="336511"/>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2" name="直接连接符 81"/>
          <p:cNvCxnSpPr/>
          <p:nvPr/>
        </p:nvCxnSpPr>
        <p:spPr>
          <a:xfrm>
            <a:off x="763146" y="3806227"/>
            <a:ext cx="10665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16" presetClass="entr" presetSubtype="37"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barn(outVertical)">
                                      <p:cBhvr>
                                        <p:cTn id="10" dur="500"/>
                                        <p:tgtEl>
                                          <p:spTgt spid="82"/>
                                        </p:tgtEl>
                                      </p:cBhvr>
                                    </p:animEffect>
                                  </p:childTnLst>
                                </p:cTn>
                              </p:par>
                            </p:childTnLst>
                          </p:cTn>
                        </p:par>
                        <p:par>
                          <p:cTn id="11" fill="hold">
                            <p:stCondLst>
                              <p:cond delay="500"/>
                            </p:stCondLst>
                            <p:childTnLst>
                              <p:par>
                                <p:cTn id="12" presetID="23" presetClass="entr" presetSubtype="3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4*#ppt_w"/>
                                          </p:val>
                                        </p:tav>
                                        <p:tav tm="100000">
                                          <p:val>
                                            <p:strVal val="#ppt_w"/>
                                          </p:val>
                                        </p:tav>
                                      </p:tavLst>
                                    </p:anim>
                                    <p:anim calcmode="lin" valueType="num">
                                      <p:cBhvr>
                                        <p:cTn id="15" dur="500" fill="hold"/>
                                        <p:tgtEl>
                                          <p:spTgt spid="12"/>
                                        </p:tgtEl>
                                        <p:attrNameLst>
                                          <p:attrName>ppt_h</p:attrName>
                                        </p:attrNameLst>
                                      </p:cBhvr>
                                      <p:tavLst>
                                        <p:tav tm="0">
                                          <p:val>
                                            <p:strVal val="4*#ppt_h"/>
                                          </p:val>
                                        </p:tav>
                                        <p:tav tm="100000">
                                          <p:val>
                                            <p:strVal val="#ppt_h"/>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anim calcmode="lin" valueType="num">
                                      <p:cBhvr>
                                        <p:cTn id="20" dur="1000" fill="hold"/>
                                        <p:tgtEl>
                                          <p:spTgt spid="69"/>
                                        </p:tgtEl>
                                        <p:attrNameLst>
                                          <p:attrName>ppt_x</p:attrName>
                                        </p:attrNameLst>
                                      </p:cBhvr>
                                      <p:tavLst>
                                        <p:tav tm="0">
                                          <p:val>
                                            <p:strVal val="#ppt_x"/>
                                          </p:val>
                                        </p:tav>
                                        <p:tav tm="100000">
                                          <p:val>
                                            <p:strVal val="#ppt_x"/>
                                          </p:val>
                                        </p:tav>
                                      </p:tavLst>
                                    </p:anim>
                                    <p:anim calcmode="lin" valueType="num">
                                      <p:cBhvr>
                                        <p:cTn id="21" dur="1000" fill="hold"/>
                                        <p:tgtEl>
                                          <p:spTgt spid="6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ppt_x</p:attrName>
                                        </p:attrNameLst>
                                      </p:cBhvr>
                                      <p:tavLst>
                                        <p:tav tm="0">
                                          <p:val>
                                            <p:strVal val="#ppt_x-#ppt_w*1.125000"/>
                                          </p:val>
                                        </p:tav>
                                        <p:tav tm="100000">
                                          <p:val>
                                            <p:strVal val="#ppt_x"/>
                                          </p:val>
                                        </p:tav>
                                      </p:tavLst>
                                    </p:anim>
                                    <p:animEffect transition="in" filter="wipe(right)">
                                      <p:cBhvr>
                                        <p:cTn id="26" dur="500"/>
                                        <p:tgtEl>
                                          <p:spTgt spid="8"/>
                                        </p:tgtEl>
                                      </p:cBhvr>
                                    </p:animEffect>
                                  </p:childTnLst>
                                </p:cTn>
                              </p:par>
                            </p:childTnLst>
                          </p:cTn>
                        </p:par>
                        <p:par>
                          <p:cTn id="27" fill="hold">
                            <p:stCondLst>
                              <p:cond delay="2500"/>
                            </p:stCondLst>
                            <p:childTnLst>
                              <p:par>
                                <p:cTn id="28" presetID="23" presetClass="entr" presetSubtype="3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strVal val="4*#ppt_w"/>
                                          </p:val>
                                        </p:tav>
                                        <p:tav tm="100000">
                                          <p:val>
                                            <p:strVal val="#ppt_w"/>
                                          </p:val>
                                        </p:tav>
                                      </p:tavLst>
                                    </p:anim>
                                    <p:anim calcmode="lin" valueType="num">
                                      <p:cBhvr>
                                        <p:cTn id="31" dur="500" fill="hold"/>
                                        <p:tgtEl>
                                          <p:spTgt spid="18"/>
                                        </p:tgtEl>
                                        <p:attrNameLst>
                                          <p:attrName>ppt_h</p:attrName>
                                        </p:attrNameLst>
                                      </p:cBhvr>
                                      <p:tavLst>
                                        <p:tav tm="0">
                                          <p:val>
                                            <p:strVal val="4*#ppt_h"/>
                                          </p:val>
                                        </p:tav>
                                        <p:tav tm="100000">
                                          <p:val>
                                            <p:strVal val="#ppt_h"/>
                                          </p:val>
                                        </p:tav>
                                      </p:tavLst>
                                    </p:anim>
                                  </p:childTnLst>
                                </p:cTn>
                              </p:par>
                            </p:childTnLst>
                          </p:cTn>
                        </p:par>
                        <p:par>
                          <p:cTn id="32" fill="hold">
                            <p:stCondLst>
                              <p:cond delay="3000"/>
                            </p:stCondLst>
                            <p:childTnLst>
                              <p:par>
                                <p:cTn id="33" presetID="47"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12" presetClass="entr" presetSubtype="2"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p:tgtEl>
                                          <p:spTgt spid="45"/>
                                        </p:tgtEl>
                                        <p:attrNameLst>
                                          <p:attrName>ppt_x</p:attrName>
                                        </p:attrNameLst>
                                      </p:cBhvr>
                                      <p:tavLst>
                                        <p:tav tm="0">
                                          <p:val>
                                            <p:strVal val="#ppt_x+#ppt_w*1.125000"/>
                                          </p:val>
                                        </p:tav>
                                        <p:tav tm="100000">
                                          <p:val>
                                            <p:strVal val="#ppt_x"/>
                                          </p:val>
                                        </p:tav>
                                      </p:tavLst>
                                    </p:anim>
                                    <p:animEffect transition="in" filter="wipe(left)">
                                      <p:cBhvr>
                                        <p:cTn id="42" dur="500"/>
                                        <p:tgtEl>
                                          <p:spTgt spid="45"/>
                                        </p:tgtEl>
                                      </p:cBhvr>
                                    </p:animEffect>
                                  </p:childTnLst>
                                </p:cTn>
                              </p:par>
                            </p:childTnLst>
                          </p:cTn>
                        </p:par>
                        <p:par>
                          <p:cTn id="43" fill="hold">
                            <p:stCondLst>
                              <p:cond delay="4500"/>
                            </p:stCondLst>
                            <p:childTnLst>
                              <p:par>
                                <p:cTn id="44" presetID="23" presetClass="entr" presetSubtype="3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strVal val="4*#ppt_w"/>
                                          </p:val>
                                        </p:tav>
                                        <p:tav tm="100000">
                                          <p:val>
                                            <p:strVal val="#ppt_w"/>
                                          </p:val>
                                        </p:tav>
                                      </p:tavLst>
                                    </p:anim>
                                    <p:anim calcmode="lin" valueType="num">
                                      <p:cBhvr>
                                        <p:cTn id="47" dur="500" fill="hold"/>
                                        <p:tgtEl>
                                          <p:spTgt spid="21"/>
                                        </p:tgtEl>
                                        <p:attrNameLst>
                                          <p:attrName>ppt_h</p:attrName>
                                        </p:attrNameLst>
                                      </p:cBhvr>
                                      <p:tavLst>
                                        <p:tav tm="0">
                                          <p:val>
                                            <p:strVal val="4*#ppt_h"/>
                                          </p:val>
                                        </p:tav>
                                        <p:tav tm="100000">
                                          <p:val>
                                            <p:strVal val="#ppt_h"/>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12" presetClass="entr" presetSubtype="8"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p:tgtEl>
                                          <p:spTgt spid="36"/>
                                        </p:tgtEl>
                                        <p:attrNameLst>
                                          <p:attrName>ppt_x</p:attrName>
                                        </p:attrNameLst>
                                      </p:cBhvr>
                                      <p:tavLst>
                                        <p:tav tm="0">
                                          <p:val>
                                            <p:strVal val="#ppt_x-#ppt_w*1.125000"/>
                                          </p:val>
                                        </p:tav>
                                        <p:tav tm="100000">
                                          <p:val>
                                            <p:strVal val="#ppt_x"/>
                                          </p:val>
                                        </p:tav>
                                      </p:tavLst>
                                    </p:anim>
                                    <p:animEffect transition="in" filter="wipe(right)">
                                      <p:cBhvr>
                                        <p:cTn id="58" dur="500"/>
                                        <p:tgtEl>
                                          <p:spTgt spid="36"/>
                                        </p:tgtEl>
                                      </p:cBhvr>
                                    </p:animEffect>
                                  </p:childTnLst>
                                </p:cTn>
                              </p:par>
                            </p:childTnLst>
                          </p:cTn>
                        </p:par>
                        <p:par>
                          <p:cTn id="59" fill="hold">
                            <p:stCondLst>
                              <p:cond delay="6500"/>
                            </p:stCondLst>
                            <p:childTnLst>
                              <p:par>
                                <p:cTn id="60" presetID="23" presetClass="entr" presetSubtype="32"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strVal val="4*#ppt_w"/>
                                          </p:val>
                                        </p:tav>
                                        <p:tav tm="100000">
                                          <p:val>
                                            <p:strVal val="#ppt_w"/>
                                          </p:val>
                                        </p:tav>
                                      </p:tavLst>
                                    </p:anim>
                                    <p:anim calcmode="lin" valueType="num">
                                      <p:cBhvr>
                                        <p:cTn id="63" dur="500" fill="hold"/>
                                        <p:tgtEl>
                                          <p:spTgt spid="24"/>
                                        </p:tgtEl>
                                        <p:attrNameLst>
                                          <p:attrName>ppt_h</p:attrName>
                                        </p:attrNameLst>
                                      </p:cBhvr>
                                      <p:tavLst>
                                        <p:tav tm="0">
                                          <p:val>
                                            <p:strVal val="4*#ppt_h"/>
                                          </p:val>
                                        </p:tav>
                                        <p:tav tm="100000">
                                          <p:val>
                                            <p:strVal val="#ppt_h"/>
                                          </p:val>
                                        </p:tav>
                                      </p:tavLst>
                                    </p:anim>
                                  </p:childTnLst>
                                </p:cTn>
                              </p:par>
                            </p:childTnLst>
                          </p:cTn>
                        </p:par>
                        <p:par>
                          <p:cTn id="64" fill="hold">
                            <p:stCondLst>
                              <p:cond delay="7000"/>
                            </p:stCondLst>
                            <p:childTnLst>
                              <p:par>
                                <p:cTn id="65" presetID="47" presetClass="entr" presetSubtype="0" fill="hold"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anim calcmode="lin" valueType="num">
                                      <p:cBhvr>
                                        <p:cTn id="68" dur="1000" fill="hold"/>
                                        <p:tgtEl>
                                          <p:spTgt spid="77"/>
                                        </p:tgtEl>
                                        <p:attrNameLst>
                                          <p:attrName>ppt_x</p:attrName>
                                        </p:attrNameLst>
                                      </p:cBhvr>
                                      <p:tavLst>
                                        <p:tav tm="0">
                                          <p:val>
                                            <p:strVal val="#ppt_x"/>
                                          </p:val>
                                        </p:tav>
                                        <p:tav tm="100000">
                                          <p:val>
                                            <p:strVal val="#ppt_x"/>
                                          </p:val>
                                        </p:tav>
                                      </p:tavLst>
                                    </p:anim>
                                    <p:anim calcmode="lin" valueType="num">
                                      <p:cBhvr>
                                        <p:cTn id="69" dur="1000" fill="hold"/>
                                        <p:tgtEl>
                                          <p:spTgt spid="77"/>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12" presetClass="entr" presetSubtype="2"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p:tgtEl>
                                          <p:spTgt spid="48"/>
                                        </p:tgtEl>
                                        <p:attrNameLst>
                                          <p:attrName>ppt_x</p:attrName>
                                        </p:attrNameLst>
                                      </p:cBhvr>
                                      <p:tavLst>
                                        <p:tav tm="0">
                                          <p:val>
                                            <p:strVal val="#ppt_x+#ppt_w*1.125000"/>
                                          </p:val>
                                        </p:tav>
                                        <p:tav tm="100000">
                                          <p:val>
                                            <p:strVal val="#ppt_x"/>
                                          </p:val>
                                        </p:tav>
                                      </p:tavLst>
                                    </p:anim>
                                    <p:animEffect transition="in" filter="wipe(left)">
                                      <p:cBhvr>
                                        <p:cTn id="7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727334" y="1988841"/>
            <a:ext cx="1824567" cy="1824567"/>
            <a:chOff x="1473994" y="1921396"/>
            <a:chExt cx="1368425" cy="1368425"/>
          </a:xfrm>
        </p:grpSpPr>
        <p:sp>
          <p:nvSpPr>
            <p:cNvPr id="35" name="Oval 8"/>
            <p:cNvSpPr/>
            <p:nvPr/>
          </p:nvSpPr>
          <p:spPr bwMode="auto">
            <a:xfrm>
              <a:off x="1483519" y="1921396"/>
              <a:ext cx="1358900" cy="135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36" name="Pie 7"/>
            <p:cNvSpPr/>
            <p:nvPr/>
          </p:nvSpPr>
          <p:spPr bwMode="auto">
            <a:xfrm>
              <a:off x="1473994" y="1921396"/>
              <a:ext cx="1368425" cy="1368425"/>
            </a:xfrm>
            <a:prstGeom prst="pie">
              <a:avLst>
                <a:gd name="adj1" fmla="val 0"/>
                <a:gd name="adj2" fmla="val 131370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1865">
                <a:solidFill>
                  <a:schemeClr val="tx1"/>
                </a:solidFill>
                <a:latin typeface="微软雅黑" panose="020B0503020204020204" pitchFamily="34" charset="-122"/>
                <a:ea typeface="微软雅黑" panose="020B0503020204020204" pitchFamily="34" charset="-122"/>
              </a:endParaRPr>
            </a:p>
          </p:txBody>
        </p:sp>
        <p:sp useBgFill="1">
          <p:nvSpPr>
            <p:cNvPr id="43" name="Oval 13"/>
            <p:cNvSpPr/>
            <p:nvPr/>
          </p:nvSpPr>
          <p:spPr bwMode="auto">
            <a:xfrm>
              <a:off x="1680518" y="2119983"/>
              <a:ext cx="963314" cy="963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44" name="Rectangle 25"/>
            <p:cNvSpPr>
              <a:spLocks noChangeArrowheads="1"/>
            </p:cNvSpPr>
            <p:nvPr/>
          </p:nvSpPr>
          <p:spPr bwMode="auto">
            <a:xfrm>
              <a:off x="1782636" y="2378398"/>
              <a:ext cx="7732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3200">
                  <a:solidFill>
                    <a:schemeClr val="accent1"/>
                  </a:solidFill>
                  <a:latin typeface="微软雅黑" panose="020B0503020204020204" pitchFamily="34" charset="-122"/>
                  <a:ea typeface="微软雅黑" panose="020B0503020204020204" pitchFamily="34" charset="-122"/>
                </a:rPr>
                <a:t>65%</a:t>
              </a:r>
              <a:endParaRPr lang="bg-BG" altLang="zh-CN" sz="3200">
                <a:solidFill>
                  <a:schemeClr val="accent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032649" y="1988841"/>
            <a:ext cx="1824567" cy="1824567"/>
            <a:chOff x="3083719" y="1921396"/>
            <a:chExt cx="1368425" cy="1368425"/>
          </a:xfrm>
        </p:grpSpPr>
        <p:sp>
          <p:nvSpPr>
            <p:cNvPr id="46" name="Oval 29"/>
            <p:cNvSpPr/>
            <p:nvPr/>
          </p:nvSpPr>
          <p:spPr bwMode="auto">
            <a:xfrm>
              <a:off x="3093244" y="1921396"/>
              <a:ext cx="1358900" cy="135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47" name="Pie 30"/>
            <p:cNvSpPr/>
            <p:nvPr/>
          </p:nvSpPr>
          <p:spPr bwMode="auto">
            <a:xfrm>
              <a:off x="3083719" y="1921396"/>
              <a:ext cx="1368425" cy="1368425"/>
            </a:xfrm>
            <a:prstGeom prst="pie">
              <a:avLst>
                <a:gd name="adj1" fmla="val 0"/>
                <a:gd name="adj2" fmla="val 181892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1865">
                <a:solidFill>
                  <a:schemeClr val="tx1"/>
                </a:solidFill>
                <a:latin typeface="微软雅黑" panose="020B0503020204020204" pitchFamily="34" charset="-122"/>
                <a:ea typeface="微软雅黑" panose="020B0503020204020204" pitchFamily="34" charset="-122"/>
              </a:endParaRPr>
            </a:p>
          </p:txBody>
        </p:sp>
        <p:sp useBgFill="1">
          <p:nvSpPr>
            <p:cNvPr id="48" name="Oval 31"/>
            <p:cNvSpPr>
              <a:spLocks noChangeAspect="1"/>
            </p:cNvSpPr>
            <p:nvPr/>
          </p:nvSpPr>
          <p:spPr bwMode="auto">
            <a:xfrm>
              <a:off x="3290294" y="2118446"/>
              <a:ext cx="964800" cy="96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49" name="Rectangle 32"/>
            <p:cNvSpPr>
              <a:spLocks noChangeArrowheads="1"/>
            </p:cNvSpPr>
            <p:nvPr/>
          </p:nvSpPr>
          <p:spPr bwMode="auto">
            <a:xfrm>
              <a:off x="3392361" y="2378398"/>
              <a:ext cx="7732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3200">
                  <a:solidFill>
                    <a:schemeClr val="accent2"/>
                  </a:solidFill>
                  <a:latin typeface="微软雅黑" panose="020B0503020204020204" pitchFamily="34" charset="-122"/>
                  <a:ea typeface="微软雅黑" panose="020B0503020204020204" pitchFamily="34" charset="-122"/>
                </a:rPr>
                <a:t>82%</a:t>
              </a:r>
              <a:endParaRPr lang="bg-BG" altLang="zh-CN" sz="3200">
                <a:solidFill>
                  <a:schemeClr val="accent2"/>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337964" y="1988841"/>
            <a:ext cx="1822449" cy="1824567"/>
            <a:chOff x="4693444" y="1921396"/>
            <a:chExt cx="1366837" cy="1368425"/>
          </a:xfrm>
        </p:grpSpPr>
        <p:sp>
          <p:nvSpPr>
            <p:cNvPr id="51" name="Oval 35"/>
            <p:cNvSpPr/>
            <p:nvPr/>
          </p:nvSpPr>
          <p:spPr bwMode="auto">
            <a:xfrm>
              <a:off x="4702969" y="1921396"/>
              <a:ext cx="1357312" cy="135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52" name="Pie 36"/>
            <p:cNvSpPr/>
            <p:nvPr/>
          </p:nvSpPr>
          <p:spPr bwMode="auto">
            <a:xfrm>
              <a:off x="4693444" y="1921396"/>
              <a:ext cx="1366837" cy="1368425"/>
            </a:xfrm>
            <a:prstGeom prst="pie">
              <a:avLst>
                <a:gd name="adj1" fmla="val 0"/>
                <a:gd name="adj2" fmla="val 9667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1865">
                <a:solidFill>
                  <a:schemeClr val="tx1"/>
                </a:solidFill>
                <a:latin typeface="微软雅黑" panose="020B0503020204020204" pitchFamily="34" charset="-122"/>
                <a:ea typeface="微软雅黑" panose="020B0503020204020204" pitchFamily="34" charset="-122"/>
              </a:endParaRPr>
            </a:p>
          </p:txBody>
        </p:sp>
        <p:sp useBgFill="1">
          <p:nvSpPr>
            <p:cNvPr id="53" name="Oval 37"/>
            <p:cNvSpPr/>
            <p:nvPr/>
          </p:nvSpPr>
          <p:spPr bwMode="auto">
            <a:xfrm>
              <a:off x="4899225" y="2118446"/>
              <a:ext cx="964800" cy="96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54" name="Rectangle 38"/>
            <p:cNvSpPr>
              <a:spLocks noChangeArrowheads="1"/>
            </p:cNvSpPr>
            <p:nvPr/>
          </p:nvSpPr>
          <p:spPr bwMode="auto">
            <a:xfrm>
              <a:off x="5001279" y="2378398"/>
              <a:ext cx="7732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3200">
                  <a:solidFill>
                    <a:schemeClr val="accent3"/>
                  </a:solidFill>
                  <a:latin typeface="微软雅黑" panose="020B0503020204020204" pitchFamily="34" charset="-122"/>
                  <a:ea typeface="微软雅黑" panose="020B0503020204020204" pitchFamily="34" charset="-122"/>
                </a:rPr>
                <a:t>44%</a:t>
              </a:r>
              <a:endParaRPr lang="bg-BG" altLang="zh-CN" sz="3200">
                <a:solidFill>
                  <a:schemeClr val="accent3"/>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8641161" y="1988841"/>
            <a:ext cx="1822449" cy="1824567"/>
            <a:chOff x="6303169" y="1921396"/>
            <a:chExt cx="1366837" cy="1368425"/>
          </a:xfrm>
        </p:grpSpPr>
        <p:sp>
          <p:nvSpPr>
            <p:cNvPr id="56" name="Oval 41"/>
            <p:cNvSpPr/>
            <p:nvPr/>
          </p:nvSpPr>
          <p:spPr bwMode="auto">
            <a:xfrm>
              <a:off x="6312694" y="1921396"/>
              <a:ext cx="1357312" cy="135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57" name="Pie 42"/>
            <p:cNvSpPr/>
            <p:nvPr/>
          </p:nvSpPr>
          <p:spPr bwMode="auto">
            <a:xfrm>
              <a:off x="6303169" y="1921396"/>
              <a:ext cx="1366837" cy="1368425"/>
            </a:xfrm>
            <a:prstGeom prst="pie">
              <a:avLst>
                <a:gd name="adj1" fmla="val 0"/>
                <a:gd name="adj2" fmla="val 147661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1865">
                <a:solidFill>
                  <a:schemeClr val="tx1"/>
                </a:solidFill>
                <a:latin typeface="微软雅黑" panose="020B0503020204020204" pitchFamily="34" charset="-122"/>
                <a:ea typeface="微软雅黑" panose="020B0503020204020204" pitchFamily="34" charset="-122"/>
              </a:endParaRPr>
            </a:p>
          </p:txBody>
        </p:sp>
        <p:sp useBgFill="1">
          <p:nvSpPr>
            <p:cNvPr id="58" name="Oval 43"/>
            <p:cNvSpPr>
              <a:spLocks noChangeAspect="1"/>
            </p:cNvSpPr>
            <p:nvPr/>
          </p:nvSpPr>
          <p:spPr bwMode="auto">
            <a:xfrm>
              <a:off x="6509559" y="2118446"/>
              <a:ext cx="963582" cy="96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zh-CN" altLang="zh-CN" sz="1865">
                <a:solidFill>
                  <a:srgbClr val="FFFFFF"/>
                </a:solidFill>
                <a:latin typeface="微软雅黑" panose="020B0503020204020204" pitchFamily="34" charset="-122"/>
                <a:ea typeface="微软雅黑" panose="020B0503020204020204" pitchFamily="34" charset="-122"/>
              </a:endParaRPr>
            </a:p>
          </p:txBody>
        </p:sp>
        <p:sp>
          <p:nvSpPr>
            <p:cNvPr id="59" name="Rectangle 44"/>
            <p:cNvSpPr>
              <a:spLocks noChangeArrowheads="1"/>
            </p:cNvSpPr>
            <p:nvPr/>
          </p:nvSpPr>
          <p:spPr bwMode="auto">
            <a:xfrm>
              <a:off x="6611004" y="2408015"/>
              <a:ext cx="7732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3200">
                  <a:solidFill>
                    <a:schemeClr val="accent4"/>
                  </a:solidFill>
                  <a:latin typeface="微软雅黑" panose="020B0503020204020204" pitchFamily="34" charset="-122"/>
                  <a:ea typeface="微软雅黑" panose="020B0503020204020204" pitchFamily="34" charset="-122"/>
                </a:rPr>
                <a:t>73%</a:t>
              </a:r>
              <a:endParaRPr lang="bg-BG" altLang="zh-CN" sz="3200">
                <a:solidFill>
                  <a:schemeClr val="accent4"/>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1487488" y="4567541"/>
            <a:ext cx="2304256" cy="1138773"/>
          </a:xfrm>
          <a:prstGeom prst="rect">
            <a:avLst/>
          </a:prstGeom>
          <a:noFill/>
        </p:spPr>
        <p:txBody>
          <a:bodyPr wrap="square" rtlCol="0">
            <a:spAutoFit/>
          </a:bodyPr>
          <a:lstStyle/>
          <a:p>
            <a:pPr algn="ctr"/>
            <a:r>
              <a:rPr lang="zh-CN" altLang="en-US" sz="2135"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135" b="1">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106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符合</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语言描述尽量简洁生动。</a:t>
            </a:r>
          </a:p>
        </p:txBody>
      </p:sp>
      <p:sp>
        <p:nvSpPr>
          <p:cNvPr id="61" name="TextBox 60"/>
          <p:cNvSpPr txBox="1"/>
          <p:nvPr/>
        </p:nvSpPr>
        <p:spPr>
          <a:xfrm>
            <a:off x="3807568" y="4567541"/>
            <a:ext cx="2304256" cy="1138773"/>
          </a:xfrm>
          <a:prstGeom prst="rect">
            <a:avLst/>
          </a:prstGeom>
          <a:noFill/>
        </p:spPr>
        <p:txBody>
          <a:bodyPr wrap="square" rtlCol="0">
            <a:spAutoFit/>
          </a:bodyPr>
          <a:lstStyle/>
          <a:p>
            <a:pPr algn="ctr"/>
            <a:r>
              <a:rPr lang="zh-CN" altLang="en-US" sz="2135"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135" b="1">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106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符合</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语言描述尽量简洁生动。</a:t>
            </a:r>
          </a:p>
        </p:txBody>
      </p:sp>
      <p:sp>
        <p:nvSpPr>
          <p:cNvPr id="62" name="TextBox 61"/>
          <p:cNvSpPr txBox="1"/>
          <p:nvPr/>
        </p:nvSpPr>
        <p:spPr>
          <a:xfrm>
            <a:off x="6111805" y="4567541"/>
            <a:ext cx="2304256" cy="1138773"/>
          </a:xfrm>
          <a:prstGeom prst="rect">
            <a:avLst/>
          </a:prstGeom>
          <a:noFill/>
        </p:spPr>
        <p:txBody>
          <a:bodyPr wrap="square" rtlCol="0">
            <a:spAutoFit/>
          </a:bodyPr>
          <a:lstStyle/>
          <a:p>
            <a:pPr algn="ctr"/>
            <a:r>
              <a:rPr lang="zh-CN" altLang="en-US" sz="2135"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135" b="1">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106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符合</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语言描述尽量简洁生动。</a:t>
            </a:r>
          </a:p>
        </p:txBody>
      </p:sp>
      <p:sp>
        <p:nvSpPr>
          <p:cNvPr id="63" name="TextBox 62"/>
          <p:cNvSpPr txBox="1"/>
          <p:nvPr/>
        </p:nvSpPr>
        <p:spPr>
          <a:xfrm>
            <a:off x="8416061" y="4567541"/>
            <a:ext cx="2304256" cy="1138773"/>
          </a:xfrm>
          <a:prstGeom prst="rect">
            <a:avLst/>
          </a:prstGeom>
          <a:noFill/>
        </p:spPr>
        <p:txBody>
          <a:bodyPr wrap="square" rtlCol="0">
            <a:spAutoFit/>
          </a:bodyPr>
          <a:lstStyle/>
          <a:p>
            <a:pPr algn="ctr"/>
            <a:r>
              <a:rPr lang="zh-CN" altLang="en-US" sz="2135"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135" b="1">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106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符合</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语言描述尽量简洁生动。</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par>
                                <p:cTn id="8" presetID="21"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heel(1)">
                                      <p:cBhvr>
                                        <p:cTn id="10" dur="2000"/>
                                        <p:tgtEl>
                                          <p:spTgt spid="45"/>
                                        </p:tgtEl>
                                      </p:cBhvr>
                                    </p:animEffect>
                                  </p:childTnLst>
                                </p:cTn>
                              </p:par>
                              <p:par>
                                <p:cTn id="11" presetID="21" presetClass="entr" presetSubtype="1"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heel(1)">
                                      <p:cBhvr>
                                        <p:cTn id="13" dur="2000"/>
                                        <p:tgtEl>
                                          <p:spTgt spid="50"/>
                                        </p:tgtEl>
                                      </p:cBhvr>
                                    </p:animEffect>
                                  </p:childTnLst>
                                </p:cTn>
                              </p:par>
                              <p:par>
                                <p:cTn id="14" presetID="21" presetClass="entr" presetSubtype="1"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heel(1)">
                                      <p:cBhvr>
                                        <p:cTn id="16" dur="2000"/>
                                        <p:tgtEl>
                                          <p:spTgt spid="55"/>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fill="hold"/>
                                        <p:tgtEl>
                                          <p:spTgt spid="60"/>
                                        </p:tgtEl>
                                        <p:attrNameLst>
                                          <p:attrName>ppt_x</p:attrName>
                                        </p:attrNameLst>
                                      </p:cBhvr>
                                      <p:tavLst>
                                        <p:tav tm="0">
                                          <p:val>
                                            <p:strVal val="#ppt_x"/>
                                          </p:val>
                                        </p:tav>
                                        <p:tav tm="100000">
                                          <p:val>
                                            <p:strVal val="#ppt_x"/>
                                          </p:val>
                                        </p:tav>
                                      </p:tavLst>
                                    </p:anim>
                                    <p:anim calcmode="lin" valueType="num">
                                      <p:cBhvr additive="base">
                                        <p:cTn id="21" dur="500" fill="hold"/>
                                        <p:tgtEl>
                                          <p:spTgt spid="6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61"/>
                                        </p:tgtEl>
                                        <p:attrNameLst>
                                          <p:attrName>style.visibility</p:attrName>
                                        </p:attrNameLst>
                                      </p:cBhvr>
                                      <p:to>
                                        <p:strVal val="visible"/>
                                      </p:to>
                                    </p:set>
                                    <p:anim calcmode="lin" valueType="num">
                                      <p:cBhvr additive="base">
                                        <p:cTn id="24" dur="500" fill="hold"/>
                                        <p:tgtEl>
                                          <p:spTgt spid="61"/>
                                        </p:tgtEl>
                                        <p:attrNameLst>
                                          <p:attrName>ppt_x</p:attrName>
                                        </p:attrNameLst>
                                      </p:cBhvr>
                                      <p:tavLst>
                                        <p:tav tm="0">
                                          <p:val>
                                            <p:strVal val="#ppt_x"/>
                                          </p:val>
                                        </p:tav>
                                        <p:tav tm="100000">
                                          <p:val>
                                            <p:strVal val="#ppt_x"/>
                                          </p:val>
                                        </p:tav>
                                      </p:tavLst>
                                    </p:anim>
                                    <p:anim calcmode="lin" valueType="num">
                                      <p:cBhvr additive="base">
                                        <p:cTn id="25" dur="500" fill="hold"/>
                                        <p:tgtEl>
                                          <p:spTgt spid="6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30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ppt_x"/>
                                          </p:val>
                                        </p:tav>
                                        <p:tav tm="100000">
                                          <p:val>
                                            <p:strVal val="#ppt_x"/>
                                          </p:val>
                                        </p:tav>
                                      </p:tavLst>
                                    </p:anim>
                                    <p:anim calcmode="lin" valueType="num">
                                      <p:cBhvr additive="base">
                                        <p:cTn id="29" dur="500" fill="hold"/>
                                        <p:tgtEl>
                                          <p:spTgt spid="6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ppt_x"/>
                                          </p:val>
                                        </p:tav>
                                        <p:tav tm="100000">
                                          <p:val>
                                            <p:strVal val="#ppt_x"/>
                                          </p:val>
                                        </p:tav>
                                      </p:tavLst>
                                    </p:anim>
                                    <p:anim calcmode="lin" valueType="num">
                                      <p:cBhvr additive="base">
                                        <p:cTn id="3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descr="FD1DDF730CE4456e89755B07FE1653D0# #Rectangle 13"/>
          <p:cNvSpPr>
            <a:spLocks noChangeArrowheads="1"/>
          </p:cNvSpPr>
          <p:nvPr/>
        </p:nvSpPr>
        <p:spPr bwMode="auto">
          <a:xfrm>
            <a:off x="1897010" y="2197046"/>
            <a:ext cx="2843933"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335">
                <a:latin typeface="微软雅黑" panose="020B0503020204020204" pitchFamily="34" charset="-122"/>
                <a:ea typeface="微软雅黑" panose="020B0503020204020204" pitchFamily="34" charset="-122"/>
              </a:rPr>
              <a:t>单击此处添加简短说明，</a:t>
            </a:r>
            <a:endParaRPr lang="en-US" altLang="zh-CN" sz="1335">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a:latin typeface="微软雅黑" panose="020B0503020204020204" pitchFamily="34" charset="-122"/>
                <a:ea typeface="微软雅黑" panose="020B0503020204020204" pitchFamily="34" charset="-122"/>
              </a:rPr>
              <a:t>添加简短说明文字，</a:t>
            </a:r>
            <a:endParaRPr lang="en-US" altLang="zh-CN" sz="1335">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a:latin typeface="微软雅黑" panose="020B0503020204020204" pitchFamily="34" charset="-122"/>
                <a:ea typeface="微软雅黑" panose="020B0503020204020204" pitchFamily="34" charset="-122"/>
              </a:rPr>
              <a:t>此项的具体说明文字添加此处。</a:t>
            </a:r>
            <a:endParaRPr lang="en-US" altLang="zh-CN" sz="1335">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1897010" y="4361880"/>
            <a:ext cx="2843933"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335">
                <a:latin typeface="微软雅黑" panose="020B0503020204020204" pitchFamily="34" charset="-122"/>
                <a:ea typeface="微软雅黑" panose="020B0503020204020204" pitchFamily="34" charset="-122"/>
              </a:rPr>
              <a:t>单击此处添加简短说明，</a:t>
            </a:r>
            <a:endParaRPr lang="en-US" altLang="zh-CN" sz="1335">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a:latin typeface="微软雅黑" panose="020B0503020204020204" pitchFamily="34" charset="-122"/>
                <a:ea typeface="微软雅黑" panose="020B0503020204020204" pitchFamily="34" charset="-122"/>
              </a:rPr>
              <a:t>添加简短说明文字，</a:t>
            </a:r>
            <a:endParaRPr lang="en-US" altLang="zh-CN" sz="1335">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a:latin typeface="微软雅黑" panose="020B0503020204020204" pitchFamily="34" charset="-122"/>
                <a:ea typeface="微软雅黑" panose="020B0503020204020204" pitchFamily="34" charset="-122"/>
              </a:rPr>
              <a:t>此项的具体说明文字添加此处。</a:t>
            </a:r>
            <a:endParaRPr lang="en-US" altLang="zh-CN" sz="1335">
              <a:latin typeface="微软雅黑" panose="020B0503020204020204" pitchFamily="34" charset="-122"/>
              <a:ea typeface="微软雅黑" panose="020B0503020204020204" pitchFamily="34" charset="-122"/>
            </a:endParaRPr>
          </a:p>
        </p:txBody>
      </p:sp>
      <p:sp>
        <p:nvSpPr>
          <p:cNvPr id="11" name="TextBox 10"/>
          <p:cNvSpPr txBox="1"/>
          <p:nvPr/>
        </p:nvSpPr>
        <p:spPr>
          <a:xfrm>
            <a:off x="1871570" y="1722907"/>
            <a:ext cx="2095445" cy="379656"/>
          </a:xfrm>
          <a:prstGeom prst="rect">
            <a:avLst/>
          </a:prstGeom>
          <a:noFill/>
        </p:spPr>
        <p:txBody>
          <a:bodyPr wrap="none" rtlCol="0">
            <a:spAutoFit/>
          </a:bodyPr>
          <a:lstStyle/>
          <a:p>
            <a:r>
              <a:rPr lang="zh-CN" altLang="en-US" sz="1865">
                <a:latin typeface="微软雅黑" panose="020B0503020204020204" pitchFamily="34" charset="-122"/>
                <a:ea typeface="微软雅黑" panose="020B0503020204020204" pitchFamily="34" charset="-122"/>
              </a:rPr>
              <a:t>点击输入标题文本</a:t>
            </a:r>
          </a:p>
        </p:txBody>
      </p:sp>
      <p:sp>
        <p:nvSpPr>
          <p:cNvPr id="12" name="TextBox 11"/>
          <p:cNvSpPr txBox="1"/>
          <p:nvPr/>
        </p:nvSpPr>
        <p:spPr>
          <a:xfrm>
            <a:off x="1871570" y="3901867"/>
            <a:ext cx="2095445" cy="379656"/>
          </a:xfrm>
          <a:prstGeom prst="rect">
            <a:avLst/>
          </a:prstGeom>
          <a:noFill/>
        </p:spPr>
        <p:txBody>
          <a:bodyPr wrap="none" rtlCol="0">
            <a:spAutoFit/>
          </a:bodyPr>
          <a:lstStyle/>
          <a:p>
            <a:r>
              <a:rPr lang="zh-CN" altLang="en-US" sz="1865">
                <a:latin typeface="微软雅黑" panose="020B0503020204020204" pitchFamily="34" charset="-122"/>
                <a:ea typeface="微软雅黑" panose="020B0503020204020204" pitchFamily="34" charset="-122"/>
              </a:rPr>
              <a:t>点击输入标题文本</a:t>
            </a:r>
          </a:p>
        </p:txBody>
      </p:sp>
      <p:sp>
        <p:nvSpPr>
          <p:cNvPr id="13" name="Rectangle 13" descr="FD1DDF730CE4456e89755B07FE1653D0# #Rectangle 13"/>
          <p:cNvSpPr>
            <a:spLocks noChangeArrowheads="1"/>
          </p:cNvSpPr>
          <p:nvPr/>
        </p:nvSpPr>
        <p:spPr bwMode="auto">
          <a:xfrm>
            <a:off x="7555242" y="3276940"/>
            <a:ext cx="2843933"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a:latin typeface="微软雅黑" panose="020B0503020204020204" pitchFamily="34" charset="-122"/>
                <a:ea typeface="微软雅黑" panose="020B0503020204020204" pitchFamily="34" charset="-122"/>
              </a:rPr>
              <a:t>单击此处添加简短说明，</a:t>
            </a:r>
            <a:endParaRPr lang="en-US" altLang="zh-CN" sz="1335">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a:latin typeface="微软雅黑" panose="020B0503020204020204" pitchFamily="34" charset="-122"/>
                <a:ea typeface="微软雅黑" panose="020B0503020204020204" pitchFamily="34" charset="-122"/>
              </a:rPr>
              <a:t>添加简短说明文字，</a:t>
            </a:r>
            <a:endParaRPr lang="en-US" altLang="zh-CN" sz="1335">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a:latin typeface="微软雅黑" panose="020B0503020204020204" pitchFamily="34" charset="-122"/>
                <a:ea typeface="微软雅黑" panose="020B0503020204020204" pitchFamily="34" charset="-122"/>
              </a:rPr>
              <a:t>此项的具体说明文字添加此处。</a:t>
            </a:r>
            <a:endParaRPr lang="en-US" altLang="zh-CN" sz="1335">
              <a:latin typeface="微软雅黑" panose="020B0503020204020204" pitchFamily="34" charset="-122"/>
              <a:ea typeface="微软雅黑" panose="020B0503020204020204" pitchFamily="34" charset="-122"/>
            </a:endParaRPr>
          </a:p>
        </p:txBody>
      </p:sp>
      <p:sp>
        <p:nvSpPr>
          <p:cNvPr id="14" name="TextBox 13"/>
          <p:cNvSpPr txBox="1"/>
          <p:nvPr/>
        </p:nvSpPr>
        <p:spPr>
          <a:xfrm>
            <a:off x="8351215" y="2790653"/>
            <a:ext cx="2095445" cy="379656"/>
          </a:xfrm>
          <a:prstGeom prst="rect">
            <a:avLst/>
          </a:prstGeom>
          <a:noFill/>
        </p:spPr>
        <p:txBody>
          <a:bodyPr wrap="none" rtlCol="0">
            <a:spAutoFit/>
          </a:bodyPr>
          <a:lstStyle/>
          <a:p>
            <a:r>
              <a:rPr lang="zh-CN" altLang="en-US" sz="1865">
                <a:latin typeface="微软雅黑" panose="020B0503020204020204" pitchFamily="34" charset="-122"/>
                <a:ea typeface="微软雅黑" panose="020B0503020204020204" pitchFamily="34" charset="-122"/>
              </a:rPr>
              <a:t>点击输入标题文本</a:t>
            </a:r>
          </a:p>
        </p:txBody>
      </p:sp>
      <p:grpSp>
        <p:nvGrpSpPr>
          <p:cNvPr id="15" name="组合 14"/>
          <p:cNvGrpSpPr/>
          <p:nvPr/>
        </p:nvGrpSpPr>
        <p:grpSpPr>
          <a:xfrm>
            <a:off x="4618764" y="1220755"/>
            <a:ext cx="1806424" cy="1806424"/>
            <a:chOff x="1369994" y="2067694"/>
            <a:chExt cx="1584176" cy="1584176"/>
          </a:xfrm>
        </p:grpSpPr>
        <p:sp>
          <p:nvSpPr>
            <p:cNvPr id="16" name="菱形 15"/>
            <p:cNvSpPr/>
            <p:nvPr/>
          </p:nvSpPr>
          <p:spPr>
            <a:xfrm>
              <a:off x="1369994"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flipH="1">
              <a:off x="1634258" y="2679842"/>
              <a:ext cx="999793" cy="332946"/>
            </a:xfrm>
            <a:prstGeom prst="rect">
              <a:avLst/>
            </a:prstGeom>
            <a:noFill/>
          </p:spPr>
          <p:txBody>
            <a:bodyPr wrap="non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输入文本</a:t>
              </a:r>
            </a:p>
          </p:txBody>
        </p:sp>
      </p:grpSp>
      <p:grpSp>
        <p:nvGrpSpPr>
          <p:cNvPr id="18" name="组合 17"/>
          <p:cNvGrpSpPr/>
          <p:nvPr/>
        </p:nvGrpSpPr>
        <p:grpSpPr>
          <a:xfrm>
            <a:off x="5692661" y="2309611"/>
            <a:ext cx="1806425" cy="1806424"/>
            <a:chOff x="3029144" y="1491630"/>
            <a:chExt cx="1584176" cy="1584176"/>
          </a:xfrm>
          <a:solidFill>
            <a:schemeClr val="accent1">
              <a:lumMod val="75000"/>
            </a:schemeClr>
          </a:solidFill>
        </p:grpSpPr>
        <p:sp>
          <p:nvSpPr>
            <p:cNvPr id="19" name="菱形 18"/>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TextBox 19"/>
            <p:cNvSpPr txBox="1"/>
            <p:nvPr/>
          </p:nvSpPr>
          <p:spPr>
            <a:xfrm flipH="1">
              <a:off x="3319581" y="2103778"/>
              <a:ext cx="999792" cy="332946"/>
            </a:xfrm>
            <a:prstGeom prst="rect">
              <a:avLst/>
            </a:prstGeom>
            <a:noFill/>
          </p:spPr>
          <p:txBody>
            <a:bodyPr wrap="non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输入文本</a:t>
              </a:r>
            </a:p>
          </p:txBody>
        </p:sp>
      </p:grpSp>
      <p:grpSp>
        <p:nvGrpSpPr>
          <p:cNvPr id="21" name="组合 20"/>
          <p:cNvGrpSpPr/>
          <p:nvPr/>
        </p:nvGrpSpPr>
        <p:grpSpPr>
          <a:xfrm>
            <a:off x="4618764" y="3398467"/>
            <a:ext cx="1806424" cy="1806424"/>
            <a:chOff x="4577170" y="2067694"/>
            <a:chExt cx="1584176" cy="1584176"/>
          </a:xfrm>
        </p:grpSpPr>
        <p:sp>
          <p:nvSpPr>
            <p:cNvPr id="22" name="菱形 21"/>
            <p:cNvSpPr/>
            <p:nvPr/>
          </p:nvSpPr>
          <p:spPr>
            <a:xfrm>
              <a:off x="4577170" y="2067694"/>
              <a:ext cx="1584176" cy="158417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TextBox 22"/>
            <p:cNvSpPr txBox="1"/>
            <p:nvPr/>
          </p:nvSpPr>
          <p:spPr>
            <a:xfrm flipH="1">
              <a:off x="4841434" y="2679842"/>
              <a:ext cx="999793" cy="332946"/>
            </a:xfrm>
            <a:prstGeom prst="rect">
              <a:avLst/>
            </a:prstGeom>
            <a:noFill/>
          </p:spPr>
          <p:txBody>
            <a:bodyPr wrap="non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输入文本</a:t>
              </a:r>
            </a:p>
          </p:txBody>
        </p:sp>
      </p:grpSp>
      <p:grpSp>
        <p:nvGrpSpPr>
          <p:cNvPr id="24" name="组合 23"/>
          <p:cNvGrpSpPr/>
          <p:nvPr/>
        </p:nvGrpSpPr>
        <p:grpSpPr>
          <a:xfrm>
            <a:off x="5692660" y="4487324"/>
            <a:ext cx="1806424" cy="1806424"/>
            <a:chOff x="6145277" y="1491630"/>
            <a:chExt cx="1584176" cy="1584176"/>
          </a:xfrm>
          <a:solidFill>
            <a:schemeClr val="tx1">
              <a:lumMod val="50000"/>
              <a:lumOff val="50000"/>
            </a:schemeClr>
          </a:solidFill>
        </p:grpSpPr>
        <p:sp>
          <p:nvSpPr>
            <p:cNvPr id="25" name="菱形 24"/>
            <p:cNvSpPr/>
            <p:nvPr/>
          </p:nvSpPr>
          <p:spPr>
            <a:xfrm>
              <a:off x="6145277" y="1491630"/>
              <a:ext cx="1584176" cy="158417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flipH="1">
              <a:off x="6383367" y="2103778"/>
              <a:ext cx="1107998" cy="332946"/>
            </a:xfrm>
            <a:prstGeom prst="rect">
              <a:avLst/>
            </a:prstGeom>
            <a:noFill/>
          </p:spPr>
          <p:txBody>
            <a:bodyPr wrap="square" rtlCol="0">
              <a:spAutoFit/>
            </a:bodyPr>
            <a:lstStyle/>
            <a:p>
              <a:r>
                <a:rPr lang="zh-CN" altLang="en-US" sz="1865">
                  <a:solidFill>
                    <a:schemeClr val="bg1"/>
                  </a:solidFill>
                  <a:latin typeface="微软雅黑" panose="020B0503020204020204" pitchFamily="34" charset="-122"/>
                  <a:ea typeface="微软雅黑" panose="020B0503020204020204" pitchFamily="34" charset="-122"/>
                </a:rPr>
                <a:t>输入文本</a:t>
              </a:r>
            </a:p>
          </p:txBody>
        </p:sp>
      </p:grpSp>
      <p:cxnSp>
        <p:nvCxnSpPr>
          <p:cNvPr id="27" name="直接连接符 26"/>
          <p:cNvCxnSpPr>
            <a:stCxn id="16" idx="1"/>
          </p:cNvCxnSpPr>
          <p:nvPr/>
        </p:nvCxnSpPr>
        <p:spPr>
          <a:xfrm flipH="1">
            <a:off x="1871569" y="2123967"/>
            <a:ext cx="274719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2" idx="1"/>
          </p:cNvCxnSpPr>
          <p:nvPr/>
        </p:nvCxnSpPr>
        <p:spPr>
          <a:xfrm flipH="1">
            <a:off x="1871569" y="4301679"/>
            <a:ext cx="2747195"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9" idx="3"/>
          </p:cNvCxnSpPr>
          <p:nvPr/>
        </p:nvCxnSpPr>
        <p:spPr>
          <a:xfrm>
            <a:off x="7499084" y="3212823"/>
            <a:ext cx="2747195"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5" idx="3"/>
          </p:cNvCxnSpPr>
          <p:nvPr/>
        </p:nvCxnSpPr>
        <p:spPr>
          <a:xfrm>
            <a:off x="7499084" y="5390536"/>
            <a:ext cx="277373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1" name="Rectangle 13" descr="FD1DDF730CE4456e89755B07FE1653D0# #Rectangle 13"/>
          <p:cNvSpPr>
            <a:spLocks noChangeArrowheads="1"/>
          </p:cNvSpPr>
          <p:nvPr/>
        </p:nvSpPr>
        <p:spPr bwMode="auto">
          <a:xfrm>
            <a:off x="7555242" y="5451180"/>
            <a:ext cx="2843933"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335">
                <a:latin typeface="微软雅黑" panose="020B0503020204020204" pitchFamily="34" charset="-122"/>
                <a:ea typeface="微软雅黑" panose="020B0503020204020204" pitchFamily="34" charset="-122"/>
              </a:rPr>
              <a:t>单击此处添加简短说明，</a:t>
            </a:r>
            <a:endParaRPr lang="en-US" altLang="zh-CN" sz="1335">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a:latin typeface="微软雅黑" panose="020B0503020204020204" pitchFamily="34" charset="-122"/>
                <a:ea typeface="微软雅黑" panose="020B0503020204020204" pitchFamily="34" charset="-122"/>
              </a:rPr>
              <a:t>添加简短说明文字，</a:t>
            </a:r>
            <a:endParaRPr lang="en-US" altLang="zh-CN" sz="1335">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335">
                <a:latin typeface="微软雅黑" panose="020B0503020204020204" pitchFamily="34" charset="-122"/>
                <a:ea typeface="微软雅黑" panose="020B0503020204020204" pitchFamily="34" charset="-122"/>
              </a:rPr>
              <a:t>此项的具体说明文字添加此处。</a:t>
            </a:r>
            <a:endParaRPr lang="en-US" altLang="zh-CN" sz="1335">
              <a:latin typeface="微软雅黑" panose="020B0503020204020204" pitchFamily="34" charset="-122"/>
              <a:ea typeface="微软雅黑" panose="020B0503020204020204" pitchFamily="34" charset="-122"/>
            </a:endParaRPr>
          </a:p>
        </p:txBody>
      </p:sp>
      <p:sp>
        <p:nvSpPr>
          <p:cNvPr id="32" name="TextBox 31"/>
          <p:cNvSpPr txBox="1"/>
          <p:nvPr/>
        </p:nvSpPr>
        <p:spPr>
          <a:xfrm>
            <a:off x="8351215" y="4964893"/>
            <a:ext cx="2095445" cy="379656"/>
          </a:xfrm>
          <a:prstGeom prst="rect">
            <a:avLst/>
          </a:prstGeom>
          <a:noFill/>
        </p:spPr>
        <p:txBody>
          <a:bodyPr wrap="none" rtlCol="0">
            <a:spAutoFit/>
          </a:bodyPr>
          <a:lstStyle/>
          <a:p>
            <a:r>
              <a:rPr lang="zh-CN" altLang="en-US" sz="1865">
                <a:latin typeface="微软雅黑" panose="020B0503020204020204" pitchFamily="34" charset="-122"/>
                <a:ea typeface="微软雅黑" panose="020B0503020204020204" pitchFamily="34" charset="-122"/>
              </a:rPr>
              <a:t>点击输入标题文本</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500"/>
                                        <p:tgtEl>
                                          <p:spTgt spid="27"/>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right)">
                                      <p:cBhvr>
                                        <p:cTn id="52" dur="500"/>
                                        <p:tgtEl>
                                          <p:spTgt spid="28"/>
                                        </p:tgtEl>
                                      </p:cBhvr>
                                    </p:animEffect>
                                  </p:childTnLst>
                                </p:cTn>
                              </p:par>
                            </p:childTnLst>
                          </p:cTn>
                        </p:par>
                        <p:par>
                          <p:cTn id="53" fill="hold">
                            <p:stCondLst>
                              <p:cond delay="5000"/>
                            </p:stCondLst>
                            <p:childTnLst>
                              <p:par>
                                <p:cTn id="54" presetID="47"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8"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par>
                          <p:cTn id="73" fill="hold">
                            <p:stCondLst>
                              <p:cond delay="7000"/>
                            </p:stCondLst>
                            <p:childTnLst>
                              <p:par>
                                <p:cTn id="74" presetID="47"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a:off x="1766189" y="2090750"/>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01" tIns="60949" rIns="121901" bIns="60949" numCol="1" anchor="t" anchorCtr="0" compatLnSpc="1"/>
          <a:lstStyle/>
          <a:p>
            <a:endParaRPr lang="zh-CN" altLang="en-US" sz="2400"/>
          </a:p>
        </p:txBody>
      </p:sp>
      <p:sp>
        <p:nvSpPr>
          <p:cNvPr id="46" name="TextBox 45"/>
          <p:cNvSpPr txBox="1"/>
          <p:nvPr/>
        </p:nvSpPr>
        <p:spPr>
          <a:xfrm>
            <a:off x="2193207" y="2462509"/>
            <a:ext cx="767203" cy="8208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665" b="1"/>
              <a:t>添加内容</a:t>
            </a:r>
          </a:p>
        </p:txBody>
      </p:sp>
      <p:sp>
        <p:nvSpPr>
          <p:cNvPr id="47" name="矩形 3"/>
          <p:cNvSpPr/>
          <p:nvPr/>
        </p:nvSpPr>
        <p:spPr>
          <a:xfrm>
            <a:off x="3486536" y="1508787"/>
            <a:ext cx="6632581" cy="127541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p>
        </p:txBody>
      </p:sp>
      <p:sp>
        <p:nvSpPr>
          <p:cNvPr id="48" name="Freeform 5"/>
          <p:cNvSpPr/>
          <p:nvPr/>
        </p:nvSpPr>
        <p:spPr bwMode="auto">
          <a:xfrm>
            <a:off x="3246391" y="2959045"/>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01" tIns="60949" rIns="121901" bIns="60949" numCol="1" anchor="t" anchorCtr="0" compatLnSpc="1"/>
          <a:lstStyle/>
          <a:p>
            <a:endParaRPr lang="zh-CN" altLang="en-US" sz="2400"/>
          </a:p>
        </p:txBody>
      </p:sp>
      <p:sp>
        <p:nvSpPr>
          <p:cNvPr id="49" name="Freeform 5"/>
          <p:cNvSpPr/>
          <p:nvPr/>
        </p:nvSpPr>
        <p:spPr bwMode="auto">
          <a:xfrm>
            <a:off x="1766189" y="3829031"/>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1901" tIns="60949" rIns="121901" bIns="60949" numCol="1" anchor="t" anchorCtr="0" compatLnSpc="1"/>
          <a:lstStyle/>
          <a:p>
            <a:endParaRPr lang="zh-CN" altLang="en-US" sz="2400"/>
          </a:p>
        </p:txBody>
      </p:sp>
      <p:sp>
        <p:nvSpPr>
          <p:cNvPr id="50" name="矩形 3"/>
          <p:cNvSpPr/>
          <p:nvPr/>
        </p:nvSpPr>
        <p:spPr>
          <a:xfrm>
            <a:off x="5247914" y="3094813"/>
            <a:ext cx="5072556" cy="1275416"/>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p>
        </p:txBody>
      </p:sp>
      <p:sp>
        <p:nvSpPr>
          <p:cNvPr id="51" name="矩形 3"/>
          <p:cNvSpPr/>
          <p:nvPr/>
        </p:nvSpPr>
        <p:spPr>
          <a:xfrm>
            <a:off x="3486536" y="4800427"/>
            <a:ext cx="6632581" cy="127541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p>
        </p:txBody>
      </p:sp>
      <p:grpSp>
        <p:nvGrpSpPr>
          <p:cNvPr id="52" name="组合 51"/>
          <p:cNvGrpSpPr/>
          <p:nvPr/>
        </p:nvGrpSpPr>
        <p:grpSpPr>
          <a:xfrm>
            <a:off x="3097272" y="2671878"/>
            <a:ext cx="432937" cy="420683"/>
            <a:chOff x="2142410" y="2298139"/>
            <a:chExt cx="360284" cy="350086"/>
          </a:xfrm>
          <a:solidFill>
            <a:schemeClr val="accent2"/>
          </a:solidFill>
        </p:grpSpPr>
        <p:sp>
          <p:nvSpPr>
            <p:cNvPr id="53"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54" name="TextBox 53"/>
            <p:cNvSpPr txBox="1"/>
            <p:nvPr/>
          </p:nvSpPr>
          <p:spPr>
            <a:xfrm>
              <a:off x="2221796" y="2306669"/>
              <a:ext cx="201512" cy="34155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665" b="1"/>
                <a:t>1</a:t>
              </a:r>
              <a:endParaRPr lang="zh-CN" altLang="en-US" sz="2665" b="1"/>
            </a:p>
          </p:txBody>
        </p:sp>
      </p:grpSp>
      <p:sp>
        <p:nvSpPr>
          <p:cNvPr id="55" name="TextBox 54"/>
          <p:cNvSpPr txBox="1"/>
          <p:nvPr/>
        </p:nvSpPr>
        <p:spPr>
          <a:xfrm>
            <a:off x="3657536" y="3331815"/>
            <a:ext cx="767203" cy="8208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665" b="1"/>
              <a:t>添加内容</a:t>
            </a:r>
          </a:p>
        </p:txBody>
      </p:sp>
      <p:grpSp>
        <p:nvGrpSpPr>
          <p:cNvPr id="56" name="组合 55"/>
          <p:cNvGrpSpPr/>
          <p:nvPr/>
        </p:nvGrpSpPr>
        <p:grpSpPr>
          <a:xfrm>
            <a:off x="4561601" y="3541185"/>
            <a:ext cx="432937" cy="420683"/>
            <a:chOff x="2142410" y="2298139"/>
            <a:chExt cx="360284" cy="350086"/>
          </a:xfrm>
          <a:solidFill>
            <a:schemeClr val="accent1"/>
          </a:solidFill>
        </p:grpSpPr>
        <p:sp>
          <p:nvSpPr>
            <p:cNvPr id="57"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58" name="TextBox 57"/>
            <p:cNvSpPr txBox="1"/>
            <p:nvPr/>
          </p:nvSpPr>
          <p:spPr>
            <a:xfrm>
              <a:off x="2221796" y="2306669"/>
              <a:ext cx="201512" cy="34155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665" b="1"/>
                <a:t>2</a:t>
              </a:r>
              <a:endParaRPr lang="zh-CN" altLang="en-US" sz="2665" b="1"/>
            </a:p>
          </p:txBody>
        </p:sp>
      </p:grpSp>
      <p:sp>
        <p:nvSpPr>
          <p:cNvPr id="59" name="TextBox 58"/>
          <p:cNvSpPr txBox="1"/>
          <p:nvPr/>
        </p:nvSpPr>
        <p:spPr>
          <a:xfrm>
            <a:off x="2193207" y="4200790"/>
            <a:ext cx="767203" cy="8208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665" b="1"/>
              <a:t>添加内容</a:t>
            </a:r>
          </a:p>
        </p:txBody>
      </p:sp>
      <p:grpSp>
        <p:nvGrpSpPr>
          <p:cNvPr id="60" name="组合 59"/>
          <p:cNvGrpSpPr/>
          <p:nvPr/>
        </p:nvGrpSpPr>
        <p:grpSpPr>
          <a:xfrm>
            <a:off x="3097272" y="4410161"/>
            <a:ext cx="432937" cy="420683"/>
            <a:chOff x="2142410" y="2298139"/>
            <a:chExt cx="360284" cy="350086"/>
          </a:xfrm>
          <a:solidFill>
            <a:schemeClr val="accent2"/>
          </a:solidFill>
        </p:grpSpPr>
        <p:sp>
          <p:nvSpPr>
            <p:cNvPr id="61"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121920" tIns="60960" rIns="121920" bIns="60960" numCol="1" anchor="t" anchorCtr="0" compatLnSpc="1"/>
            <a:lstStyle/>
            <a:p>
              <a:endParaRPr lang="zh-CN" altLang="en-US" sz="2400"/>
            </a:p>
          </p:txBody>
        </p:sp>
        <p:sp>
          <p:nvSpPr>
            <p:cNvPr id="62" name="TextBox 61"/>
            <p:cNvSpPr txBox="1"/>
            <p:nvPr/>
          </p:nvSpPr>
          <p:spPr>
            <a:xfrm>
              <a:off x="2221796" y="2306669"/>
              <a:ext cx="201512" cy="34155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665" b="1"/>
                <a:t>3</a:t>
              </a:r>
              <a:endParaRPr lang="zh-CN" altLang="en-US" sz="2665" b="1"/>
            </a:p>
          </p:txBody>
        </p:sp>
      </p:grpSp>
      <p:sp>
        <p:nvSpPr>
          <p:cNvPr id="63" name="TextBox 62"/>
          <p:cNvSpPr txBox="1"/>
          <p:nvPr/>
        </p:nvSpPr>
        <p:spPr>
          <a:xfrm>
            <a:off x="4239529" y="1825386"/>
            <a:ext cx="5227431" cy="487313"/>
          </a:xfrm>
          <a:prstGeom prst="rect">
            <a:avLst/>
          </a:prstGeom>
          <a:noFill/>
        </p:spPr>
        <p:txBody>
          <a:bodyPr wrap="square" lIns="0" tIns="0" rIns="0" bIns="0" rtlCol="0">
            <a:spAutoFit/>
          </a:bodyPr>
          <a:lstStyle/>
          <a:p>
            <a:pPr algn="just">
              <a:lnSpc>
                <a:spcPts val="1865"/>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038484" y="3372896"/>
            <a:ext cx="3952251" cy="730969"/>
          </a:xfrm>
          <a:prstGeom prst="rect">
            <a:avLst/>
          </a:prstGeom>
          <a:noFill/>
        </p:spPr>
        <p:txBody>
          <a:bodyPr wrap="square" lIns="0" tIns="0" rIns="0" bIns="0" rtlCol="0">
            <a:spAutoFit/>
          </a:bodyPr>
          <a:lstStyle/>
          <a:p>
            <a:pPr algn="just">
              <a:lnSpc>
                <a:spcPts val="1865"/>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239529" y="5184470"/>
            <a:ext cx="5227431" cy="487313"/>
          </a:xfrm>
          <a:prstGeom prst="rect">
            <a:avLst/>
          </a:prstGeom>
          <a:noFill/>
        </p:spPr>
        <p:txBody>
          <a:bodyPr wrap="square" lIns="0" tIns="0" rIns="0" bIns="0" rtlCol="0">
            <a:spAutoFit/>
          </a:bodyPr>
          <a:lstStyle/>
          <a:p>
            <a:pPr algn="just">
              <a:lnSpc>
                <a:spcPts val="1865"/>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anim calcmode="lin" valueType="num">
                                      <p:cBhvr>
                                        <p:cTn id="10" dur="500" fill="hold"/>
                                        <p:tgtEl>
                                          <p:spTgt spid="46"/>
                                        </p:tgtEl>
                                        <p:attrNameLst>
                                          <p:attrName>ppt_x</p:attrName>
                                        </p:attrNameLst>
                                      </p:cBhvr>
                                      <p:tavLst>
                                        <p:tav tm="0">
                                          <p:val>
                                            <p:fltVal val="0.5"/>
                                          </p:val>
                                        </p:tav>
                                        <p:tav tm="100000">
                                          <p:val>
                                            <p:strVal val="#ppt_x"/>
                                          </p:val>
                                        </p:tav>
                                      </p:tavLst>
                                    </p:anim>
                                    <p:anim calcmode="lin" valueType="num">
                                      <p:cBhvr>
                                        <p:cTn id="11" dur="500" fill="hold"/>
                                        <p:tgtEl>
                                          <p:spTgt spid="46"/>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par>
                                <p:cTn id="26" presetID="53" presetClass="entr" presetSubtype="16" fill="hold" grpId="0" nodeType="withEffect">
                                  <p:stCondLst>
                                    <p:cond delay="2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anim calcmode="lin" valueType="num">
                                      <p:cBhvr>
                                        <p:cTn id="31" dur="500" fill="hold"/>
                                        <p:tgtEl>
                                          <p:spTgt spid="49"/>
                                        </p:tgtEl>
                                        <p:attrNameLst>
                                          <p:attrName>ppt_x</p:attrName>
                                        </p:attrNameLst>
                                      </p:cBhvr>
                                      <p:tavLst>
                                        <p:tav tm="0">
                                          <p:val>
                                            <p:fltVal val="0.5"/>
                                          </p:val>
                                        </p:tav>
                                        <p:tav tm="100000">
                                          <p:val>
                                            <p:strVal val="#ppt_x"/>
                                          </p:val>
                                        </p:tav>
                                      </p:tavLst>
                                    </p:anim>
                                    <p:anim calcmode="lin" valueType="num">
                                      <p:cBhvr>
                                        <p:cTn id="32" dur="500" fill="hold"/>
                                        <p:tgtEl>
                                          <p:spTgt spid="49"/>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anim calcmode="lin" valueType="num">
                                      <p:cBhvr>
                                        <p:cTn id="38" dur="500" fill="hold"/>
                                        <p:tgtEl>
                                          <p:spTgt spid="59"/>
                                        </p:tgtEl>
                                        <p:attrNameLst>
                                          <p:attrName>ppt_x</p:attrName>
                                        </p:attrNameLst>
                                      </p:cBhvr>
                                      <p:tavLst>
                                        <p:tav tm="0">
                                          <p:val>
                                            <p:fltVal val="0.5"/>
                                          </p:val>
                                        </p:tav>
                                        <p:tav tm="100000">
                                          <p:val>
                                            <p:strVal val="#ppt_x"/>
                                          </p:val>
                                        </p:tav>
                                      </p:tavLst>
                                    </p:anim>
                                    <p:anim calcmode="lin" valueType="num">
                                      <p:cBhvr>
                                        <p:cTn id="39" dur="500" fill="hold"/>
                                        <p:tgtEl>
                                          <p:spTgt spid="59"/>
                                        </p:tgtEl>
                                        <p:attrNameLst>
                                          <p:attrName>ppt_y</p:attrName>
                                        </p:attrNameLst>
                                      </p:cBhvr>
                                      <p:tavLst>
                                        <p:tav tm="0">
                                          <p:val>
                                            <p:fltVal val="0.5"/>
                                          </p:val>
                                        </p:tav>
                                        <p:tav tm="100000">
                                          <p:val>
                                            <p:strVal val="#ppt_y"/>
                                          </p:val>
                                        </p:tav>
                                      </p:tavLst>
                                    </p:anim>
                                  </p:childTnLst>
                                </p:cTn>
                              </p:par>
                              <p:par>
                                <p:cTn id="40" presetID="53" presetClass="entr" presetSubtype="16" fill="hold" nodeType="withEffect">
                                  <p:stCondLst>
                                    <p:cond delay="20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anim calcmode="lin" valueType="num">
                                      <p:cBhvr>
                                        <p:cTn id="45" dur="500" fill="hold"/>
                                        <p:tgtEl>
                                          <p:spTgt spid="60"/>
                                        </p:tgtEl>
                                        <p:attrNameLst>
                                          <p:attrName>ppt_x</p:attrName>
                                        </p:attrNameLst>
                                      </p:cBhvr>
                                      <p:tavLst>
                                        <p:tav tm="0">
                                          <p:val>
                                            <p:fltVal val="0.5"/>
                                          </p:val>
                                        </p:tav>
                                        <p:tav tm="100000">
                                          <p:val>
                                            <p:strVal val="#ppt_x"/>
                                          </p:val>
                                        </p:tav>
                                      </p:tavLst>
                                    </p:anim>
                                    <p:anim calcmode="lin" valueType="num">
                                      <p:cBhvr>
                                        <p:cTn id="46" dur="500" fill="hold"/>
                                        <p:tgtEl>
                                          <p:spTgt spid="60"/>
                                        </p:tgtEl>
                                        <p:attrNameLst>
                                          <p:attrName>ppt_y</p:attrName>
                                        </p:attrNameLst>
                                      </p:cBhvr>
                                      <p:tavLst>
                                        <p:tav tm="0">
                                          <p:val>
                                            <p:fltVal val="0.5"/>
                                          </p:val>
                                        </p:tav>
                                        <p:tav tm="100000">
                                          <p:val>
                                            <p:strVal val="#ppt_y"/>
                                          </p:val>
                                        </p:tav>
                                      </p:tavLst>
                                    </p:anim>
                                  </p:childTnLst>
                                </p:cTn>
                              </p:par>
                              <p:par>
                                <p:cTn id="47" presetID="53" presetClass="entr" presetSubtype="16" fill="hold" grpId="0" nodeType="withEffect">
                                  <p:stCondLst>
                                    <p:cond delay="4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anim calcmode="lin" valueType="num">
                                      <p:cBhvr>
                                        <p:cTn id="52" dur="500" fill="hold"/>
                                        <p:tgtEl>
                                          <p:spTgt spid="48"/>
                                        </p:tgtEl>
                                        <p:attrNameLst>
                                          <p:attrName>ppt_x</p:attrName>
                                        </p:attrNameLst>
                                      </p:cBhvr>
                                      <p:tavLst>
                                        <p:tav tm="0">
                                          <p:val>
                                            <p:fltVal val="0.5"/>
                                          </p:val>
                                        </p:tav>
                                        <p:tav tm="100000">
                                          <p:val>
                                            <p:strVal val="#ppt_x"/>
                                          </p:val>
                                        </p:tav>
                                      </p:tavLst>
                                    </p:anim>
                                    <p:anim calcmode="lin" valueType="num">
                                      <p:cBhvr>
                                        <p:cTn id="53" dur="500" fill="hold"/>
                                        <p:tgtEl>
                                          <p:spTgt spid="48"/>
                                        </p:tgtEl>
                                        <p:attrNameLst>
                                          <p:attrName>ppt_y</p:attrName>
                                        </p:attrNameLst>
                                      </p:cBhvr>
                                      <p:tavLst>
                                        <p:tav tm="0">
                                          <p:val>
                                            <p:fltVal val="0.5"/>
                                          </p:val>
                                        </p:tav>
                                        <p:tav tm="100000">
                                          <p:val>
                                            <p:strVal val="#ppt_y"/>
                                          </p:val>
                                        </p:tav>
                                      </p:tavLst>
                                    </p:anim>
                                  </p:childTnLst>
                                </p:cTn>
                              </p:par>
                              <p:par>
                                <p:cTn id="54" presetID="53" presetClass="entr" presetSubtype="16" fill="hold" grpId="0" nodeType="withEffect">
                                  <p:stCondLst>
                                    <p:cond delay="40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anim calcmode="lin" valueType="num">
                                      <p:cBhvr>
                                        <p:cTn id="59" dur="500" fill="hold"/>
                                        <p:tgtEl>
                                          <p:spTgt spid="55"/>
                                        </p:tgtEl>
                                        <p:attrNameLst>
                                          <p:attrName>ppt_x</p:attrName>
                                        </p:attrNameLst>
                                      </p:cBhvr>
                                      <p:tavLst>
                                        <p:tav tm="0">
                                          <p:val>
                                            <p:fltVal val="0.5"/>
                                          </p:val>
                                        </p:tav>
                                        <p:tav tm="100000">
                                          <p:val>
                                            <p:strVal val="#ppt_x"/>
                                          </p:val>
                                        </p:tav>
                                      </p:tavLst>
                                    </p:anim>
                                    <p:anim calcmode="lin" valueType="num">
                                      <p:cBhvr>
                                        <p:cTn id="60" dur="500" fill="hold"/>
                                        <p:tgtEl>
                                          <p:spTgt spid="55"/>
                                        </p:tgtEl>
                                        <p:attrNameLst>
                                          <p:attrName>ppt_y</p:attrName>
                                        </p:attrNameLst>
                                      </p:cBhvr>
                                      <p:tavLst>
                                        <p:tav tm="0">
                                          <p:val>
                                            <p:fltVal val="0.5"/>
                                          </p:val>
                                        </p:tav>
                                        <p:tav tm="100000">
                                          <p:val>
                                            <p:strVal val="#ppt_y"/>
                                          </p:val>
                                        </p:tav>
                                      </p:tavLst>
                                    </p:anim>
                                  </p:childTnLst>
                                </p:cTn>
                              </p:par>
                              <p:par>
                                <p:cTn id="61" presetID="53" presetClass="entr" presetSubtype="16" fill="hold" nodeType="withEffect">
                                  <p:stCondLst>
                                    <p:cond delay="40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anim calcmode="lin" valueType="num">
                                      <p:cBhvr>
                                        <p:cTn id="66" dur="500" fill="hold"/>
                                        <p:tgtEl>
                                          <p:spTgt spid="56"/>
                                        </p:tgtEl>
                                        <p:attrNameLst>
                                          <p:attrName>ppt_x</p:attrName>
                                        </p:attrNameLst>
                                      </p:cBhvr>
                                      <p:tavLst>
                                        <p:tav tm="0">
                                          <p:val>
                                            <p:fltVal val="0.5"/>
                                          </p:val>
                                        </p:tav>
                                        <p:tav tm="100000">
                                          <p:val>
                                            <p:strVal val="#ppt_x"/>
                                          </p:val>
                                        </p:tav>
                                      </p:tavLst>
                                    </p:anim>
                                    <p:anim calcmode="lin" valueType="num">
                                      <p:cBhvr>
                                        <p:cTn id="67" dur="500" fill="hold"/>
                                        <p:tgtEl>
                                          <p:spTgt spid="56"/>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1000" fill="hold"/>
                                        <p:tgtEl>
                                          <p:spTgt spid="63"/>
                                        </p:tgtEl>
                                        <p:attrNameLst>
                                          <p:attrName>ppt_w</p:attrName>
                                        </p:attrNameLst>
                                      </p:cBhvr>
                                      <p:tavLst>
                                        <p:tav tm="0">
                                          <p:val>
                                            <p:strVal val="#ppt_w*0.70"/>
                                          </p:val>
                                        </p:tav>
                                        <p:tav tm="100000">
                                          <p:val>
                                            <p:strVal val="#ppt_w"/>
                                          </p:val>
                                        </p:tav>
                                      </p:tavLst>
                                    </p:anim>
                                    <p:anim calcmode="lin" valueType="num">
                                      <p:cBhvr>
                                        <p:cTn id="72" dur="1000" fill="hold"/>
                                        <p:tgtEl>
                                          <p:spTgt spid="63"/>
                                        </p:tgtEl>
                                        <p:attrNameLst>
                                          <p:attrName>ppt_h</p:attrName>
                                        </p:attrNameLst>
                                      </p:cBhvr>
                                      <p:tavLst>
                                        <p:tav tm="0">
                                          <p:val>
                                            <p:strVal val="#ppt_h"/>
                                          </p:val>
                                        </p:tav>
                                        <p:tav tm="100000">
                                          <p:val>
                                            <p:strVal val="#ppt_h"/>
                                          </p:val>
                                        </p:tav>
                                      </p:tavLst>
                                    </p:anim>
                                    <p:animEffect transition="in" filter="fade">
                                      <p:cBhvr>
                                        <p:cTn id="73" dur="1000"/>
                                        <p:tgtEl>
                                          <p:spTgt spid="63"/>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p:cTn id="76" dur="1000" fill="hold"/>
                                        <p:tgtEl>
                                          <p:spTgt spid="47"/>
                                        </p:tgtEl>
                                        <p:attrNameLst>
                                          <p:attrName>ppt_w</p:attrName>
                                        </p:attrNameLst>
                                      </p:cBhvr>
                                      <p:tavLst>
                                        <p:tav tm="0">
                                          <p:val>
                                            <p:strVal val="#ppt_w*0.70"/>
                                          </p:val>
                                        </p:tav>
                                        <p:tav tm="100000">
                                          <p:val>
                                            <p:strVal val="#ppt_w"/>
                                          </p:val>
                                        </p:tav>
                                      </p:tavLst>
                                    </p:anim>
                                    <p:anim calcmode="lin" valueType="num">
                                      <p:cBhvr>
                                        <p:cTn id="77" dur="1000" fill="hold"/>
                                        <p:tgtEl>
                                          <p:spTgt spid="47"/>
                                        </p:tgtEl>
                                        <p:attrNameLst>
                                          <p:attrName>ppt_h</p:attrName>
                                        </p:attrNameLst>
                                      </p:cBhvr>
                                      <p:tavLst>
                                        <p:tav tm="0">
                                          <p:val>
                                            <p:strVal val="#ppt_h"/>
                                          </p:val>
                                        </p:tav>
                                        <p:tav tm="100000">
                                          <p:val>
                                            <p:strVal val="#ppt_h"/>
                                          </p:val>
                                        </p:tav>
                                      </p:tavLst>
                                    </p:anim>
                                    <p:animEffect transition="in" filter="fade">
                                      <p:cBhvr>
                                        <p:cTn id="78" dur="1000"/>
                                        <p:tgtEl>
                                          <p:spTgt spid="47"/>
                                        </p:tgtEl>
                                      </p:cBhvr>
                                    </p:animEffect>
                                  </p:childTnLst>
                                </p:cTn>
                              </p:par>
                              <p:par>
                                <p:cTn id="79" presetID="55" presetClass="entr" presetSubtype="0" fill="hold" grpId="0" nodeType="withEffect">
                                  <p:stCondLst>
                                    <p:cond delay="400"/>
                                  </p:stCondLst>
                                  <p:childTnLst>
                                    <p:set>
                                      <p:cBhvr>
                                        <p:cTn id="80" dur="1" fill="hold">
                                          <p:stCondLst>
                                            <p:cond delay="0"/>
                                          </p:stCondLst>
                                        </p:cTn>
                                        <p:tgtEl>
                                          <p:spTgt spid="64"/>
                                        </p:tgtEl>
                                        <p:attrNameLst>
                                          <p:attrName>style.visibility</p:attrName>
                                        </p:attrNameLst>
                                      </p:cBhvr>
                                      <p:to>
                                        <p:strVal val="visible"/>
                                      </p:to>
                                    </p:set>
                                    <p:anim calcmode="lin" valueType="num">
                                      <p:cBhvr>
                                        <p:cTn id="81" dur="1000" fill="hold"/>
                                        <p:tgtEl>
                                          <p:spTgt spid="64"/>
                                        </p:tgtEl>
                                        <p:attrNameLst>
                                          <p:attrName>ppt_w</p:attrName>
                                        </p:attrNameLst>
                                      </p:cBhvr>
                                      <p:tavLst>
                                        <p:tav tm="0">
                                          <p:val>
                                            <p:strVal val="#ppt_w*0.70"/>
                                          </p:val>
                                        </p:tav>
                                        <p:tav tm="100000">
                                          <p:val>
                                            <p:strVal val="#ppt_w"/>
                                          </p:val>
                                        </p:tav>
                                      </p:tavLst>
                                    </p:anim>
                                    <p:anim calcmode="lin" valueType="num">
                                      <p:cBhvr>
                                        <p:cTn id="82" dur="1000" fill="hold"/>
                                        <p:tgtEl>
                                          <p:spTgt spid="64"/>
                                        </p:tgtEl>
                                        <p:attrNameLst>
                                          <p:attrName>ppt_h</p:attrName>
                                        </p:attrNameLst>
                                      </p:cBhvr>
                                      <p:tavLst>
                                        <p:tav tm="0">
                                          <p:val>
                                            <p:strVal val="#ppt_h"/>
                                          </p:val>
                                        </p:tav>
                                        <p:tav tm="100000">
                                          <p:val>
                                            <p:strVal val="#ppt_h"/>
                                          </p:val>
                                        </p:tav>
                                      </p:tavLst>
                                    </p:anim>
                                    <p:animEffect transition="in" filter="fade">
                                      <p:cBhvr>
                                        <p:cTn id="83" dur="1000"/>
                                        <p:tgtEl>
                                          <p:spTgt spid="64"/>
                                        </p:tgtEl>
                                      </p:cBhvr>
                                    </p:animEffect>
                                  </p:childTnLst>
                                </p:cTn>
                              </p:par>
                              <p:par>
                                <p:cTn id="84" presetID="55" presetClass="entr" presetSubtype="0" fill="hold" grpId="0" nodeType="withEffect">
                                  <p:stCondLst>
                                    <p:cond delay="400"/>
                                  </p:stCondLst>
                                  <p:childTnLst>
                                    <p:set>
                                      <p:cBhvr>
                                        <p:cTn id="85" dur="1" fill="hold">
                                          <p:stCondLst>
                                            <p:cond delay="0"/>
                                          </p:stCondLst>
                                        </p:cTn>
                                        <p:tgtEl>
                                          <p:spTgt spid="50"/>
                                        </p:tgtEl>
                                        <p:attrNameLst>
                                          <p:attrName>style.visibility</p:attrName>
                                        </p:attrNameLst>
                                      </p:cBhvr>
                                      <p:to>
                                        <p:strVal val="visible"/>
                                      </p:to>
                                    </p:set>
                                    <p:anim calcmode="lin" valueType="num">
                                      <p:cBhvr>
                                        <p:cTn id="86" dur="1000" fill="hold"/>
                                        <p:tgtEl>
                                          <p:spTgt spid="50"/>
                                        </p:tgtEl>
                                        <p:attrNameLst>
                                          <p:attrName>ppt_w</p:attrName>
                                        </p:attrNameLst>
                                      </p:cBhvr>
                                      <p:tavLst>
                                        <p:tav tm="0">
                                          <p:val>
                                            <p:strVal val="#ppt_w*0.70"/>
                                          </p:val>
                                        </p:tav>
                                        <p:tav tm="100000">
                                          <p:val>
                                            <p:strVal val="#ppt_w"/>
                                          </p:val>
                                        </p:tav>
                                      </p:tavLst>
                                    </p:anim>
                                    <p:anim calcmode="lin" valueType="num">
                                      <p:cBhvr>
                                        <p:cTn id="87" dur="1000" fill="hold"/>
                                        <p:tgtEl>
                                          <p:spTgt spid="50"/>
                                        </p:tgtEl>
                                        <p:attrNameLst>
                                          <p:attrName>ppt_h</p:attrName>
                                        </p:attrNameLst>
                                      </p:cBhvr>
                                      <p:tavLst>
                                        <p:tav tm="0">
                                          <p:val>
                                            <p:strVal val="#ppt_h"/>
                                          </p:val>
                                        </p:tav>
                                        <p:tav tm="100000">
                                          <p:val>
                                            <p:strVal val="#ppt_h"/>
                                          </p:val>
                                        </p:tav>
                                      </p:tavLst>
                                    </p:anim>
                                    <p:animEffect transition="in" filter="fade">
                                      <p:cBhvr>
                                        <p:cTn id="88" dur="1000"/>
                                        <p:tgtEl>
                                          <p:spTgt spid="50"/>
                                        </p:tgtEl>
                                      </p:cBhvr>
                                    </p:animEffect>
                                  </p:childTnLst>
                                </p:cTn>
                              </p:par>
                              <p:par>
                                <p:cTn id="89" presetID="55" presetClass="entr" presetSubtype="0" fill="hold" grpId="0" nodeType="withEffect">
                                  <p:stCondLst>
                                    <p:cond delay="800"/>
                                  </p:stCondLst>
                                  <p:childTnLst>
                                    <p:set>
                                      <p:cBhvr>
                                        <p:cTn id="90" dur="1" fill="hold">
                                          <p:stCondLst>
                                            <p:cond delay="0"/>
                                          </p:stCondLst>
                                        </p:cTn>
                                        <p:tgtEl>
                                          <p:spTgt spid="65"/>
                                        </p:tgtEl>
                                        <p:attrNameLst>
                                          <p:attrName>style.visibility</p:attrName>
                                        </p:attrNameLst>
                                      </p:cBhvr>
                                      <p:to>
                                        <p:strVal val="visible"/>
                                      </p:to>
                                    </p:set>
                                    <p:anim calcmode="lin" valueType="num">
                                      <p:cBhvr>
                                        <p:cTn id="91" dur="1000" fill="hold"/>
                                        <p:tgtEl>
                                          <p:spTgt spid="65"/>
                                        </p:tgtEl>
                                        <p:attrNameLst>
                                          <p:attrName>ppt_w</p:attrName>
                                        </p:attrNameLst>
                                      </p:cBhvr>
                                      <p:tavLst>
                                        <p:tav tm="0">
                                          <p:val>
                                            <p:strVal val="#ppt_w*0.70"/>
                                          </p:val>
                                        </p:tav>
                                        <p:tav tm="100000">
                                          <p:val>
                                            <p:strVal val="#ppt_w"/>
                                          </p:val>
                                        </p:tav>
                                      </p:tavLst>
                                    </p:anim>
                                    <p:anim calcmode="lin" valueType="num">
                                      <p:cBhvr>
                                        <p:cTn id="92" dur="1000" fill="hold"/>
                                        <p:tgtEl>
                                          <p:spTgt spid="65"/>
                                        </p:tgtEl>
                                        <p:attrNameLst>
                                          <p:attrName>ppt_h</p:attrName>
                                        </p:attrNameLst>
                                      </p:cBhvr>
                                      <p:tavLst>
                                        <p:tav tm="0">
                                          <p:val>
                                            <p:strVal val="#ppt_h"/>
                                          </p:val>
                                        </p:tav>
                                        <p:tav tm="100000">
                                          <p:val>
                                            <p:strVal val="#ppt_h"/>
                                          </p:val>
                                        </p:tav>
                                      </p:tavLst>
                                    </p:anim>
                                    <p:animEffect transition="in" filter="fade">
                                      <p:cBhvr>
                                        <p:cTn id="93" dur="1000"/>
                                        <p:tgtEl>
                                          <p:spTgt spid="65"/>
                                        </p:tgtEl>
                                      </p:cBhvr>
                                    </p:animEffect>
                                  </p:childTnLst>
                                </p:cTn>
                              </p:par>
                              <p:par>
                                <p:cTn id="94" presetID="55" presetClass="entr" presetSubtype="0" fill="hold" grpId="0" nodeType="withEffect">
                                  <p:stCondLst>
                                    <p:cond delay="800"/>
                                  </p:stCondLst>
                                  <p:childTnLst>
                                    <p:set>
                                      <p:cBhvr>
                                        <p:cTn id="95" dur="1" fill="hold">
                                          <p:stCondLst>
                                            <p:cond delay="0"/>
                                          </p:stCondLst>
                                        </p:cTn>
                                        <p:tgtEl>
                                          <p:spTgt spid="51"/>
                                        </p:tgtEl>
                                        <p:attrNameLst>
                                          <p:attrName>style.visibility</p:attrName>
                                        </p:attrNameLst>
                                      </p:cBhvr>
                                      <p:to>
                                        <p:strVal val="visible"/>
                                      </p:to>
                                    </p:set>
                                    <p:anim calcmode="lin" valueType="num">
                                      <p:cBhvr>
                                        <p:cTn id="96" dur="1000" fill="hold"/>
                                        <p:tgtEl>
                                          <p:spTgt spid="51"/>
                                        </p:tgtEl>
                                        <p:attrNameLst>
                                          <p:attrName>ppt_w</p:attrName>
                                        </p:attrNameLst>
                                      </p:cBhvr>
                                      <p:tavLst>
                                        <p:tav tm="0">
                                          <p:val>
                                            <p:strVal val="#ppt_w*0.70"/>
                                          </p:val>
                                        </p:tav>
                                        <p:tav tm="100000">
                                          <p:val>
                                            <p:strVal val="#ppt_w"/>
                                          </p:val>
                                        </p:tav>
                                      </p:tavLst>
                                    </p:anim>
                                    <p:anim calcmode="lin" valueType="num">
                                      <p:cBhvr>
                                        <p:cTn id="97" dur="1000" fill="hold"/>
                                        <p:tgtEl>
                                          <p:spTgt spid="51"/>
                                        </p:tgtEl>
                                        <p:attrNameLst>
                                          <p:attrName>ppt_h</p:attrName>
                                        </p:attrNameLst>
                                      </p:cBhvr>
                                      <p:tavLst>
                                        <p:tav tm="0">
                                          <p:val>
                                            <p:strVal val="#ppt_h"/>
                                          </p:val>
                                        </p:tav>
                                        <p:tav tm="100000">
                                          <p:val>
                                            <p:strVal val="#ppt_h"/>
                                          </p:val>
                                        </p:tav>
                                      </p:tavLst>
                                    </p:anim>
                                    <p:animEffect transition="in" filter="fade">
                                      <p:cBhvr>
                                        <p:cTn id="9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animBg="1"/>
      <p:bldP spid="49" grpId="0" animBg="1"/>
      <p:bldP spid="50" grpId="0" animBg="1"/>
      <p:bldP spid="51" grpId="0" animBg="1"/>
      <p:bldP spid="55" grpId="0"/>
      <p:bldP spid="59" grpId="0"/>
      <p:bldP spid="63" grpId="0"/>
      <p:bldP spid="64"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矩形 91">
            <a:hlinkClick r:id="rId3"/>
          </p:cNvPr>
          <p:cNvSpPr/>
          <p:nvPr/>
        </p:nvSpPr>
        <p:spPr>
          <a:xfrm>
            <a:off x="2256" y="3372936"/>
            <a:ext cx="12187488" cy="924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5619" tIns="52809" rIns="105619" bIns="52809" rtlCol="0" anchor="ctr"/>
          <a:lstStyle/>
          <a:p>
            <a:pPr algn="ctr"/>
            <a:endParaRPr lang="zh-CN" altLang="en-US" sz="1735">
              <a:solidFill>
                <a:schemeClr val="tx1">
                  <a:lumMod val="65000"/>
                  <a:lumOff val="35000"/>
                </a:schemeClr>
              </a:solidFill>
            </a:endParaRPr>
          </a:p>
        </p:txBody>
      </p:sp>
      <p:pic>
        <p:nvPicPr>
          <p:cNvPr id="93" name="图片 9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837" y="1993696"/>
            <a:ext cx="2758159" cy="1838656"/>
          </a:xfrm>
          <a:prstGeom prst="rect">
            <a:avLst/>
          </a:prstGeom>
          <a:effectLst>
            <a:outerShdw blurRad="63500" sx="102000" sy="102000" algn="ctr" rotWithShape="0">
              <a:prstClr val="black">
                <a:alpha val="40000"/>
              </a:prstClr>
            </a:outerShdw>
          </a:effectLst>
        </p:spPr>
      </p:pic>
      <p:pic>
        <p:nvPicPr>
          <p:cNvPr id="94" name="图片 9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2697" y="1993695"/>
            <a:ext cx="2756641" cy="1838659"/>
          </a:xfrm>
          <a:prstGeom prst="rect">
            <a:avLst/>
          </a:prstGeom>
          <a:effectLst>
            <a:outerShdw blurRad="63500" sx="102000" sy="102000" algn="ctr" rotWithShape="0">
              <a:prstClr val="black">
                <a:alpha val="40000"/>
              </a:prstClr>
            </a:outerShdw>
          </a:effectLst>
        </p:spPr>
      </p:pic>
      <p:pic>
        <p:nvPicPr>
          <p:cNvPr id="95" name="图片 94">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624" y="1993696"/>
            <a:ext cx="2752873" cy="1838657"/>
          </a:xfrm>
          <a:prstGeom prst="rect">
            <a:avLst/>
          </a:prstGeom>
          <a:effectLst>
            <a:outerShdw blurRad="63500" sx="102000" sy="102000" algn="ctr" rotWithShape="0">
              <a:prstClr val="black">
                <a:alpha val="40000"/>
              </a:prstClr>
            </a:outerShdw>
          </a:effectLst>
        </p:spPr>
      </p:pic>
      <p:grpSp>
        <p:nvGrpSpPr>
          <p:cNvPr id="96" name="组合 95"/>
          <p:cNvGrpSpPr/>
          <p:nvPr/>
        </p:nvGrpSpPr>
        <p:grpSpPr>
          <a:xfrm>
            <a:off x="1583499" y="4469744"/>
            <a:ext cx="2544000" cy="1509403"/>
            <a:chOff x="1509486" y="4426857"/>
            <a:chExt cx="2195512" cy="1976428"/>
          </a:xfrm>
        </p:grpSpPr>
        <p:sp>
          <p:nvSpPr>
            <p:cNvPr id="97" name="文本框 11">
              <a:hlinkClick r:id="rId3"/>
            </p:cNvPr>
            <p:cNvSpPr txBox="1"/>
            <p:nvPr/>
          </p:nvSpPr>
          <p:spPr>
            <a:xfrm>
              <a:off x="1509486" y="4426857"/>
              <a:ext cx="2162628" cy="497126"/>
            </a:xfrm>
            <a:prstGeom prst="rect">
              <a:avLst/>
            </a:prstGeom>
            <a:noFill/>
          </p:spPr>
          <p:txBody>
            <a:bodyPr wrap="square" rtlCol="0">
              <a:spAutoFit/>
            </a:bodyPr>
            <a:lstStyle/>
            <a:p>
              <a:pPr algn="ct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98" name="矩形 97">
              <a:hlinkClick r:id="rId3"/>
            </p:cNvPr>
            <p:cNvSpPr/>
            <p:nvPr/>
          </p:nvSpPr>
          <p:spPr>
            <a:xfrm>
              <a:off x="1509486" y="4831561"/>
              <a:ext cx="2195512" cy="1571724"/>
            </a:xfrm>
            <a:prstGeom prst="rect">
              <a:avLst/>
            </a:prstGeom>
          </p:spPr>
          <p:txBody>
            <a:bodyPr wrap="square">
              <a:spAutoFit/>
            </a:bodyPr>
            <a:lstStyle/>
            <a:p>
              <a:pPr 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p>
          </p:txBody>
        </p:sp>
      </p:grpSp>
      <p:grpSp>
        <p:nvGrpSpPr>
          <p:cNvPr id="99" name="组合 98"/>
          <p:cNvGrpSpPr/>
          <p:nvPr/>
        </p:nvGrpSpPr>
        <p:grpSpPr>
          <a:xfrm>
            <a:off x="4890353" y="4469744"/>
            <a:ext cx="2544000" cy="1509403"/>
            <a:chOff x="1509486" y="4426857"/>
            <a:chExt cx="2195512" cy="1976428"/>
          </a:xfrm>
        </p:grpSpPr>
        <p:sp>
          <p:nvSpPr>
            <p:cNvPr id="100" name="文本框 11">
              <a:hlinkClick r:id="rId3"/>
            </p:cNvPr>
            <p:cNvSpPr txBox="1"/>
            <p:nvPr/>
          </p:nvSpPr>
          <p:spPr>
            <a:xfrm>
              <a:off x="1509486" y="4426857"/>
              <a:ext cx="2162628" cy="497126"/>
            </a:xfrm>
            <a:prstGeom prst="rect">
              <a:avLst/>
            </a:prstGeom>
            <a:noFill/>
          </p:spPr>
          <p:txBody>
            <a:bodyPr wrap="square" rtlCol="0">
              <a:spAutoFit/>
            </a:bodyPr>
            <a:lstStyle/>
            <a:p>
              <a:pPr algn="ct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101" name="矩形 100">
              <a:hlinkClick r:id="rId3"/>
            </p:cNvPr>
            <p:cNvSpPr/>
            <p:nvPr/>
          </p:nvSpPr>
          <p:spPr>
            <a:xfrm>
              <a:off x="1509486" y="4831561"/>
              <a:ext cx="2195512" cy="1571724"/>
            </a:xfrm>
            <a:prstGeom prst="rect">
              <a:avLst/>
            </a:prstGeom>
          </p:spPr>
          <p:txBody>
            <a:bodyPr wrap="square">
              <a:spAutoFit/>
            </a:bodyPr>
            <a:lstStyle/>
            <a:p>
              <a:pPr 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p>
          </p:txBody>
        </p:sp>
      </p:grpSp>
      <p:grpSp>
        <p:nvGrpSpPr>
          <p:cNvPr id="102" name="组合 101"/>
          <p:cNvGrpSpPr/>
          <p:nvPr/>
        </p:nvGrpSpPr>
        <p:grpSpPr>
          <a:xfrm>
            <a:off x="8197455" y="4469744"/>
            <a:ext cx="2544000" cy="1509403"/>
            <a:chOff x="1509486" y="4426857"/>
            <a:chExt cx="2195512" cy="1976428"/>
          </a:xfrm>
        </p:grpSpPr>
        <p:sp>
          <p:nvSpPr>
            <p:cNvPr id="103" name="文本框 11">
              <a:hlinkClick r:id="rId3"/>
            </p:cNvPr>
            <p:cNvSpPr txBox="1"/>
            <p:nvPr/>
          </p:nvSpPr>
          <p:spPr>
            <a:xfrm>
              <a:off x="1509486" y="4426857"/>
              <a:ext cx="2162628" cy="497126"/>
            </a:xfrm>
            <a:prstGeom prst="rect">
              <a:avLst/>
            </a:prstGeom>
            <a:noFill/>
          </p:spPr>
          <p:txBody>
            <a:bodyPr wrap="square" rtlCol="0">
              <a:spAutoFit/>
            </a:bodyPr>
            <a:lstStyle/>
            <a:p>
              <a:pPr algn="ctr"/>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104" name="矩形 103">
              <a:hlinkClick r:id="rId3"/>
            </p:cNvPr>
            <p:cNvSpPr/>
            <p:nvPr/>
          </p:nvSpPr>
          <p:spPr>
            <a:xfrm>
              <a:off x="1509486" y="4831561"/>
              <a:ext cx="2195512" cy="1571724"/>
            </a:xfrm>
            <a:prstGeom prst="rect">
              <a:avLst/>
            </a:prstGeom>
          </p:spPr>
          <p:txBody>
            <a:bodyPr wrap="square">
              <a:spAutoFit/>
            </a:bodyPr>
            <a:lstStyle/>
            <a:p>
              <a:pPr 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p>
          </p:txBody>
        </p:sp>
      </p:gr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outVertical)">
                                      <p:cBhvr>
                                        <p:cTn id="7" dur="1000"/>
                                        <p:tgtEl>
                                          <p:spTgt spid="92"/>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750" fill="hold"/>
                                        <p:tgtEl>
                                          <p:spTgt spid="95"/>
                                        </p:tgtEl>
                                        <p:attrNameLst>
                                          <p:attrName>ppt_x</p:attrName>
                                        </p:attrNameLst>
                                      </p:cBhvr>
                                      <p:tavLst>
                                        <p:tav tm="0">
                                          <p:val>
                                            <p:strVal val="#ppt_x"/>
                                          </p:val>
                                        </p:tav>
                                        <p:tav tm="100000">
                                          <p:val>
                                            <p:strVal val="#ppt_x"/>
                                          </p:val>
                                        </p:tav>
                                      </p:tavLst>
                                    </p:anim>
                                    <p:anim calcmode="lin" valueType="num">
                                      <p:cBhvr additive="base">
                                        <p:cTn id="12" dur="750" fill="hold"/>
                                        <p:tgtEl>
                                          <p:spTgt spid="9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750" fill="hold"/>
                                        <p:tgtEl>
                                          <p:spTgt spid="93"/>
                                        </p:tgtEl>
                                        <p:attrNameLst>
                                          <p:attrName>ppt_x</p:attrName>
                                        </p:attrNameLst>
                                      </p:cBhvr>
                                      <p:tavLst>
                                        <p:tav tm="0">
                                          <p:val>
                                            <p:strVal val="#ppt_x"/>
                                          </p:val>
                                        </p:tav>
                                        <p:tav tm="100000">
                                          <p:val>
                                            <p:strVal val="#ppt_x"/>
                                          </p:val>
                                        </p:tav>
                                      </p:tavLst>
                                    </p:anim>
                                    <p:anim calcmode="lin" valueType="num">
                                      <p:cBhvr additive="base">
                                        <p:cTn id="16" dur="750" fill="hold"/>
                                        <p:tgtEl>
                                          <p:spTgt spid="9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750" fill="hold"/>
                                        <p:tgtEl>
                                          <p:spTgt spid="94"/>
                                        </p:tgtEl>
                                        <p:attrNameLst>
                                          <p:attrName>ppt_x</p:attrName>
                                        </p:attrNameLst>
                                      </p:cBhvr>
                                      <p:tavLst>
                                        <p:tav tm="0">
                                          <p:val>
                                            <p:strVal val="#ppt_x"/>
                                          </p:val>
                                        </p:tav>
                                        <p:tav tm="100000">
                                          <p:val>
                                            <p:strVal val="#ppt_x"/>
                                          </p:val>
                                        </p:tav>
                                      </p:tavLst>
                                    </p:anim>
                                    <p:anim calcmode="lin" valueType="num">
                                      <p:cBhvr additive="base">
                                        <p:cTn id="20" dur="750" fill="hold"/>
                                        <p:tgtEl>
                                          <p:spTgt spid="94"/>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childTnLst>
                                </p:cTn>
                              </p:par>
                              <p:par>
                                <p:cTn id="24" presetID="10" presetClass="entr" presetSubtype="0" fill="hold" nodeType="with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1000"/>
                                        <p:tgtEl>
                                          <p:spTgt spid="99"/>
                                        </p:tgtEl>
                                      </p:cBhvr>
                                    </p:animEffect>
                                  </p:childTnLst>
                                </p:cTn>
                              </p:par>
                              <p:par>
                                <p:cTn id="27" presetID="10"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078383" y="1629102"/>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tx2">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grpSp>
        <p:nvGrpSpPr>
          <p:cNvPr id="3" name="组合 2"/>
          <p:cNvGrpSpPr/>
          <p:nvPr/>
        </p:nvGrpSpPr>
        <p:grpSpPr>
          <a:xfrm>
            <a:off x="2534977" y="1971105"/>
            <a:ext cx="2828456" cy="2608027"/>
            <a:chOff x="4706287" y="1379777"/>
            <a:chExt cx="2828456" cy="2608027"/>
          </a:xfrm>
        </p:grpSpPr>
        <p:sp>
          <p:nvSpPr>
            <p:cNvPr id="4" name="任意多边形 3"/>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sp>
          <p:nvSpPr>
            <p:cNvPr id="5" name="文本框 4"/>
            <p:cNvSpPr txBox="1"/>
            <p:nvPr/>
          </p:nvSpPr>
          <p:spPr>
            <a:xfrm>
              <a:off x="5298816" y="1379777"/>
              <a:ext cx="1680268" cy="2215991"/>
            </a:xfrm>
            <a:prstGeom prst="rect">
              <a:avLst/>
            </a:prstGeom>
            <a:noFill/>
          </p:spPr>
          <p:txBody>
            <a:bodyPr wrap="none" rtlCol="0">
              <a:spAutoFit/>
            </a:bodyPr>
            <a:lstStyle/>
            <a:p>
              <a:r>
                <a:rPr lang="en-US" altLang="zh-CN" sz="13800">
                  <a:solidFill>
                    <a:srgbClr val="8ABB2B"/>
                  </a:solidFill>
                  <a:latin typeface="Agency FB" panose="020B0503020202020204" pitchFamily="34" charset="0"/>
                </a:rPr>
                <a:t>05</a:t>
              </a:r>
              <a:endParaRPr lang="zh-CN" altLang="en-US" sz="13800">
                <a:solidFill>
                  <a:srgbClr val="8ABB2B"/>
                </a:solidFill>
                <a:latin typeface="Agency FB" panose="020B0503020202020204" pitchFamily="34" charset="0"/>
              </a:endParaRPr>
            </a:p>
          </p:txBody>
        </p:sp>
        <p:sp>
          <p:nvSpPr>
            <p:cNvPr id="6" name="文本框 5"/>
            <p:cNvSpPr txBox="1"/>
            <p:nvPr/>
          </p:nvSpPr>
          <p:spPr>
            <a:xfrm>
              <a:off x="5345912" y="3195033"/>
              <a:ext cx="1495794" cy="523220"/>
            </a:xfrm>
            <a:prstGeom prst="rect">
              <a:avLst/>
            </a:prstGeom>
            <a:noFill/>
          </p:spPr>
          <p:txBody>
            <a:bodyPr wrap="none" rtlCol="0">
              <a:spAutoFit/>
            </a:bodyPr>
            <a:lstStyle/>
            <a:p>
              <a:r>
                <a:rPr lang="en-US" altLang="zh-CN"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rPr>
                <a:t>Part Five</a:t>
              </a:r>
              <a:endParaRPr lang="zh-CN" altLang="en-US"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7" name="文本框 6"/>
          <p:cNvSpPr txBox="1"/>
          <p:nvPr/>
        </p:nvSpPr>
        <p:spPr>
          <a:xfrm>
            <a:off x="5877767" y="2802964"/>
            <a:ext cx="3897221" cy="830997"/>
          </a:xfrm>
          <a:prstGeom prst="rect">
            <a:avLst/>
          </a:prstGeom>
          <a:noFill/>
          <a:effectLst/>
        </p:spPr>
        <p:txBody>
          <a:bodyPr wrap="none" rtlCol="0">
            <a:spAutoFit/>
          </a:bodyPr>
          <a:lstStyle/>
          <a:p>
            <a:pPr algn="ctr"/>
            <a:r>
              <a:rPr lang="zh-CN" altLang="en-US" sz="4800" b="1">
                <a:solidFill>
                  <a:srgbClr val="8ABB2B"/>
                </a:solidFill>
                <a:latin typeface="方正正纤黑简体" panose="02000000000000000000" pitchFamily="2" charset="-122"/>
                <a:ea typeface="方正正纤黑简体" panose="02000000000000000000" pitchFamily="2" charset="-122"/>
              </a:rPr>
              <a:t>明年工作计划</a:t>
            </a:r>
          </a:p>
        </p:txBody>
      </p:sp>
      <p:sp>
        <p:nvSpPr>
          <p:cNvPr id="8" name="文本框 7"/>
          <p:cNvSpPr txBox="1"/>
          <p:nvPr/>
        </p:nvSpPr>
        <p:spPr>
          <a:xfrm>
            <a:off x="6430802" y="3480063"/>
            <a:ext cx="2791149" cy="400110"/>
          </a:xfrm>
          <a:prstGeom prst="rect">
            <a:avLst/>
          </a:prstGeom>
          <a:noFill/>
          <a:effectLst/>
        </p:spPr>
        <p:txBody>
          <a:bodyPr wrap="none" rtlCol="0">
            <a:spAutoFit/>
          </a:bodyPr>
          <a:lstStyle/>
          <a:p>
            <a:pPr algn="ctr"/>
            <a:r>
              <a:rPr lang="en-US" altLang="zh-CN"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rPr>
              <a:t>Click here to add a title</a:t>
            </a:r>
            <a:endParaRPr lang="zh-CN" altLang="en-US"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600"/>
                                        <p:tgtEl>
                                          <p:spTgt spid="7"/>
                                        </p:tgtEl>
                                      </p:cBhvr>
                                    </p:animEffect>
                                    <p:anim calcmode="lin" valueType="num">
                                      <p:cBhvr>
                                        <p:cTn id="21" dur="600" fill="hold"/>
                                        <p:tgtEl>
                                          <p:spTgt spid="7"/>
                                        </p:tgtEl>
                                        <p:attrNameLst>
                                          <p:attrName>ppt_x</p:attrName>
                                        </p:attrNameLst>
                                      </p:cBhvr>
                                      <p:tavLst>
                                        <p:tav tm="0">
                                          <p:val>
                                            <p:strVal val="#ppt_x"/>
                                          </p:val>
                                        </p:tav>
                                        <p:tav tm="100000">
                                          <p:val>
                                            <p:strVal val="#ppt_x"/>
                                          </p:val>
                                        </p:tav>
                                      </p:tavLst>
                                    </p:anim>
                                    <p:anim calcmode="lin" valueType="num">
                                      <p:cBhvr>
                                        <p:cTn id="22" dur="6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600" fill="hold"/>
                                        <p:tgtEl>
                                          <p:spTgt spid="8"/>
                                        </p:tgtEl>
                                        <p:attrNameLst>
                                          <p:attrName>ppt_w</p:attrName>
                                        </p:attrNameLst>
                                      </p:cBhvr>
                                      <p:tavLst>
                                        <p:tav tm="0">
                                          <p:val>
                                            <p:strVal val="#ppt_w+.3"/>
                                          </p:val>
                                        </p:tav>
                                        <p:tav tm="100000">
                                          <p:val>
                                            <p:strVal val="#ppt_w"/>
                                          </p:val>
                                        </p:tav>
                                      </p:tavLst>
                                    </p:anim>
                                    <p:anim calcmode="lin" valueType="num">
                                      <p:cBhvr>
                                        <p:cTn id="27" dur="600" fill="hold"/>
                                        <p:tgtEl>
                                          <p:spTgt spid="8"/>
                                        </p:tgtEl>
                                        <p:attrNameLst>
                                          <p:attrName>ppt_h</p:attrName>
                                        </p:attrNameLst>
                                      </p:cBhvr>
                                      <p:tavLst>
                                        <p:tav tm="0">
                                          <p:val>
                                            <p:strVal val="#ppt_h"/>
                                          </p:val>
                                        </p:tav>
                                        <p:tav tm="100000">
                                          <p:val>
                                            <p:strVal val="#ppt_h"/>
                                          </p:val>
                                        </p:tav>
                                      </p:tavLst>
                                    </p:anim>
                                    <p:animEffect transition="in" filter="fade">
                                      <p:cBhvr>
                                        <p:cTn id="28"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9"/>
          <p:cNvSpPr/>
          <p:nvPr/>
        </p:nvSpPr>
        <p:spPr>
          <a:xfrm>
            <a:off x="0" y="3552085"/>
            <a:ext cx="12192000" cy="243780"/>
          </a:xfrm>
          <a:custGeom>
            <a:avLst/>
            <a:gdLst/>
            <a:ahLst/>
            <a:cxnLst/>
            <a:rect l="l" t="t" r="r" b="b"/>
            <a:pathLst>
              <a:path w="144016" h="869444">
                <a:moveTo>
                  <a:pt x="0" y="0"/>
                </a:moveTo>
                <a:lnTo>
                  <a:pt x="144016" y="0"/>
                </a:lnTo>
                <a:lnTo>
                  <a:pt x="144016" y="869444"/>
                </a:lnTo>
                <a:lnTo>
                  <a:pt x="0" y="86944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9" name="组合 8"/>
          <p:cNvGrpSpPr/>
          <p:nvPr/>
        </p:nvGrpSpPr>
        <p:grpSpPr>
          <a:xfrm>
            <a:off x="770960" y="1412776"/>
            <a:ext cx="5184576" cy="1731301"/>
            <a:chOff x="549712" y="914400"/>
            <a:chExt cx="3888432" cy="1298476"/>
          </a:xfrm>
        </p:grpSpPr>
        <p:sp>
          <p:nvSpPr>
            <p:cNvPr id="10" name="圆角矩形 9"/>
            <p:cNvSpPr/>
            <p:nvPr/>
          </p:nvSpPr>
          <p:spPr>
            <a:xfrm>
              <a:off x="549712" y="914400"/>
              <a:ext cx="3888432" cy="1298476"/>
            </a:xfrm>
            <a:prstGeom prst="roundRect">
              <a:avLst>
                <a:gd name="adj" fmla="val 8330"/>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1727684" y="1087388"/>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3" descr="FD1DDF730CE4456e89755B07FE1653D0# #Rectangle 13"/>
            <p:cNvSpPr>
              <a:spLocks noChangeArrowheads="1"/>
            </p:cNvSpPr>
            <p:nvPr/>
          </p:nvSpPr>
          <p:spPr bwMode="auto">
            <a:xfrm>
              <a:off x="1876107" y="1157527"/>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13" name="Rectangle 13" descr="FD1DDF730CE4456e89755B07FE1653D0# #Rectangle 13"/>
            <p:cNvSpPr>
              <a:spLocks noChangeArrowheads="1"/>
            </p:cNvSpPr>
            <p:nvPr/>
          </p:nvSpPr>
          <p:spPr bwMode="auto">
            <a:xfrm>
              <a:off x="1876105" y="1425239"/>
              <a:ext cx="239167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sp>
          <p:nvSpPr>
            <p:cNvPr id="14" name="椭圆 13"/>
            <p:cNvSpPr/>
            <p:nvPr/>
          </p:nvSpPr>
          <p:spPr>
            <a:xfrm>
              <a:off x="683568"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vert="horz" wrap="square" lIns="162560" tIns="81280" rIns="162560" bIns="8128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240016" y="1412776"/>
            <a:ext cx="5184576" cy="1731301"/>
            <a:chOff x="4651504" y="914400"/>
            <a:chExt cx="3888432" cy="1298476"/>
          </a:xfrm>
        </p:grpSpPr>
        <p:sp>
          <p:nvSpPr>
            <p:cNvPr id="17" name="圆角矩形 16"/>
            <p:cNvSpPr/>
            <p:nvPr/>
          </p:nvSpPr>
          <p:spPr>
            <a:xfrm>
              <a:off x="4651504" y="914400"/>
              <a:ext cx="3888432" cy="1298476"/>
            </a:xfrm>
            <a:prstGeom prst="roundRect">
              <a:avLst>
                <a:gd name="adj" fmla="val 8330"/>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5829476" y="1087388"/>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3" descr="FD1DDF730CE4456e89755B07FE1653D0# #Rectangle 13"/>
            <p:cNvSpPr>
              <a:spLocks noChangeArrowheads="1"/>
            </p:cNvSpPr>
            <p:nvPr/>
          </p:nvSpPr>
          <p:spPr bwMode="auto">
            <a:xfrm>
              <a:off x="5977899" y="1157527"/>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5977897" y="1425239"/>
              <a:ext cx="239167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sp>
          <p:nvSpPr>
            <p:cNvPr id="21" name="椭圆 20"/>
            <p:cNvSpPr/>
            <p:nvPr/>
          </p:nvSpPr>
          <p:spPr>
            <a:xfrm>
              <a:off x="4785360" y="1128228"/>
              <a:ext cx="870820" cy="870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w="9525">
              <a:noFill/>
              <a:round/>
            </a:ln>
            <a:effectLst/>
          </p:spPr>
          <p:txBody>
            <a:bodyPr vert="horz" wrap="square" lIns="162560" tIns="81280" rIns="162560" bIns="8128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40016" y="4179875"/>
            <a:ext cx="5184576" cy="1731301"/>
            <a:chOff x="4651504" y="3063637"/>
            <a:chExt cx="3888432" cy="1298476"/>
          </a:xfrm>
        </p:grpSpPr>
        <p:sp>
          <p:nvSpPr>
            <p:cNvPr id="24" name="圆角矩形 23"/>
            <p:cNvSpPr/>
            <p:nvPr/>
          </p:nvSpPr>
          <p:spPr>
            <a:xfrm>
              <a:off x="4651504" y="3063637"/>
              <a:ext cx="3888432" cy="1298476"/>
            </a:xfrm>
            <a:prstGeom prst="roundRect">
              <a:avLst>
                <a:gd name="adj" fmla="val 8330"/>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H="1">
              <a:off x="5829476" y="3236625"/>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Rectangle 13" descr="FD1DDF730CE4456e89755B07FE1653D0# #Rectangle 13"/>
            <p:cNvSpPr>
              <a:spLocks noChangeArrowheads="1"/>
            </p:cNvSpPr>
            <p:nvPr/>
          </p:nvSpPr>
          <p:spPr bwMode="auto">
            <a:xfrm>
              <a:off x="5977899" y="3306764"/>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5977897" y="3574476"/>
              <a:ext cx="239167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785360" y="3277465"/>
              <a:ext cx="870820" cy="870820"/>
              <a:chOff x="4785360" y="3277465"/>
              <a:chExt cx="870820" cy="870820"/>
            </a:xfrm>
          </p:grpSpPr>
          <p:sp>
            <p:nvSpPr>
              <p:cNvPr id="29" name="椭圆 28"/>
              <p:cNvSpPr/>
              <p:nvPr/>
            </p:nvSpPr>
            <p:spPr>
              <a:xfrm>
                <a:off x="4785360" y="3277465"/>
                <a:ext cx="870820" cy="8708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pic>
            <p:nvPicPr>
              <p:cNvPr id="30" name="Picture 39"/>
              <p:cNvPicPr>
                <a:picLocks noChangeAspect="1"/>
              </p:cNvPicPr>
              <p:nvPr/>
            </p:nvPicPr>
            <p:blipFill>
              <a:blip r:embed="rId3"/>
              <a:stretch>
                <a:fillRect/>
              </a:stretch>
            </p:blipFill>
            <p:spPr>
              <a:xfrm>
                <a:off x="4996685" y="3438522"/>
                <a:ext cx="448170" cy="529655"/>
              </a:xfrm>
              <a:prstGeom prst="rect">
                <a:avLst/>
              </a:prstGeom>
            </p:spPr>
          </p:pic>
        </p:grpSp>
      </p:grpSp>
      <p:grpSp>
        <p:nvGrpSpPr>
          <p:cNvPr id="31" name="组合 30"/>
          <p:cNvGrpSpPr/>
          <p:nvPr/>
        </p:nvGrpSpPr>
        <p:grpSpPr>
          <a:xfrm>
            <a:off x="770960" y="4196094"/>
            <a:ext cx="5184576" cy="1731301"/>
            <a:chOff x="549712" y="3075801"/>
            <a:chExt cx="3888432" cy="1298476"/>
          </a:xfrm>
        </p:grpSpPr>
        <p:sp>
          <p:nvSpPr>
            <p:cNvPr id="32" name="圆角矩形 31"/>
            <p:cNvSpPr/>
            <p:nvPr/>
          </p:nvSpPr>
          <p:spPr>
            <a:xfrm>
              <a:off x="549712" y="3075801"/>
              <a:ext cx="3888432" cy="1298476"/>
            </a:xfrm>
            <a:prstGeom prst="roundRect">
              <a:avLst>
                <a:gd name="adj" fmla="val 8330"/>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a:off x="1727684" y="3248789"/>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13" descr="FD1DDF730CE4456e89755B07FE1653D0# #Rectangle 13"/>
            <p:cNvSpPr>
              <a:spLocks noChangeArrowheads="1"/>
            </p:cNvSpPr>
            <p:nvPr/>
          </p:nvSpPr>
          <p:spPr bwMode="auto">
            <a:xfrm>
              <a:off x="1876107" y="3318928"/>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添加标题</a:t>
              </a:r>
              <a:endParaRPr lang="en-US" altLang="zh-CN" sz="1865">
                <a:latin typeface="微软雅黑" panose="020B0503020204020204" pitchFamily="34" charset="-122"/>
                <a:ea typeface="微软雅黑" panose="020B0503020204020204" pitchFamily="34" charset="-122"/>
              </a:endParaRPr>
            </a:p>
          </p:txBody>
        </p:sp>
        <p:sp>
          <p:nvSpPr>
            <p:cNvPr id="35" name="Rectangle 13" descr="FD1DDF730CE4456e89755B07FE1653D0# #Rectangle 13"/>
            <p:cNvSpPr>
              <a:spLocks noChangeArrowheads="1"/>
            </p:cNvSpPr>
            <p:nvPr/>
          </p:nvSpPr>
          <p:spPr bwMode="auto">
            <a:xfrm>
              <a:off x="1876105" y="3586640"/>
              <a:ext cx="239167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683568" y="3289629"/>
              <a:ext cx="870820" cy="870820"/>
              <a:chOff x="683568" y="3289629"/>
              <a:chExt cx="870820" cy="870820"/>
            </a:xfrm>
          </p:grpSpPr>
          <p:sp>
            <p:nvSpPr>
              <p:cNvPr id="43" name="椭圆 42"/>
              <p:cNvSpPr/>
              <p:nvPr/>
            </p:nvSpPr>
            <p:spPr>
              <a:xfrm>
                <a:off x="683568" y="3289629"/>
                <a:ext cx="870820" cy="8708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pic>
            <p:nvPicPr>
              <p:cNvPr id="44" name="Picture 43"/>
              <p:cNvPicPr>
                <a:picLocks noChangeAspect="1"/>
              </p:cNvPicPr>
              <p:nvPr/>
            </p:nvPicPr>
            <p:blipFill>
              <a:blip r:embed="rId4"/>
              <a:stretch>
                <a:fillRect/>
              </a:stretch>
            </p:blipFill>
            <p:spPr>
              <a:xfrm>
                <a:off x="927983" y="3463350"/>
                <a:ext cx="381990" cy="499050"/>
              </a:xfrm>
              <a:prstGeom prst="rect">
                <a:avLst/>
              </a:prstGeom>
            </p:spPr>
          </p:pic>
        </p:grpSp>
      </p:gr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a:off x="1295467" y="1508787"/>
            <a:ext cx="2008485" cy="1344148"/>
          </a:xfrm>
          <a:prstGeom prst="roundRect">
            <a:avLst>
              <a:gd name="adj" fmla="val 13125"/>
            </a:avLst>
          </a:prstGeom>
          <a:solidFill>
            <a:schemeClr val="accent1"/>
          </a:solidFill>
          <a:ln w="3175">
            <a:noFill/>
            <a:round/>
          </a:ln>
        </p:spPr>
        <p:txBody>
          <a:bodyPr anchor="ctr"/>
          <a:lstStyle/>
          <a:p>
            <a:pPr algn="ctr"/>
            <a:r>
              <a:rPr lang="zh-CN" altLang="en-US" sz="2665" b="1">
                <a:solidFill>
                  <a:schemeClr val="bg1"/>
                </a:solidFill>
                <a:latin typeface="微软雅黑" panose="020B0503020204020204" pitchFamily="34" charset="-122"/>
                <a:ea typeface="微软雅黑" panose="020B0503020204020204" pitchFamily="34" charset="-122"/>
              </a:rPr>
              <a:t>添加</a:t>
            </a:r>
            <a:endParaRPr lang="en-US" altLang="zh-CN" sz="2665" b="1">
              <a:solidFill>
                <a:schemeClr val="bg1"/>
              </a:solidFill>
              <a:latin typeface="微软雅黑" panose="020B0503020204020204" pitchFamily="34" charset="-122"/>
              <a:ea typeface="微软雅黑" panose="020B0503020204020204" pitchFamily="34" charset="-122"/>
            </a:endParaRPr>
          </a:p>
          <a:p>
            <a:pPr algn="ctr"/>
            <a:r>
              <a:rPr lang="zh-CN" altLang="en-US" sz="2665" b="1">
                <a:solidFill>
                  <a:schemeClr val="bg1"/>
                </a:solidFill>
                <a:latin typeface="微软雅黑" panose="020B0503020204020204" pitchFamily="34" charset="-122"/>
                <a:ea typeface="微软雅黑" panose="020B0503020204020204" pitchFamily="34" charset="-122"/>
              </a:rPr>
              <a:t>文本</a:t>
            </a:r>
          </a:p>
        </p:txBody>
      </p:sp>
      <p:sp>
        <p:nvSpPr>
          <p:cNvPr id="5" name="AutoShape 6"/>
          <p:cNvSpPr>
            <a:spLocks noChangeArrowheads="1"/>
          </p:cNvSpPr>
          <p:nvPr/>
        </p:nvSpPr>
        <p:spPr bwMode="auto">
          <a:xfrm>
            <a:off x="3412032" y="1508787"/>
            <a:ext cx="7772533" cy="1344148"/>
          </a:xfrm>
          <a:prstGeom prst="roundRect">
            <a:avLst>
              <a:gd name="adj" fmla="val 13125"/>
            </a:avLst>
          </a:prstGeom>
          <a:noFill/>
          <a:ln w="3175">
            <a:solidFill>
              <a:srgbClr val="969696">
                <a:alpha val="67842"/>
              </a:srgbClr>
            </a:solidFill>
            <a:round/>
          </a:ln>
        </p:spPr>
        <p:txBody>
          <a:bodyPr/>
          <a:lstStyle/>
          <a:p>
            <a:pPr>
              <a:lnSpc>
                <a:spcPct val="120000"/>
              </a:lnSpc>
            </a:pPr>
            <a:r>
              <a:rPr lang="zh-CN" altLang="en-US" sz="1600">
                <a:latin typeface="微软雅黑" panose="020B0503020204020204" pitchFamily="34" charset="-122"/>
                <a:ea typeface="微软雅黑" panose="020B0503020204020204" pitchFamily="34" charset="-122"/>
              </a:rPr>
              <a:t>单击添加内容文字单击添加段落文字单击添加段落文字单击添加段落文字单击添加段落文字。单击添加内容文字单击添加段落文字单击添加段落文字单击添加段落文字单击添加段落文字。</a:t>
            </a:r>
          </a:p>
        </p:txBody>
      </p:sp>
      <p:sp>
        <p:nvSpPr>
          <p:cNvPr id="7" name="AutoShape 8"/>
          <p:cNvSpPr>
            <a:spLocks noChangeArrowheads="1"/>
          </p:cNvSpPr>
          <p:nvPr/>
        </p:nvSpPr>
        <p:spPr bwMode="auto">
          <a:xfrm>
            <a:off x="1295467" y="3030519"/>
            <a:ext cx="2008485" cy="1344149"/>
          </a:xfrm>
          <a:prstGeom prst="roundRect">
            <a:avLst>
              <a:gd name="adj" fmla="val 13125"/>
            </a:avLst>
          </a:prstGeom>
          <a:solidFill>
            <a:schemeClr val="accent2"/>
          </a:solidFill>
          <a:ln w="3175">
            <a:noFill/>
            <a:round/>
          </a:ln>
        </p:spPr>
        <p:txBody>
          <a:bodyPr anchor="ctr"/>
          <a:lstStyle/>
          <a:p>
            <a:pPr algn="ctr"/>
            <a:r>
              <a:rPr lang="zh-CN" altLang="en-US" sz="2665" b="1">
                <a:solidFill>
                  <a:schemeClr val="bg1"/>
                </a:solidFill>
                <a:latin typeface="微软雅黑" panose="020B0503020204020204" pitchFamily="34" charset="-122"/>
                <a:ea typeface="微软雅黑" panose="020B0503020204020204" pitchFamily="34" charset="-122"/>
              </a:rPr>
              <a:t>添加</a:t>
            </a:r>
            <a:endParaRPr lang="en-US" altLang="zh-CN" sz="2665" b="1">
              <a:solidFill>
                <a:schemeClr val="bg1"/>
              </a:solidFill>
              <a:latin typeface="微软雅黑" panose="020B0503020204020204" pitchFamily="34" charset="-122"/>
              <a:ea typeface="微软雅黑" panose="020B0503020204020204" pitchFamily="34" charset="-122"/>
            </a:endParaRPr>
          </a:p>
          <a:p>
            <a:pPr algn="ctr"/>
            <a:r>
              <a:rPr lang="zh-CN" altLang="en-US" sz="2665" b="1">
                <a:solidFill>
                  <a:schemeClr val="bg1"/>
                </a:solidFill>
                <a:latin typeface="微软雅黑" panose="020B0503020204020204" pitchFamily="34" charset="-122"/>
                <a:ea typeface="微软雅黑" panose="020B0503020204020204" pitchFamily="34" charset="-122"/>
              </a:rPr>
              <a:t>文本</a:t>
            </a:r>
          </a:p>
        </p:txBody>
      </p:sp>
      <p:sp>
        <p:nvSpPr>
          <p:cNvPr id="9" name="AutoShape 10"/>
          <p:cNvSpPr>
            <a:spLocks noChangeArrowheads="1"/>
          </p:cNvSpPr>
          <p:nvPr/>
        </p:nvSpPr>
        <p:spPr bwMode="auto">
          <a:xfrm>
            <a:off x="3412031" y="3030519"/>
            <a:ext cx="7772532" cy="1344149"/>
          </a:xfrm>
          <a:prstGeom prst="roundRect">
            <a:avLst>
              <a:gd name="adj" fmla="val 13125"/>
            </a:avLst>
          </a:prstGeom>
          <a:noFill/>
          <a:ln w="3175">
            <a:solidFill>
              <a:srgbClr val="969696">
                <a:alpha val="67842"/>
              </a:srgbClr>
            </a:solidFill>
            <a:round/>
          </a:ln>
        </p:spPr>
        <p:txBody>
          <a:bodyPr/>
          <a:lstStyle/>
          <a:p>
            <a:pPr>
              <a:lnSpc>
                <a:spcPct val="120000"/>
              </a:lnSpc>
            </a:pPr>
            <a:r>
              <a:rPr lang="zh-CN" altLang="en-US" sz="1600">
                <a:latin typeface="微软雅黑" panose="020B0503020204020204" pitchFamily="34" charset="-122"/>
                <a:ea typeface="微软雅黑" panose="020B0503020204020204" pitchFamily="34" charset="-122"/>
              </a:rPr>
              <a:t>单击添加内容文字单击添加段落文字单击添加段落文字单击添加段落文字单击添加段落文字。单击添加内容文字单击添加段落文字单击添加段落文字单击添加段落文字单击添加段落文字。</a:t>
            </a:r>
          </a:p>
          <a:p>
            <a:pPr algn="l">
              <a:lnSpc>
                <a:spcPct val="120000"/>
              </a:lnSpc>
            </a:pPr>
            <a:endParaRPr lang="zh-CN" altLang="en-US" sz="1600">
              <a:latin typeface="微软雅黑" panose="020B0503020204020204" pitchFamily="34" charset="-122"/>
              <a:ea typeface="微软雅黑" panose="020B0503020204020204" pitchFamily="34" charset="-122"/>
            </a:endParaRPr>
          </a:p>
        </p:txBody>
      </p:sp>
      <p:sp>
        <p:nvSpPr>
          <p:cNvPr id="11" name="AutoShape 12"/>
          <p:cNvSpPr>
            <a:spLocks noChangeArrowheads="1"/>
          </p:cNvSpPr>
          <p:nvPr/>
        </p:nvSpPr>
        <p:spPr bwMode="auto">
          <a:xfrm>
            <a:off x="1295467" y="4566690"/>
            <a:ext cx="2008485" cy="1344149"/>
          </a:xfrm>
          <a:prstGeom prst="roundRect">
            <a:avLst>
              <a:gd name="adj" fmla="val 13125"/>
            </a:avLst>
          </a:prstGeom>
          <a:solidFill>
            <a:schemeClr val="accent4"/>
          </a:solidFill>
          <a:ln w="3175">
            <a:noFill/>
            <a:round/>
          </a:ln>
        </p:spPr>
        <p:txBody>
          <a:bodyPr anchor="ctr"/>
          <a:lstStyle/>
          <a:p>
            <a:pPr algn="ctr"/>
            <a:r>
              <a:rPr lang="zh-CN" altLang="en-US" sz="2665" b="1">
                <a:solidFill>
                  <a:schemeClr val="bg1"/>
                </a:solidFill>
                <a:latin typeface="微软雅黑" panose="020B0503020204020204" pitchFamily="34" charset="-122"/>
                <a:ea typeface="微软雅黑" panose="020B0503020204020204" pitchFamily="34" charset="-122"/>
              </a:rPr>
              <a:t>添加</a:t>
            </a:r>
            <a:endParaRPr lang="en-US" altLang="zh-CN" sz="2665" b="1">
              <a:solidFill>
                <a:schemeClr val="bg1"/>
              </a:solidFill>
              <a:latin typeface="微软雅黑" panose="020B0503020204020204" pitchFamily="34" charset="-122"/>
              <a:ea typeface="微软雅黑" panose="020B0503020204020204" pitchFamily="34" charset="-122"/>
            </a:endParaRPr>
          </a:p>
          <a:p>
            <a:pPr algn="ctr"/>
            <a:r>
              <a:rPr lang="zh-CN" altLang="en-US" sz="2665" b="1">
                <a:solidFill>
                  <a:schemeClr val="bg1"/>
                </a:solidFill>
                <a:latin typeface="微软雅黑" panose="020B0503020204020204" pitchFamily="34" charset="-122"/>
                <a:ea typeface="微软雅黑" panose="020B0503020204020204" pitchFamily="34" charset="-122"/>
              </a:rPr>
              <a:t>文本</a:t>
            </a:r>
          </a:p>
        </p:txBody>
      </p:sp>
      <p:sp>
        <p:nvSpPr>
          <p:cNvPr id="13" name="AutoShape 14"/>
          <p:cNvSpPr>
            <a:spLocks noChangeArrowheads="1"/>
          </p:cNvSpPr>
          <p:nvPr/>
        </p:nvSpPr>
        <p:spPr bwMode="auto">
          <a:xfrm>
            <a:off x="3412031" y="4566690"/>
            <a:ext cx="7772532" cy="1344149"/>
          </a:xfrm>
          <a:prstGeom prst="roundRect">
            <a:avLst>
              <a:gd name="adj" fmla="val 13125"/>
            </a:avLst>
          </a:prstGeom>
          <a:noFill/>
          <a:ln w="3175">
            <a:solidFill>
              <a:srgbClr val="969696">
                <a:alpha val="67842"/>
              </a:srgbClr>
            </a:solidFill>
            <a:round/>
          </a:ln>
        </p:spPr>
        <p:txBody>
          <a:bodyPr/>
          <a:lstStyle/>
          <a:p>
            <a:pPr>
              <a:lnSpc>
                <a:spcPct val="120000"/>
              </a:lnSpc>
            </a:pPr>
            <a:r>
              <a:rPr lang="zh-CN" altLang="en-US" sz="1600">
                <a:latin typeface="微软雅黑" panose="020B0503020204020204" pitchFamily="34" charset="-122"/>
                <a:ea typeface="微软雅黑" panose="020B0503020204020204" pitchFamily="34" charset="-122"/>
              </a:rPr>
              <a:t>单击添加内容文字单击添加段落文字单击添加段落文字单击添加段落文字单击添加段落文字。单击添加内容文字单击添加段落文字单击添加段落文字单击添加段落文字单击添加段落文字。</a:t>
            </a:r>
          </a:p>
          <a:p>
            <a:pPr algn="l">
              <a:lnSpc>
                <a:spcPct val="120000"/>
              </a:lnSpc>
            </a:pPr>
            <a:endParaRPr lang="zh-CN" altLang="en-US" sz="1600">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ppt_w"/>
                                          </p:val>
                                        </p:tav>
                                        <p:tav tm="100000">
                                          <p:val>
                                            <p:strVal val="#ppt_w"/>
                                          </p:val>
                                        </p:tav>
                                      </p:tavLst>
                                    </p:anim>
                                    <p:anim calcmode="lin" valueType="num">
                                      <p:cBhvr>
                                        <p:cTn id="12" dur="500" fill="hold"/>
                                        <p:tgtEl>
                                          <p:spTgt spid="7"/>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4*#ppt_w"/>
                                          </p:val>
                                        </p:tav>
                                        <p:tav tm="100000">
                                          <p:val>
                                            <p:strVal val="#ppt_w"/>
                                          </p:val>
                                        </p:tav>
                                      </p:tavLst>
                                    </p:anim>
                                    <p:anim calcmode="lin" valueType="num">
                                      <p:cBhvr>
                                        <p:cTn id="16" dur="500" fill="hold"/>
                                        <p:tgtEl>
                                          <p:spTgt spid="11"/>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par>
                                <p:cTn id="21" presetID="12" presetClass="entr" presetSubtype="2"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Effect transition="in" filter="slide(fromRight)">
                                      <p:cBhvr>
                                        <p:cTn id="23" dur="500"/>
                                        <p:tgtEl>
                                          <p:spTgt spid="9"/>
                                        </p:tgtEl>
                                      </p:cBhvr>
                                    </p:animEffect>
                                  </p:childTnLst>
                                </p:cTn>
                              </p:par>
                              <p:par>
                                <p:cTn id="24" presetID="12" presetClass="entr" presetSubtype="2" fill="hold" grpId="0" nodeType="withEffect">
                                  <p:stCondLst>
                                    <p:cond delay="600"/>
                                  </p:stCondLst>
                                  <p:childTnLst>
                                    <p:set>
                                      <p:cBhvr>
                                        <p:cTn id="25" dur="1" fill="hold">
                                          <p:stCondLst>
                                            <p:cond delay="0"/>
                                          </p:stCondLst>
                                        </p:cTn>
                                        <p:tgtEl>
                                          <p:spTgt spid="13"/>
                                        </p:tgtEl>
                                        <p:attrNameLst>
                                          <p:attrName>style.visibility</p:attrName>
                                        </p:attrNameLst>
                                      </p:cBhvr>
                                      <p:to>
                                        <p:strVal val="visible"/>
                                      </p:to>
                                    </p:set>
                                    <p:animEffect transition="in" filter="slide(from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078383" y="1629102"/>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tx2">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grpSp>
        <p:nvGrpSpPr>
          <p:cNvPr id="3" name="组合 2"/>
          <p:cNvGrpSpPr/>
          <p:nvPr/>
        </p:nvGrpSpPr>
        <p:grpSpPr>
          <a:xfrm>
            <a:off x="2534977" y="1971105"/>
            <a:ext cx="2828456" cy="2608027"/>
            <a:chOff x="4706287" y="1379777"/>
            <a:chExt cx="2828456" cy="2608027"/>
          </a:xfrm>
        </p:grpSpPr>
        <p:sp>
          <p:nvSpPr>
            <p:cNvPr id="4" name="任意多边形 3"/>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sp>
          <p:nvSpPr>
            <p:cNvPr id="5" name="文本框 4"/>
            <p:cNvSpPr txBox="1"/>
            <p:nvPr/>
          </p:nvSpPr>
          <p:spPr>
            <a:xfrm>
              <a:off x="5464726" y="1379777"/>
              <a:ext cx="1311578" cy="2215991"/>
            </a:xfrm>
            <a:prstGeom prst="rect">
              <a:avLst/>
            </a:prstGeom>
            <a:noFill/>
          </p:spPr>
          <p:txBody>
            <a:bodyPr wrap="none" rtlCol="0">
              <a:spAutoFit/>
            </a:bodyPr>
            <a:lstStyle/>
            <a:p>
              <a:r>
                <a:rPr lang="en-US" altLang="zh-CN" sz="13800">
                  <a:solidFill>
                    <a:srgbClr val="8ABB2B"/>
                  </a:solidFill>
                  <a:latin typeface="Agency FB" panose="020B0503020202020204" pitchFamily="34" charset="0"/>
                </a:rPr>
                <a:t>01</a:t>
              </a:r>
              <a:endParaRPr lang="zh-CN" altLang="en-US" sz="13800">
                <a:solidFill>
                  <a:srgbClr val="8ABB2B"/>
                </a:solidFill>
                <a:latin typeface="Agency FB" panose="020B0503020202020204" pitchFamily="34" charset="0"/>
              </a:endParaRPr>
            </a:p>
          </p:txBody>
        </p:sp>
        <p:sp>
          <p:nvSpPr>
            <p:cNvPr id="6" name="文本框 5"/>
            <p:cNvSpPr txBox="1"/>
            <p:nvPr/>
          </p:nvSpPr>
          <p:spPr>
            <a:xfrm>
              <a:off x="5379480" y="3195033"/>
              <a:ext cx="1549207" cy="523220"/>
            </a:xfrm>
            <a:prstGeom prst="rect">
              <a:avLst/>
            </a:prstGeom>
            <a:noFill/>
          </p:spPr>
          <p:txBody>
            <a:bodyPr wrap="none" rtlCol="0">
              <a:spAutoFit/>
            </a:bodyPr>
            <a:lstStyle/>
            <a:p>
              <a:r>
                <a:rPr lang="en-US" altLang="zh-CN"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7" name="文本框 6"/>
          <p:cNvSpPr txBox="1"/>
          <p:nvPr/>
        </p:nvSpPr>
        <p:spPr>
          <a:xfrm>
            <a:off x="5877766" y="2802964"/>
            <a:ext cx="3897221" cy="830997"/>
          </a:xfrm>
          <a:prstGeom prst="rect">
            <a:avLst/>
          </a:prstGeom>
          <a:noFill/>
          <a:effectLst/>
        </p:spPr>
        <p:txBody>
          <a:bodyPr wrap="none" rtlCol="0">
            <a:spAutoFit/>
          </a:bodyPr>
          <a:lstStyle/>
          <a:p>
            <a:pPr algn="ctr"/>
            <a:r>
              <a:rPr lang="zh-CN" altLang="en-US" sz="4800" b="1">
                <a:solidFill>
                  <a:srgbClr val="8ABB2B"/>
                </a:solidFill>
                <a:latin typeface="方正正纤黑简体" panose="02000000000000000000" pitchFamily="2" charset="-122"/>
                <a:ea typeface="方正正纤黑简体" panose="02000000000000000000" pitchFamily="2" charset="-122"/>
              </a:rPr>
              <a:t>年度工作概述</a:t>
            </a:r>
          </a:p>
        </p:txBody>
      </p:sp>
      <p:sp>
        <p:nvSpPr>
          <p:cNvPr id="8" name="文本框 7"/>
          <p:cNvSpPr txBox="1"/>
          <p:nvPr/>
        </p:nvSpPr>
        <p:spPr>
          <a:xfrm>
            <a:off x="6430802" y="3480063"/>
            <a:ext cx="2791149" cy="400110"/>
          </a:xfrm>
          <a:prstGeom prst="rect">
            <a:avLst/>
          </a:prstGeom>
          <a:noFill/>
          <a:effectLst/>
        </p:spPr>
        <p:txBody>
          <a:bodyPr wrap="none" rtlCol="0">
            <a:spAutoFit/>
          </a:bodyPr>
          <a:lstStyle/>
          <a:p>
            <a:pPr algn="ctr"/>
            <a:r>
              <a:rPr lang="en-US" altLang="zh-CN"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rPr>
              <a:t>Click here to add a title</a:t>
            </a:r>
            <a:endParaRPr lang="zh-CN" altLang="en-US"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600"/>
                                        <p:tgtEl>
                                          <p:spTgt spid="7"/>
                                        </p:tgtEl>
                                      </p:cBhvr>
                                    </p:animEffect>
                                    <p:anim calcmode="lin" valueType="num">
                                      <p:cBhvr>
                                        <p:cTn id="21" dur="600" fill="hold"/>
                                        <p:tgtEl>
                                          <p:spTgt spid="7"/>
                                        </p:tgtEl>
                                        <p:attrNameLst>
                                          <p:attrName>ppt_x</p:attrName>
                                        </p:attrNameLst>
                                      </p:cBhvr>
                                      <p:tavLst>
                                        <p:tav tm="0">
                                          <p:val>
                                            <p:strVal val="#ppt_x"/>
                                          </p:val>
                                        </p:tav>
                                        <p:tav tm="100000">
                                          <p:val>
                                            <p:strVal val="#ppt_x"/>
                                          </p:val>
                                        </p:tav>
                                      </p:tavLst>
                                    </p:anim>
                                    <p:anim calcmode="lin" valueType="num">
                                      <p:cBhvr>
                                        <p:cTn id="22" dur="6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600" fill="hold"/>
                                        <p:tgtEl>
                                          <p:spTgt spid="8"/>
                                        </p:tgtEl>
                                        <p:attrNameLst>
                                          <p:attrName>ppt_w</p:attrName>
                                        </p:attrNameLst>
                                      </p:cBhvr>
                                      <p:tavLst>
                                        <p:tav tm="0">
                                          <p:val>
                                            <p:strVal val="#ppt_w+.3"/>
                                          </p:val>
                                        </p:tav>
                                        <p:tav tm="100000">
                                          <p:val>
                                            <p:strVal val="#ppt_w"/>
                                          </p:val>
                                        </p:tav>
                                      </p:tavLst>
                                    </p:anim>
                                    <p:anim calcmode="lin" valueType="num">
                                      <p:cBhvr>
                                        <p:cTn id="27" dur="600" fill="hold"/>
                                        <p:tgtEl>
                                          <p:spTgt spid="8"/>
                                        </p:tgtEl>
                                        <p:attrNameLst>
                                          <p:attrName>ppt_h</p:attrName>
                                        </p:attrNameLst>
                                      </p:cBhvr>
                                      <p:tavLst>
                                        <p:tav tm="0">
                                          <p:val>
                                            <p:strVal val="#ppt_h"/>
                                          </p:val>
                                        </p:tav>
                                        <p:tav tm="100000">
                                          <p:val>
                                            <p:strVal val="#ppt_h"/>
                                          </p:val>
                                        </p:tav>
                                      </p:tavLst>
                                    </p:anim>
                                    <p:animEffect transition="in" filter="fade">
                                      <p:cBhvr>
                                        <p:cTn id="28"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同心圆 26"/>
          <p:cNvSpPr/>
          <p:nvPr/>
        </p:nvSpPr>
        <p:spPr>
          <a:xfrm>
            <a:off x="5039883" y="1892829"/>
            <a:ext cx="960107" cy="960107"/>
          </a:xfrm>
          <a:prstGeom prst="donut">
            <a:avLst>
              <a:gd name="adj" fmla="val 163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solidFill>
              </a:rPr>
              <a:t>10</a:t>
            </a:r>
            <a:endParaRPr lang="zh-CN" altLang="en-US" sz="2400">
              <a:solidFill>
                <a:schemeClr val="accent1"/>
              </a:solidFill>
            </a:endParaRPr>
          </a:p>
        </p:txBody>
      </p:sp>
      <p:sp>
        <p:nvSpPr>
          <p:cNvPr id="28" name="同心圆 27"/>
          <p:cNvSpPr/>
          <p:nvPr/>
        </p:nvSpPr>
        <p:spPr>
          <a:xfrm>
            <a:off x="5039883" y="3255677"/>
            <a:ext cx="960107" cy="960107"/>
          </a:xfrm>
          <a:prstGeom prst="donut">
            <a:avLst>
              <a:gd name="adj" fmla="val 163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3"/>
                </a:solidFill>
              </a:rPr>
              <a:t>12</a:t>
            </a:r>
            <a:endParaRPr lang="zh-CN" altLang="en-US" sz="2400">
              <a:solidFill>
                <a:schemeClr val="accent3"/>
              </a:solidFill>
            </a:endParaRPr>
          </a:p>
        </p:txBody>
      </p:sp>
      <p:sp>
        <p:nvSpPr>
          <p:cNvPr id="29" name="同心圆 28"/>
          <p:cNvSpPr/>
          <p:nvPr/>
        </p:nvSpPr>
        <p:spPr>
          <a:xfrm>
            <a:off x="5039883" y="4618525"/>
            <a:ext cx="960107" cy="960107"/>
          </a:xfrm>
          <a:prstGeom prst="donut">
            <a:avLst>
              <a:gd name="adj" fmla="val 163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4"/>
                </a:solidFill>
              </a:rPr>
              <a:t>11</a:t>
            </a:r>
            <a:endParaRPr lang="zh-CN" altLang="en-US" sz="2400">
              <a:solidFill>
                <a:schemeClr val="accent4"/>
              </a:solidFill>
            </a:endParaRPr>
          </a:p>
        </p:txBody>
      </p:sp>
      <p:sp>
        <p:nvSpPr>
          <p:cNvPr id="30" name="TextBox 29"/>
          <p:cNvSpPr txBox="1"/>
          <p:nvPr/>
        </p:nvSpPr>
        <p:spPr>
          <a:xfrm>
            <a:off x="6315926" y="1931737"/>
            <a:ext cx="4224469" cy="954107"/>
          </a:xfrm>
          <a:prstGeom prst="rect">
            <a:avLst/>
          </a:prstGeom>
          <a:noFill/>
        </p:spPr>
        <p:txBody>
          <a:bodyPr wrap="square" rtlCol="0">
            <a:spAutoFit/>
          </a:bodyPr>
          <a:lstStyle/>
          <a:p>
            <a:r>
              <a:rPr lang="zh-CN" altLang="en-US" sz="2135" b="1">
                <a:solidFill>
                  <a:schemeClr val="accent1"/>
                </a:solidFill>
                <a:latin typeface="微软雅黑" panose="020B0503020204020204" pitchFamily="34" charset="-122"/>
                <a:ea typeface="微软雅黑" panose="020B0503020204020204" pitchFamily="34" charset="-122"/>
              </a:rPr>
              <a:t>单击此处添加标题</a:t>
            </a:r>
            <a:endParaRPr lang="en-US" altLang="zh-CN" sz="2135" b="1">
              <a:solidFill>
                <a:schemeClr val="accent1"/>
              </a:solidFill>
              <a:latin typeface="微软雅黑" panose="020B0503020204020204" pitchFamily="34" charset="-122"/>
              <a:ea typeface="微软雅黑" panose="020B0503020204020204" pitchFamily="34" charset="-122"/>
            </a:endParaRPr>
          </a:p>
          <a:p>
            <a:br>
              <a:rPr lang="en-US" altLang="zh-CN" sz="1065">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315926" y="3294585"/>
            <a:ext cx="4224469" cy="954107"/>
          </a:xfrm>
          <a:prstGeom prst="rect">
            <a:avLst/>
          </a:prstGeom>
          <a:noFill/>
        </p:spPr>
        <p:txBody>
          <a:bodyPr wrap="square" rtlCol="0">
            <a:spAutoFit/>
          </a:bodyPr>
          <a:lstStyle/>
          <a:p>
            <a:r>
              <a:rPr lang="zh-CN" altLang="en-US" sz="2135" b="1">
                <a:solidFill>
                  <a:schemeClr val="accent3"/>
                </a:solidFill>
                <a:latin typeface="微软雅黑" panose="020B0503020204020204" pitchFamily="34" charset="-122"/>
                <a:ea typeface="微软雅黑" panose="020B0503020204020204" pitchFamily="34" charset="-122"/>
              </a:rPr>
              <a:t>单击此处添加标题</a:t>
            </a:r>
            <a:endParaRPr lang="en-US" altLang="zh-CN" sz="2135" b="1">
              <a:solidFill>
                <a:schemeClr val="accent3"/>
              </a:solidFill>
              <a:latin typeface="微软雅黑" panose="020B0503020204020204" pitchFamily="34" charset="-122"/>
              <a:ea typeface="微软雅黑" panose="020B0503020204020204" pitchFamily="34" charset="-122"/>
            </a:endParaRPr>
          </a:p>
          <a:p>
            <a:br>
              <a:rPr lang="en-US" altLang="zh-CN" sz="1065">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315926" y="4657433"/>
            <a:ext cx="4224469" cy="954107"/>
          </a:xfrm>
          <a:prstGeom prst="rect">
            <a:avLst/>
          </a:prstGeom>
          <a:noFill/>
        </p:spPr>
        <p:txBody>
          <a:bodyPr wrap="square" rtlCol="0">
            <a:spAutoFit/>
          </a:bodyPr>
          <a:lstStyle/>
          <a:p>
            <a:r>
              <a:rPr lang="zh-CN" altLang="en-US" sz="2135" b="1">
                <a:solidFill>
                  <a:schemeClr val="accent4"/>
                </a:solidFill>
                <a:latin typeface="微软雅黑" panose="020B0503020204020204" pitchFamily="34" charset="-122"/>
                <a:ea typeface="微软雅黑" panose="020B0503020204020204" pitchFamily="34" charset="-122"/>
              </a:rPr>
              <a:t>单击此处添加标题</a:t>
            </a:r>
            <a:endParaRPr lang="en-US" altLang="zh-CN" sz="2135" b="1">
              <a:solidFill>
                <a:schemeClr val="accent4"/>
              </a:solidFill>
              <a:latin typeface="微软雅黑" panose="020B0503020204020204" pitchFamily="34" charset="-122"/>
              <a:ea typeface="微软雅黑" panose="020B0503020204020204" pitchFamily="34" charset="-122"/>
            </a:endParaRPr>
          </a:p>
          <a:p>
            <a:br>
              <a:rPr lang="en-US" altLang="zh-CN" sz="1065">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4224907" y="3735731"/>
            <a:ext cx="67207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983765" y="2539229"/>
            <a:ext cx="913216" cy="27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012331" y="4600676"/>
            <a:ext cx="913216" cy="27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1679509" y="2539229"/>
            <a:ext cx="2400267" cy="2400267"/>
            <a:chOff x="1331640" y="1976430"/>
            <a:chExt cx="1800200" cy="1800200"/>
          </a:xfrm>
        </p:grpSpPr>
        <p:grpSp>
          <p:nvGrpSpPr>
            <p:cNvPr id="37" name="组合 36"/>
            <p:cNvGrpSpPr/>
            <p:nvPr/>
          </p:nvGrpSpPr>
          <p:grpSpPr>
            <a:xfrm>
              <a:off x="1331640" y="1976430"/>
              <a:ext cx="1800200" cy="1800200"/>
              <a:chOff x="1547664" y="1995686"/>
              <a:chExt cx="1800200" cy="1800200"/>
            </a:xfrm>
          </p:grpSpPr>
          <p:sp>
            <p:nvSpPr>
              <p:cNvPr id="39" name="空心弧 38"/>
              <p:cNvSpPr/>
              <p:nvPr/>
            </p:nvSpPr>
            <p:spPr>
              <a:xfrm>
                <a:off x="1547664" y="1995686"/>
                <a:ext cx="1800200" cy="1800200"/>
              </a:xfrm>
              <a:prstGeom prst="blockArc">
                <a:avLst>
                  <a:gd name="adj1" fmla="val 4065269"/>
                  <a:gd name="adj2" fmla="val 17050582"/>
                  <a:gd name="adj3" fmla="val 13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0" name="空心弧 39"/>
              <p:cNvSpPr/>
              <p:nvPr/>
            </p:nvSpPr>
            <p:spPr>
              <a:xfrm>
                <a:off x="1547664" y="1995686"/>
                <a:ext cx="1800200" cy="1800200"/>
              </a:xfrm>
              <a:prstGeom prst="blockArc">
                <a:avLst>
                  <a:gd name="adj1" fmla="val 17345236"/>
                  <a:gd name="adj2" fmla="val 19659872"/>
                  <a:gd name="adj3" fmla="val 13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1" name="空心弧 40"/>
              <p:cNvSpPr/>
              <p:nvPr/>
            </p:nvSpPr>
            <p:spPr>
              <a:xfrm>
                <a:off x="1547664" y="1995686"/>
                <a:ext cx="1800200" cy="1800200"/>
              </a:xfrm>
              <a:prstGeom prst="blockArc">
                <a:avLst>
                  <a:gd name="adj1" fmla="val 19993837"/>
                  <a:gd name="adj2" fmla="val 1203793"/>
                  <a:gd name="adj3" fmla="val 12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2" name="空心弧 41"/>
              <p:cNvSpPr/>
              <p:nvPr/>
            </p:nvSpPr>
            <p:spPr>
              <a:xfrm>
                <a:off x="1547664" y="1995686"/>
                <a:ext cx="1800200" cy="1800200"/>
              </a:xfrm>
              <a:prstGeom prst="blockArc">
                <a:avLst>
                  <a:gd name="adj1" fmla="val 1557286"/>
                  <a:gd name="adj2" fmla="val 3756950"/>
                  <a:gd name="adj3" fmla="val 1369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38" name="梯形 21"/>
            <p:cNvSpPr/>
            <p:nvPr/>
          </p:nvSpPr>
          <p:spPr>
            <a:xfrm rot="16200000">
              <a:off x="1976895" y="2514393"/>
              <a:ext cx="509692" cy="648074"/>
            </a:xfrm>
            <a:custGeom>
              <a:avLst/>
              <a:gdLst/>
              <a:ahLst/>
              <a:cxnLst/>
              <a:rect l="l" t="t" r="r" b="b"/>
              <a:pathLst>
                <a:path w="880987" h="1120183">
                  <a:moveTo>
                    <a:pt x="757066" y="824835"/>
                  </a:moveTo>
                  <a:lnTo>
                    <a:pt x="757066" y="934658"/>
                  </a:lnTo>
                  <a:lnTo>
                    <a:pt x="555328" y="934658"/>
                  </a:lnTo>
                  <a:lnTo>
                    <a:pt x="661366" y="824835"/>
                  </a:lnTo>
                  <a:close/>
                  <a:moveTo>
                    <a:pt x="880987" y="560091"/>
                  </a:moveTo>
                  <a:lnTo>
                    <a:pt x="320895" y="1120183"/>
                  </a:lnTo>
                  <a:lnTo>
                    <a:pt x="320895" y="952536"/>
                  </a:lnTo>
                  <a:lnTo>
                    <a:pt x="334577" y="938854"/>
                  </a:lnTo>
                  <a:lnTo>
                    <a:pt x="77386" y="938854"/>
                  </a:lnTo>
                  <a:cubicBezTo>
                    <a:pt x="34647" y="938854"/>
                    <a:pt x="0" y="904207"/>
                    <a:pt x="0" y="861468"/>
                  </a:cubicBezTo>
                  <a:lnTo>
                    <a:pt x="0" y="765985"/>
                  </a:lnTo>
                  <a:lnTo>
                    <a:pt x="168046" y="765985"/>
                  </a:lnTo>
                  <a:cubicBezTo>
                    <a:pt x="183196" y="765985"/>
                    <a:pt x="195477" y="753704"/>
                    <a:pt x="195477" y="738554"/>
                  </a:cubicBezTo>
                  <a:lnTo>
                    <a:pt x="195477" y="628834"/>
                  </a:lnTo>
                  <a:cubicBezTo>
                    <a:pt x="195477" y="613684"/>
                    <a:pt x="183196" y="601403"/>
                    <a:pt x="168046" y="601403"/>
                  </a:cubicBezTo>
                  <a:lnTo>
                    <a:pt x="0" y="601403"/>
                  </a:lnTo>
                  <a:lnTo>
                    <a:pt x="0" y="258716"/>
                  </a:lnTo>
                  <a:cubicBezTo>
                    <a:pt x="0" y="215977"/>
                    <a:pt x="34647" y="181330"/>
                    <a:pt x="77386" y="181330"/>
                  </a:cubicBezTo>
                  <a:lnTo>
                    <a:pt x="334578" y="181330"/>
                  </a:lnTo>
                  <a:lnTo>
                    <a:pt x="320895" y="167647"/>
                  </a:lnTo>
                  <a:lnTo>
                    <a:pt x="320895"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2000"/>
                            </p:stCondLst>
                            <p:childTnLst>
                              <p:par>
                                <p:cTn id="38" presetID="2" presetClass="entr" presetSubtype="2"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1+#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0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1+#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40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1+#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37965" y="1559268"/>
            <a:ext cx="190983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335" b="1">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5335" b="1">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 name="矩形 2"/>
          <p:cNvSpPr/>
          <p:nvPr/>
        </p:nvSpPr>
        <p:spPr>
          <a:xfrm>
            <a:off x="2117" y="2927421"/>
            <a:ext cx="1870176" cy="261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同心圆 3"/>
          <p:cNvSpPr/>
          <p:nvPr/>
        </p:nvSpPr>
        <p:spPr>
          <a:xfrm>
            <a:off x="837964" y="1316765"/>
            <a:ext cx="1898424" cy="1872208"/>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747805" y="1604798"/>
            <a:ext cx="3252185" cy="1323376"/>
          </a:xfrm>
          <a:prstGeom prst="rect">
            <a:avLst/>
          </a:prstGeom>
          <a:noFill/>
        </p:spPr>
        <p:txBody>
          <a:bodyPr wrap="square" rtlCol="0">
            <a:spAutoFit/>
          </a:bodyPr>
          <a:lstStyle/>
          <a:p>
            <a:pPr>
              <a:lnSpc>
                <a:spcPct val="150000"/>
              </a:lnSpc>
            </a:pPr>
            <a:r>
              <a:rPr lang="zh-CN" altLang="en-US" sz="2135" b="1">
                <a:solidFill>
                  <a:schemeClr val="accent1"/>
                </a:solidFill>
                <a:latin typeface="微软雅黑" panose="020B0503020204020204" pitchFamily="34" charset="-122"/>
                <a:ea typeface="微软雅黑" panose="020B0503020204020204" pitchFamily="34" charset="-122"/>
              </a:rPr>
              <a:t>单击此处添加标题</a:t>
            </a:r>
            <a:endParaRPr lang="en-US" altLang="zh-CN" sz="2135" b="1">
              <a:solidFill>
                <a:schemeClr val="accent1"/>
              </a:solidFill>
              <a:latin typeface="微软雅黑" panose="020B0503020204020204" pitchFamily="34" charset="-122"/>
              <a:ea typeface="微软雅黑" panose="020B0503020204020204" pitchFamily="34" charset="-122"/>
            </a:endParaRPr>
          </a:p>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6" name="椭圆 5"/>
          <p:cNvSpPr/>
          <p:nvPr/>
        </p:nvSpPr>
        <p:spPr>
          <a:xfrm>
            <a:off x="6290139" y="2333572"/>
            <a:ext cx="1898424"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335" b="1">
                <a:solidFill>
                  <a:schemeClr val="accent2"/>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5335" b="1">
              <a:solidFill>
                <a:schemeClr val="accent2"/>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7" name="矩形 6"/>
          <p:cNvSpPr/>
          <p:nvPr/>
        </p:nvSpPr>
        <p:spPr>
          <a:xfrm>
            <a:off x="2118" y="3701725"/>
            <a:ext cx="7237233"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 name="同心圆 7"/>
          <p:cNvSpPr/>
          <p:nvPr/>
        </p:nvSpPr>
        <p:spPr>
          <a:xfrm>
            <a:off x="6290139" y="2091069"/>
            <a:ext cx="1898424"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4849979" y="4775625"/>
            <a:ext cx="1898424"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335" b="1">
                <a:solidFill>
                  <a:schemeClr val="accent4"/>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5335" b="1">
              <a:solidFill>
                <a:schemeClr val="accent4"/>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矩形 9"/>
          <p:cNvSpPr/>
          <p:nvPr/>
        </p:nvSpPr>
        <p:spPr>
          <a:xfrm>
            <a:off x="2119" y="4533124"/>
            <a:ext cx="5807967"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同心圆 10"/>
          <p:cNvSpPr/>
          <p:nvPr/>
        </p:nvSpPr>
        <p:spPr>
          <a:xfrm flipV="1">
            <a:off x="4849979" y="4533123"/>
            <a:ext cx="1898424"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114341" y="2389915"/>
            <a:ext cx="3166235" cy="1323376"/>
          </a:xfrm>
          <a:prstGeom prst="rect">
            <a:avLst/>
          </a:prstGeom>
          <a:noFill/>
        </p:spPr>
        <p:txBody>
          <a:bodyPr wrap="square" rtlCol="0">
            <a:spAutoFit/>
          </a:bodyPr>
          <a:lstStyle/>
          <a:p>
            <a:pPr>
              <a:lnSpc>
                <a:spcPct val="150000"/>
              </a:lnSpc>
            </a:pPr>
            <a:r>
              <a:rPr lang="zh-CN" altLang="en-US" sz="2135" b="1">
                <a:solidFill>
                  <a:schemeClr val="accent2"/>
                </a:solidFill>
                <a:latin typeface="微软雅黑" panose="020B0503020204020204" pitchFamily="34" charset="-122"/>
                <a:ea typeface="微软雅黑" panose="020B0503020204020204" pitchFamily="34" charset="-122"/>
              </a:rPr>
              <a:t>单击此处添加标题</a:t>
            </a:r>
            <a:endParaRPr lang="en-US" altLang="zh-CN" sz="2135" b="1">
              <a:solidFill>
                <a:schemeClr val="accent2"/>
              </a:solidFill>
              <a:latin typeface="微软雅黑" panose="020B0503020204020204" pitchFamily="34" charset="-122"/>
              <a:ea typeface="微软雅黑" panose="020B0503020204020204" pitchFamily="34" charset="-122"/>
            </a:endParaRPr>
          </a:p>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13" name="TextBox 12"/>
          <p:cNvSpPr txBox="1"/>
          <p:nvPr/>
        </p:nvSpPr>
        <p:spPr>
          <a:xfrm>
            <a:off x="6962213" y="4869160"/>
            <a:ext cx="3166235" cy="1323376"/>
          </a:xfrm>
          <a:prstGeom prst="rect">
            <a:avLst/>
          </a:prstGeom>
          <a:noFill/>
        </p:spPr>
        <p:txBody>
          <a:bodyPr wrap="square" rtlCol="0">
            <a:spAutoFit/>
          </a:bodyPr>
          <a:lstStyle/>
          <a:p>
            <a:pPr>
              <a:lnSpc>
                <a:spcPct val="150000"/>
              </a:lnSpc>
            </a:pPr>
            <a:r>
              <a:rPr lang="zh-CN" altLang="en-US" sz="2135" b="1">
                <a:solidFill>
                  <a:schemeClr val="accent4"/>
                </a:solidFill>
                <a:latin typeface="微软雅黑" panose="020B0503020204020204" pitchFamily="34" charset="-122"/>
                <a:ea typeface="微软雅黑" panose="020B0503020204020204" pitchFamily="34" charset="-122"/>
              </a:rPr>
              <a:t>单击此处添加标题</a:t>
            </a:r>
            <a:endParaRPr lang="en-US" altLang="zh-CN" sz="2135" b="1">
              <a:solidFill>
                <a:schemeClr val="accent4"/>
              </a:solidFill>
              <a:latin typeface="微软雅黑" panose="020B0503020204020204" pitchFamily="34" charset="-122"/>
              <a:ea typeface="微软雅黑" panose="020B0503020204020204" pitchFamily="34" charset="-122"/>
            </a:endParaRPr>
          </a:p>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sp>
        <p:nvSpPr>
          <p:cNvPr id="15" name="标题 14"/>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0"/>
          <p:cNvSpPr/>
          <p:nvPr/>
        </p:nvSpPr>
        <p:spPr>
          <a:xfrm rot="18900000">
            <a:off x="5468263" y="1880934"/>
            <a:ext cx="1248139" cy="1783308"/>
          </a:xfrm>
          <a:custGeom>
            <a:avLst/>
            <a:gdLst/>
            <a:ahLst/>
            <a:cxnLst/>
            <a:rect l="l" t="t"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椭圆 30"/>
          <p:cNvSpPr/>
          <p:nvPr/>
        </p:nvSpPr>
        <p:spPr>
          <a:xfrm rot="2700000">
            <a:off x="4544855" y="2800490"/>
            <a:ext cx="1248139" cy="1783308"/>
          </a:xfrm>
          <a:custGeom>
            <a:avLst/>
            <a:gdLst/>
            <a:ahLst/>
            <a:cxnLst/>
            <a:rect l="l" t="t"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0"/>
          <p:cNvSpPr/>
          <p:nvPr/>
        </p:nvSpPr>
        <p:spPr>
          <a:xfrm rot="18900000" flipH="1" flipV="1">
            <a:off x="5474432" y="3727882"/>
            <a:ext cx="1248139" cy="1783308"/>
          </a:xfrm>
          <a:custGeom>
            <a:avLst/>
            <a:gdLst/>
            <a:ahLst/>
            <a:cxnLst/>
            <a:rect l="l" t="t"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0"/>
          <p:cNvSpPr/>
          <p:nvPr/>
        </p:nvSpPr>
        <p:spPr>
          <a:xfrm rot="2700000" flipH="1" flipV="1">
            <a:off x="6399521" y="2803819"/>
            <a:ext cx="1248139" cy="1783308"/>
          </a:xfrm>
          <a:custGeom>
            <a:avLst/>
            <a:gdLst/>
            <a:ahLst/>
            <a:cxnLst/>
            <a:rect l="l" t="t"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TextBox 38"/>
          <p:cNvSpPr txBox="1"/>
          <p:nvPr/>
        </p:nvSpPr>
        <p:spPr>
          <a:xfrm>
            <a:off x="431371" y="2324326"/>
            <a:ext cx="3744416" cy="1179490"/>
          </a:xfrm>
          <a:prstGeom prst="rect">
            <a:avLst/>
          </a:prstGeom>
          <a:noFill/>
        </p:spPr>
        <p:txBody>
          <a:bodyPr wrap="square" rtlCol="0">
            <a:spAutoFit/>
          </a:bodyPr>
          <a:lstStyle/>
          <a:p>
            <a:pPr algn="r"/>
            <a:r>
              <a:rPr lang="zh-CN" altLang="en-US" sz="2135" b="1">
                <a:solidFill>
                  <a:schemeClr val="accent1"/>
                </a:solidFill>
                <a:latin typeface="微软雅黑" panose="020B0503020204020204" pitchFamily="34" charset="-122"/>
                <a:ea typeface="微软雅黑" panose="020B0503020204020204" pitchFamily="34" charset="-122"/>
              </a:rPr>
              <a:t>单击添加标题</a:t>
            </a:r>
            <a:endParaRPr lang="en-US" altLang="zh-CN" sz="2135" b="1">
              <a:solidFill>
                <a:schemeClr val="accent1"/>
              </a:solidFill>
              <a:latin typeface="微软雅黑" panose="020B0503020204020204" pitchFamily="34" charset="-122"/>
              <a:ea typeface="微软雅黑" panose="020B0503020204020204" pitchFamily="34" charset="-122"/>
            </a:endParaRPr>
          </a:p>
          <a:p>
            <a:pPr algn="r"/>
            <a:br>
              <a:rPr lang="en-US" altLang="zh-CN" sz="935">
                <a:solidFill>
                  <a:schemeClr val="accent3"/>
                </a:solidFill>
                <a:latin typeface="微软雅黑" panose="020B0503020204020204" pitchFamily="34" charset="-122"/>
                <a:ea typeface="微软雅黑" panose="020B0503020204020204" pitchFamily="34" charset="-122"/>
              </a:rPr>
            </a:b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语言风格相符合，语言描述尽</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量简洁生动，尽可能概括出段落内容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431371" y="3986452"/>
            <a:ext cx="3744416" cy="1179490"/>
          </a:xfrm>
          <a:prstGeom prst="rect">
            <a:avLst/>
          </a:prstGeom>
          <a:noFill/>
        </p:spPr>
        <p:txBody>
          <a:bodyPr wrap="square" rtlCol="0">
            <a:spAutoFit/>
          </a:bodyPr>
          <a:lstStyle/>
          <a:p>
            <a:pPr algn="r"/>
            <a:r>
              <a:rPr lang="zh-CN" altLang="en-US" sz="2135" b="1">
                <a:solidFill>
                  <a:schemeClr val="accent2"/>
                </a:solidFill>
                <a:latin typeface="微软雅黑" panose="020B0503020204020204" pitchFamily="34" charset="-122"/>
                <a:ea typeface="微软雅黑" panose="020B0503020204020204" pitchFamily="34" charset="-122"/>
              </a:rPr>
              <a:t>单击添加标题</a:t>
            </a:r>
            <a:endParaRPr lang="en-US" altLang="zh-CN" sz="2135" b="1">
              <a:solidFill>
                <a:schemeClr val="accent2"/>
              </a:solidFill>
              <a:latin typeface="微软雅黑" panose="020B0503020204020204" pitchFamily="34" charset="-122"/>
              <a:ea typeface="微软雅黑" panose="020B0503020204020204" pitchFamily="34" charset="-122"/>
            </a:endParaRPr>
          </a:p>
          <a:p>
            <a:pPr algn="r"/>
            <a:br>
              <a:rPr lang="en-US" altLang="zh-CN" sz="935">
                <a:solidFill>
                  <a:schemeClr val="accent3"/>
                </a:solidFill>
                <a:latin typeface="微软雅黑" panose="020B0503020204020204" pitchFamily="34" charset="-122"/>
                <a:ea typeface="微软雅黑" panose="020B0503020204020204" pitchFamily="34" charset="-122"/>
              </a:rPr>
            </a:b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语言风格相符合，语言描述尽</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量简洁生动，尽可能概括出段落内容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016214" y="2324326"/>
            <a:ext cx="3648405" cy="1179490"/>
          </a:xfrm>
          <a:prstGeom prst="rect">
            <a:avLst/>
          </a:prstGeom>
          <a:noFill/>
        </p:spPr>
        <p:txBody>
          <a:bodyPr wrap="square" rtlCol="0">
            <a:spAutoFit/>
          </a:bodyPr>
          <a:lstStyle/>
          <a:p>
            <a:r>
              <a:rPr lang="zh-CN" altLang="en-US" sz="2135" b="1">
                <a:solidFill>
                  <a:schemeClr val="accent3"/>
                </a:solidFill>
                <a:latin typeface="微软雅黑" panose="020B0503020204020204" pitchFamily="34" charset="-122"/>
                <a:ea typeface="微软雅黑" panose="020B0503020204020204" pitchFamily="34" charset="-122"/>
              </a:rPr>
              <a:t>单击添加标题</a:t>
            </a:r>
            <a:endParaRPr lang="en-US" altLang="zh-CN" sz="2135" b="1">
              <a:solidFill>
                <a:schemeClr val="accent3"/>
              </a:solidFill>
              <a:latin typeface="微软雅黑" panose="020B0503020204020204" pitchFamily="34" charset="-122"/>
              <a:ea typeface="微软雅黑" panose="020B0503020204020204" pitchFamily="34" charset="-122"/>
            </a:endParaRPr>
          </a:p>
          <a:p>
            <a:br>
              <a:rPr lang="en-US" altLang="zh-CN" sz="935">
                <a:solidFill>
                  <a:schemeClr val="accent3"/>
                </a:solidFill>
                <a:latin typeface="微软雅黑" panose="020B0503020204020204" pitchFamily="34" charset="-122"/>
                <a:ea typeface="微软雅黑" panose="020B0503020204020204" pitchFamily="34" charset="-122"/>
              </a:rPr>
            </a:b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语言风格相符合，语言描述尽</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量简洁生动，尽可能概括出段落内容。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016214" y="3986451"/>
            <a:ext cx="3648405" cy="1241045"/>
          </a:xfrm>
          <a:prstGeom prst="rect">
            <a:avLst/>
          </a:prstGeom>
          <a:noFill/>
        </p:spPr>
        <p:txBody>
          <a:bodyPr wrap="square" rtlCol="0">
            <a:spAutoFit/>
          </a:bodyPr>
          <a:lstStyle/>
          <a:p>
            <a:r>
              <a:rPr lang="zh-CN" altLang="en-US" sz="2135" b="1">
                <a:solidFill>
                  <a:schemeClr val="accent4"/>
                </a:solidFill>
                <a:latin typeface="微软雅黑" panose="020B0503020204020204" pitchFamily="34" charset="-122"/>
                <a:ea typeface="微软雅黑" panose="020B0503020204020204" pitchFamily="34" charset="-122"/>
              </a:rPr>
              <a:t>单击添加标题</a:t>
            </a:r>
            <a:endParaRPr lang="en-US" altLang="zh-CN" sz="2135" b="1">
              <a:solidFill>
                <a:schemeClr val="accent4"/>
              </a:solidFill>
              <a:latin typeface="微软雅黑" panose="020B0503020204020204" pitchFamily="34" charset="-122"/>
              <a:ea typeface="微软雅黑" panose="020B0503020204020204" pitchFamily="34" charset="-122"/>
            </a:endParaRPr>
          </a:p>
          <a:p>
            <a:br>
              <a:rPr lang="en-US" altLang="zh-CN" sz="1335">
                <a:solidFill>
                  <a:schemeClr val="accent3"/>
                </a:solidFill>
                <a:latin typeface="微软雅黑" panose="020B0503020204020204" pitchFamily="34" charset="-122"/>
                <a:ea typeface="微软雅黑" panose="020B0503020204020204" pitchFamily="34" charset="-122"/>
              </a:rPr>
            </a:b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语言风格相符合，语言描述尽</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量简洁生动，尽可能概括出段落内容。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fltVal val="0"/>
                                          </p:val>
                                        </p:tav>
                                        <p:tav tm="100000">
                                          <p:val>
                                            <p:strVal val="#ppt_w"/>
                                          </p:val>
                                        </p:tav>
                                      </p:tavLst>
                                    </p:anim>
                                    <p:anim calcmode="lin" valueType="num">
                                      <p:cBhvr>
                                        <p:cTn id="26" dur="1000" fill="hold"/>
                                        <p:tgtEl>
                                          <p:spTgt spid="35"/>
                                        </p:tgtEl>
                                        <p:attrNameLst>
                                          <p:attrName>ppt_h</p:attrName>
                                        </p:attrNameLst>
                                      </p:cBhvr>
                                      <p:tavLst>
                                        <p:tav tm="0">
                                          <p:val>
                                            <p:fltVal val="0"/>
                                          </p:val>
                                        </p:tav>
                                        <p:tav tm="100000">
                                          <p:val>
                                            <p:strVal val="#ppt_h"/>
                                          </p:val>
                                        </p:tav>
                                      </p:tavLst>
                                    </p:anim>
                                    <p:anim calcmode="lin" valueType="num">
                                      <p:cBhvr>
                                        <p:cTn id="27" dur="1000" fill="hold"/>
                                        <p:tgtEl>
                                          <p:spTgt spid="35"/>
                                        </p:tgtEl>
                                        <p:attrNameLst>
                                          <p:attrName>style.rotation</p:attrName>
                                        </p:attrNameLst>
                                      </p:cBhvr>
                                      <p:tavLst>
                                        <p:tav tm="0">
                                          <p:val>
                                            <p:fltVal val="90"/>
                                          </p:val>
                                        </p:tav>
                                        <p:tav tm="100000">
                                          <p:val>
                                            <p:fltVal val="0"/>
                                          </p:val>
                                        </p:tav>
                                      </p:tavLst>
                                    </p:anim>
                                    <p:animEffect transition="in" filter="fade">
                                      <p:cBhvr>
                                        <p:cTn id="28" dur="1000"/>
                                        <p:tgtEl>
                                          <p:spTgt spid="35"/>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0-#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0-#ppt_w/2"/>
                                          </p:val>
                                        </p:tav>
                                        <p:tav tm="100000">
                                          <p:val>
                                            <p:strVal val="#ppt_x"/>
                                          </p:val>
                                        </p:tav>
                                      </p:tavLst>
                                    </p:anim>
                                    <p:anim calcmode="lin" valueType="num">
                                      <p:cBhvr additive="base">
                                        <p:cTn id="37" dur="5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1+#ppt_w/2"/>
                                          </p:val>
                                        </p:tav>
                                        <p:tav tm="100000">
                                          <p:val>
                                            <p:strVal val="#ppt_x"/>
                                          </p:val>
                                        </p:tav>
                                      </p:tavLst>
                                    </p:anim>
                                    <p:anim calcmode="lin" valueType="num">
                                      <p:cBhvr additive="base">
                                        <p:cTn id="41" dur="500" fill="hold"/>
                                        <p:tgtEl>
                                          <p:spTgt spid="4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rot="408161">
            <a:off x="-411306" y="1318192"/>
            <a:ext cx="5099023" cy="4720273"/>
          </a:xfrm>
          <a:prstGeom prst="rect">
            <a:avLst/>
          </a:prstGeom>
        </p:spPr>
      </p:pic>
      <p:grpSp>
        <p:nvGrpSpPr>
          <p:cNvPr id="9" name="组合 8"/>
          <p:cNvGrpSpPr/>
          <p:nvPr/>
        </p:nvGrpSpPr>
        <p:grpSpPr>
          <a:xfrm>
            <a:off x="3075334" y="5179282"/>
            <a:ext cx="4478940" cy="849939"/>
            <a:chOff x="2486520" y="3853980"/>
            <a:chExt cx="3359205" cy="637454"/>
          </a:xfrm>
        </p:grpSpPr>
        <p:sp>
          <p:nvSpPr>
            <p:cNvPr id="10" name="Rectangle 13" descr="FD1DDF730CE4456e89755B07FE1653D0# #Rectangle 13"/>
            <p:cNvSpPr>
              <a:spLocks noChangeArrowheads="1"/>
            </p:cNvSpPr>
            <p:nvPr/>
          </p:nvSpPr>
          <p:spPr bwMode="auto">
            <a:xfrm>
              <a:off x="2486520" y="4145185"/>
              <a:ext cx="335920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sp>
          <p:nvSpPr>
            <p:cNvPr id="11" name="Rectangle 13" descr="FD1DDF730CE4456e89755B07FE1653D0# #Rectangle 13"/>
            <p:cNvSpPr>
              <a:spLocks noChangeArrowheads="1"/>
            </p:cNvSpPr>
            <p:nvPr/>
          </p:nvSpPr>
          <p:spPr bwMode="auto">
            <a:xfrm>
              <a:off x="2486522" y="3853980"/>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点击添加标题</a:t>
              </a:r>
              <a:endParaRPr lang="en-US" altLang="zh-CN" sz="1865">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054021" y="3991453"/>
            <a:ext cx="4478940" cy="862000"/>
            <a:chOff x="2987824" y="3207603"/>
            <a:chExt cx="3359205" cy="646500"/>
          </a:xfrm>
        </p:grpSpPr>
        <p:sp>
          <p:nvSpPr>
            <p:cNvPr id="13" name="Rectangle 13" descr="FD1DDF730CE4456e89755B07FE1653D0# #Rectangle 13"/>
            <p:cNvSpPr>
              <a:spLocks noChangeArrowheads="1"/>
            </p:cNvSpPr>
            <p:nvPr/>
          </p:nvSpPr>
          <p:spPr bwMode="auto">
            <a:xfrm>
              <a:off x="2987826" y="3207603"/>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点击添加标题</a:t>
              </a:r>
              <a:endParaRPr lang="en-US" altLang="zh-CN" sz="1865">
                <a:latin typeface="微软雅黑" panose="020B0503020204020204" pitchFamily="34" charset="-122"/>
                <a:ea typeface="微软雅黑" panose="020B0503020204020204" pitchFamily="34" charset="-122"/>
              </a:endParaRPr>
            </a:p>
          </p:txBody>
        </p:sp>
        <p:sp>
          <p:nvSpPr>
            <p:cNvPr id="14" name="Rectangle 13" descr="FD1DDF730CE4456e89755B07FE1653D0# #Rectangle 13"/>
            <p:cNvSpPr>
              <a:spLocks noChangeArrowheads="1"/>
            </p:cNvSpPr>
            <p:nvPr/>
          </p:nvSpPr>
          <p:spPr bwMode="auto">
            <a:xfrm>
              <a:off x="2987824" y="3507854"/>
              <a:ext cx="335920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76002" y="2808768"/>
            <a:ext cx="4478940" cy="811200"/>
            <a:chOff x="2987824" y="3245703"/>
            <a:chExt cx="3359205" cy="608400"/>
          </a:xfrm>
        </p:grpSpPr>
        <p:sp>
          <p:nvSpPr>
            <p:cNvPr id="16" name="Rectangle 13" descr="FD1DDF730CE4456e89755B07FE1653D0# #Rectangle 13"/>
            <p:cNvSpPr>
              <a:spLocks noChangeArrowheads="1"/>
            </p:cNvSpPr>
            <p:nvPr/>
          </p:nvSpPr>
          <p:spPr bwMode="auto">
            <a:xfrm>
              <a:off x="2987826" y="3245703"/>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点击添加标题</a:t>
              </a:r>
              <a:endParaRPr lang="en-US" altLang="zh-CN" sz="1865">
                <a:latin typeface="微软雅黑" panose="020B0503020204020204" pitchFamily="34" charset="-122"/>
                <a:ea typeface="微软雅黑" panose="020B0503020204020204" pitchFamily="34" charset="-122"/>
              </a:endParaRPr>
            </a:p>
          </p:txBody>
        </p:sp>
        <p:sp>
          <p:nvSpPr>
            <p:cNvPr id="17" name="Rectangle 13" descr="FD1DDF730CE4456e89755B07FE1653D0# #Rectangle 13"/>
            <p:cNvSpPr>
              <a:spLocks noChangeArrowheads="1"/>
            </p:cNvSpPr>
            <p:nvPr/>
          </p:nvSpPr>
          <p:spPr bwMode="auto">
            <a:xfrm>
              <a:off x="2987824" y="3507854"/>
              <a:ext cx="335920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607487" y="1591609"/>
            <a:ext cx="4478940" cy="811200"/>
            <a:chOff x="2987824" y="3245703"/>
            <a:chExt cx="3359205" cy="608400"/>
          </a:xfrm>
        </p:grpSpPr>
        <p:sp>
          <p:nvSpPr>
            <p:cNvPr id="19" name="Rectangle 13" descr="FD1DDF730CE4456e89755B07FE1653D0# #Rectangle 13"/>
            <p:cNvSpPr>
              <a:spLocks noChangeArrowheads="1"/>
            </p:cNvSpPr>
            <p:nvPr/>
          </p:nvSpPr>
          <p:spPr bwMode="auto">
            <a:xfrm>
              <a:off x="2987826" y="3245703"/>
              <a:ext cx="1460088"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65">
                  <a:latin typeface="微软雅黑" panose="020B0503020204020204" pitchFamily="34" charset="-122"/>
                  <a:ea typeface="微软雅黑" panose="020B0503020204020204" pitchFamily="34" charset="-122"/>
                </a:rPr>
                <a:t>点击添加标题</a:t>
              </a:r>
              <a:endParaRPr lang="en-US" altLang="zh-CN" sz="1865">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2987824" y="3507854"/>
              <a:ext cx="335920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20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686387" y="5101821"/>
            <a:ext cx="931320" cy="1796819"/>
            <a:chOff x="5993390" y="3795886"/>
            <a:chExt cx="698490" cy="1347614"/>
          </a:xfrm>
          <a:solidFill>
            <a:schemeClr val="accent2"/>
          </a:solidFill>
        </p:grpSpPr>
        <p:sp>
          <p:nvSpPr>
            <p:cNvPr id="22"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551765" y="3939432"/>
            <a:ext cx="931320" cy="2959208"/>
            <a:chOff x="6642424" y="2924094"/>
            <a:chExt cx="698490" cy="2219406"/>
          </a:xfrm>
          <a:solidFill>
            <a:schemeClr val="bg2"/>
          </a:solidFill>
        </p:grpSpPr>
        <p:sp>
          <p:nvSpPr>
            <p:cNvPr id="25" name="右箭头 28"/>
            <p:cNvSpPr/>
            <p:nvPr/>
          </p:nvSpPr>
          <p:spPr>
            <a:xfrm rot="16200000">
              <a:off x="5881966" y="3684552"/>
              <a:ext cx="2219405" cy="698490"/>
            </a:xfrm>
            <a:custGeom>
              <a:avLst/>
              <a:gdLst/>
              <a:ahLst/>
              <a:cxnLst/>
              <a:rect l="l" t="t" r="r" b="b"/>
              <a:pathLst>
                <a:path w="2219405" h="698490">
                  <a:moveTo>
                    <a:pt x="2219405" y="349245"/>
                  </a:moveTo>
                  <a:lnTo>
                    <a:pt x="1870160" y="698490"/>
                  </a:lnTo>
                  <a:lnTo>
                    <a:pt x="1870160" y="584517"/>
                  </a:lnTo>
                  <a:lnTo>
                    <a:pt x="0" y="584517"/>
                  </a:lnTo>
                  <a:lnTo>
                    <a:pt x="0" y="113973"/>
                  </a:lnTo>
                  <a:lnTo>
                    <a:pt x="1870160" y="113973"/>
                  </a:lnTo>
                  <a:lnTo>
                    <a:pt x="1870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右箭头 29"/>
            <p:cNvSpPr/>
            <p:nvPr/>
          </p:nvSpPr>
          <p:spPr>
            <a:xfrm rot="16200000">
              <a:off x="5910584" y="3799552"/>
              <a:ext cx="2162170" cy="525725"/>
            </a:xfrm>
            <a:custGeom>
              <a:avLst/>
              <a:gdLst/>
              <a:ahLst/>
              <a:cxnLst/>
              <a:rect l="l" t="t" r="r" b="b"/>
              <a:pathLst>
                <a:path w="2162170" h="525725">
                  <a:moveTo>
                    <a:pt x="2162170" y="262863"/>
                  </a:moveTo>
                  <a:lnTo>
                    <a:pt x="1899308" y="525725"/>
                  </a:lnTo>
                  <a:lnTo>
                    <a:pt x="1899308" y="460262"/>
                  </a:lnTo>
                  <a:lnTo>
                    <a:pt x="0" y="460262"/>
                  </a:lnTo>
                  <a:lnTo>
                    <a:pt x="0" y="65463"/>
                  </a:lnTo>
                  <a:lnTo>
                    <a:pt x="1899308" y="65463"/>
                  </a:lnTo>
                  <a:lnTo>
                    <a:pt x="1899308" y="0"/>
                  </a:lnTo>
                  <a:close/>
                </a:path>
              </a:pathLst>
            </a:custGeom>
            <a:solidFill>
              <a:schemeClr val="accent1"/>
            </a:solid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417143" y="2777045"/>
            <a:ext cx="931320" cy="4121595"/>
            <a:chOff x="7291457" y="2052304"/>
            <a:chExt cx="698490" cy="3091196"/>
          </a:xfrm>
          <a:solidFill>
            <a:schemeClr val="accent3"/>
          </a:solidFill>
        </p:grpSpPr>
        <p:sp>
          <p:nvSpPr>
            <p:cNvPr id="28" name="右箭头 31"/>
            <p:cNvSpPr/>
            <p:nvPr/>
          </p:nvSpPr>
          <p:spPr>
            <a:xfrm rot="16200000">
              <a:off x="6095104" y="3248657"/>
              <a:ext cx="3091195" cy="698490"/>
            </a:xfrm>
            <a:custGeom>
              <a:avLst/>
              <a:gdLst/>
              <a:ahLst/>
              <a:cxnLst/>
              <a:rect l="l" t="t" r="r" b="b"/>
              <a:pathLst>
                <a:path w="3091195" h="698490">
                  <a:moveTo>
                    <a:pt x="3091195" y="349245"/>
                  </a:moveTo>
                  <a:lnTo>
                    <a:pt x="2741950" y="698490"/>
                  </a:lnTo>
                  <a:lnTo>
                    <a:pt x="2741950" y="584517"/>
                  </a:lnTo>
                  <a:lnTo>
                    <a:pt x="0" y="584517"/>
                  </a:lnTo>
                  <a:lnTo>
                    <a:pt x="0" y="113973"/>
                  </a:lnTo>
                  <a:lnTo>
                    <a:pt x="2741950" y="113973"/>
                  </a:lnTo>
                  <a:lnTo>
                    <a:pt x="27419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9" name="右箭头 32"/>
            <p:cNvSpPr/>
            <p:nvPr/>
          </p:nvSpPr>
          <p:spPr>
            <a:xfrm rot="16200000">
              <a:off x="6123722" y="3363657"/>
              <a:ext cx="3033960" cy="525725"/>
            </a:xfrm>
            <a:custGeom>
              <a:avLst/>
              <a:gdLst/>
              <a:ahLst/>
              <a:cxnLst/>
              <a:rect l="l" t="t" r="r" b="b"/>
              <a:pathLst>
                <a:path w="3033960" h="525725">
                  <a:moveTo>
                    <a:pt x="3033960" y="262863"/>
                  </a:moveTo>
                  <a:lnTo>
                    <a:pt x="2771098" y="525725"/>
                  </a:lnTo>
                  <a:lnTo>
                    <a:pt x="2771098" y="460262"/>
                  </a:lnTo>
                  <a:lnTo>
                    <a:pt x="0" y="460262"/>
                  </a:lnTo>
                  <a:lnTo>
                    <a:pt x="0" y="65463"/>
                  </a:lnTo>
                  <a:lnTo>
                    <a:pt x="2771098" y="65463"/>
                  </a:lnTo>
                  <a:lnTo>
                    <a:pt x="277109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282519" y="1614659"/>
            <a:ext cx="931320" cy="5283980"/>
            <a:chOff x="7940489" y="1180514"/>
            <a:chExt cx="698490" cy="3962985"/>
          </a:xfrm>
          <a:solidFill>
            <a:schemeClr val="accent4"/>
          </a:solidFill>
        </p:grpSpPr>
        <p:sp>
          <p:nvSpPr>
            <p:cNvPr id="31" name="右箭头 34"/>
            <p:cNvSpPr/>
            <p:nvPr/>
          </p:nvSpPr>
          <p:spPr>
            <a:xfrm rot="16200000">
              <a:off x="6308241" y="2812762"/>
              <a:ext cx="3962985" cy="698490"/>
            </a:xfrm>
            <a:custGeom>
              <a:avLst/>
              <a:gdLst/>
              <a:ahLst/>
              <a:cxnLst/>
              <a:rect l="l" t="t" r="r" b="b"/>
              <a:pathLst>
                <a:path w="3962985" h="698490">
                  <a:moveTo>
                    <a:pt x="3962985" y="349245"/>
                  </a:moveTo>
                  <a:lnTo>
                    <a:pt x="3613740" y="698490"/>
                  </a:lnTo>
                  <a:lnTo>
                    <a:pt x="3613740" y="584517"/>
                  </a:lnTo>
                  <a:lnTo>
                    <a:pt x="0" y="584517"/>
                  </a:lnTo>
                  <a:lnTo>
                    <a:pt x="0" y="113973"/>
                  </a:lnTo>
                  <a:lnTo>
                    <a:pt x="3613740" y="113973"/>
                  </a:lnTo>
                  <a:lnTo>
                    <a:pt x="36137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2" name="右箭头 35"/>
            <p:cNvSpPr/>
            <p:nvPr/>
          </p:nvSpPr>
          <p:spPr>
            <a:xfrm rot="16200000">
              <a:off x="6336859" y="2927761"/>
              <a:ext cx="3905751" cy="525725"/>
            </a:xfrm>
            <a:custGeom>
              <a:avLst/>
              <a:gdLst/>
              <a:ahLst/>
              <a:cxnLst/>
              <a:rect l="l" t="t" r="r" b="b"/>
              <a:pathLst>
                <a:path w="3905751" h="525725">
                  <a:moveTo>
                    <a:pt x="3905751" y="262863"/>
                  </a:moveTo>
                  <a:lnTo>
                    <a:pt x="3642889" y="525725"/>
                  </a:lnTo>
                  <a:lnTo>
                    <a:pt x="3642889" y="460263"/>
                  </a:lnTo>
                  <a:lnTo>
                    <a:pt x="0" y="460263"/>
                  </a:lnTo>
                  <a:lnTo>
                    <a:pt x="0" y="65463"/>
                  </a:lnTo>
                  <a:lnTo>
                    <a:pt x="3642889" y="65463"/>
                  </a:lnTo>
                  <a:lnTo>
                    <a:pt x="3642889"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3" name="Rectangle 13" descr="FD1DDF730CE4456e89755B07FE1653D0# #Rectangle 13"/>
          <p:cNvSpPr>
            <a:spLocks noChangeArrowheads="1"/>
          </p:cNvSpPr>
          <p:nvPr/>
        </p:nvSpPr>
        <p:spPr bwMode="auto">
          <a:xfrm>
            <a:off x="7922408" y="5739054"/>
            <a:ext cx="4786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34" name="TextBox 33"/>
          <p:cNvSpPr txBox="1"/>
          <p:nvPr/>
        </p:nvSpPr>
        <p:spPr>
          <a:xfrm>
            <a:off x="7990803" y="5533870"/>
            <a:ext cx="343043" cy="205121"/>
          </a:xfrm>
          <a:prstGeom prst="rect">
            <a:avLst/>
          </a:prstGeom>
          <a:noFill/>
        </p:spPr>
        <p:txBody>
          <a:bodyPr vert="horz" wrap="none" lIns="0" tIns="0" rIns="0" bIns="0" rtlCol="0">
            <a:spAutoFit/>
          </a:bodyPr>
          <a:lstStyle/>
          <a:p>
            <a:pPr algn="ctr"/>
            <a:r>
              <a:rPr lang="zh-CN" altLang="en-US" sz="1335">
                <a:solidFill>
                  <a:schemeClr val="bg1"/>
                </a:solidFill>
                <a:latin typeface="微软雅黑" panose="020B0503020204020204" pitchFamily="34" charset="-122"/>
                <a:ea typeface="微软雅黑" panose="020B0503020204020204" pitchFamily="34" charset="-122"/>
              </a:rPr>
              <a:t>提升</a:t>
            </a:r>
          </a:p>
        </p:txBody>
      </p:sp>
      <p:sp>
        <p:nvSpPr>
          <p:cNvPr id="35" name="Rectangle 13" descr="FD1DDF730CE4456e89755B07FE1653D0# #Rectangle 13"/>
          <p:cNvSpPr>
            <a:spLocks noChangeArrowheads="1"/>
          </p:cNvSpPr>
          <p:nvPr/>
        </p:nvSpPr>
        <p:spPr bwMode="auto">
          <a:xfrm>
            <a:off x="8791465" y="4534938"/>
            <a:ext cx="4786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a:buNone/>
            </a:pPr>
            <a:r>
              <a:rPr lang="en-US" altLang="zh-CN" sz="320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36" name="TextBox 35"/>
          <p:cNvSpPr txBox="1"/>
          <p:nvPr/>
        </p:nvSpPr>
        <p:spPr>
          <a:xfrm>
            <a:off x="8848541" y="4347423"/>
            <a:ext cx="343043" cy="205121"/>
          </a:xfrm>
          <a:prstGeom prst="rect">
            <a:avLst/>
          </a:prstGeom>
          <a:noFill/>
        </p:spPr>
        <p:txBody>
          <a:bodyPr vert="horz" wrap="none" lIns="0" tIns="0" rIns="0" bIns="0" rtlCol="0">
            <a:spAutoFit/>
          </a:bodyPr>
          <a:lstStyle/>
          <a:p>
            <a:pPr algn="ctr"/>
            <a:r>
              <a:rPr lang="zh-CN" altLang="en-US" sz="1335">
                <a:solidFill>
                  <a:schemeClr val="bg1"/>
                </a:solidFill>
                <a:latin typeface="微软雅黑" panose="020B0503020204020204" pitchFamily="34" charset="-122"/>
                <a:ea typeface="微软雅黑" panose="020B0503020204020204" pitchFamily="34" charset="-122"/>
              </a:rPr>
              <a:t>提升</a:t>
            </a:r>
          </a:p>
        </p:txBody>
      </p:sp>
      <p:sp>
        <p:nvSpPr>
          <p:cNvPr id="43" name="Rectangle 13" descr="FD1DDF730CE4456e89755B07FE1653D0# #Rectangle 13"/>
          <p:cNvSpPr>
            <a:spLocks noChangeArrowheads="1"/>
          </p:cNvSpPr>
          <p:nvPr/>
        </p:nvSpPr>
        <p:spPr bwMode="auto">
          <a:xfrm>
            <a:off x="9654780" y="3423323"/>
            <a:ext cx="4786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44" name="TextBox 43"/>
          <p:cNvSpPr txBox="1"/>
          <p:nvPr/>
        </p:nvSpPr>
        <p:spPr>
          <a:xfrm>
            <a:off x="9711856" y="3235809"/>
            <a:ext cx="343043" cy="205121"/>
          </a:xfrm>
          <a:prstGeom prst="rect">
            <a:avLst/>
          </a:prstGeom>
          <a:noFill/>
        </p:spPr>
        <p:txBody>
          <a:bodyPr vert="horz" wrap="none" lIns="0" tIns="0" rIns="0" bIns="0" rtlCol="0">
            <a:spAutoFit/>
          </a:bodyPr>
          <a:lstStyle/>
          <a:p>
            <a:pPr algn="ctr"/>
            <a:r>
              <a:rPr lang="zh-CN" altLang="en-US" sz="1335">
                <a:solidFill>
                  <a:schemeClr val="bg1"/>
                </a:solidFill>
                <a:latin typeface="微软雅黑" panose="020B0503020204020204" pitchFamily="34" charset="-122"/>
                <a:ea typeface="微软雅黑" panose="020B0503020204020204" pitchFamily="34" charset="-122"/>
              </a:rPr>
              <a:t>提升</a:t>
            </a:r>
          </a:p>
        </p:txBody>
      </p:sp>
      <p:sp>
        <p:nvSpPr>
          <p:cNvPr id="45" name="Rectangle 13" descr="FD1DDF730CE4456e89755B07FE1653D0# #Rectangle 13"/>
          <p:cNvSpPr>
            <a:spLocks noChangeArrowheads="1"/>
          </p:cNvSpPr>
          <p:nvPr/>
        </p:nvSpPr>
        <p:spPr bwMode="auto">
          <a:xfrm>
            <a:off x="10520157" y="2251838"/>
            <a:ext cx="4786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46" name="TextBox 45"/>
          <p:cNvSpPr txBox="1"/>
          <p:nvPr/>
        </p:nvSpPr>
        <p:spPr>
          <a:xfrm>
            <a:off x="10577233" y="2064323"/>
            <a:ext cx="343043" cy="205121"/>
          </a:xfrm>
          <a:prstGeom prst="rect">
            <a:avLst/>
          </a:prstGeom>
          <a:noFill/>
        </p:spPr>
        <p:txBody>
          <a:bodyPr vert="horz" wrap="none" lIns="0" tIns="0" rIns="0" bIns="0" rtlCol="0">
            <a:spAutoFit/>
          </a:bodyPr>
          <a:lstStyle/>
          <a:p>
            <a:pPr algn="ctr"/>
            <a:r>
              <a:rPr lang="zh-CN" altLang="en-US" sz="1335">
                <a:solidFill>
                  <a:schemeClr val="bg1"/>
                </a:solidFill>
                <a:latin typeface="微软雅黑" panose="020B0503020204020204" pitchFamily="34" charset="-122"/>
                <a:ea typeface="微软雅黑" panose="020B0503020204020204" pitchFamily="34" charset="-122"/>
              </a:rPr>
              <a:t>提升</a:t>
            </a:r>
          </a:p>
        </p:txBody>
      </p:sp>
      <p:sp>
        <p:nvSpPr>
          <p:cNvPr id="47" name="矩形 261"/>
          <p:cNvSpPr>
            <a:spLocks noChangeArrowheads="1"/>
          </p:cNvSpPr>
          <p:nvPr/>
        </p:nvSpPr>
        <p:spPr bwMode="auto">
          <a:xfrm rot="19361530">
            <a:off x="1047144" y="3242921"/>
            <a:ext cx="3151811" cy="9752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prstTxWarp prst="textArchDown">
              <a:avLst>
                <a:gd name="adj" fmla="val 2170082"/>
              </a:avLst>
            </a:prstTxWarp>
            <a:spAutoFit/>
          </a:bodyPr>
          <a:lstStyle/>
          <a:p>
            <a:r>
              <a:rPr lang="zh-CN" altLang="en-US" sz="3735" spc="400">
                <a:solidFill>
                  <a:schemeClr val="bg1"/>
                </a:solidFill>
                <a:latin typeface="微软雅黑" panose="020B0503020204020204" pitchFamily="34" charset="-122"/>
                <a:ea typeface="微软雅黑" panose="020B0503020204020204" pitchFamily="34" charset="-122"/>
              </a:rPr>
              <a:t>自</a:t>
            </a:r>
            <a:r>
              <a:rPr lang="zh-CN" altLang="en-US" sz="3465" spc="400">
                <a:solidFill>
                  <a:schemeClr val="bg1"/>
                </a:solidFill>
                <a:latin typeface="微软雅黑" panose="020B0503020204020204" pitchFamily="34" charset="-122"/>
                <a:ea typeface="微软雅黑" panose="020B0503020204020204" pitchFamily="34" charset="-122"/>
              </a:rPr>
              <a:t>我</a:t>
            </a:r>
            <a:r>
              <a:rPr lang="zh-CN" altLang="en-US" sz="3200" spc="400">
                <a:solidFill>
                  <a:schemeClr val="bg1"/>
                </a:solidFill>
                <a:latin typeface="微软雅黑" panose="020B0503020204020204" pitchFamily="34" charset="-122"/>
                <a:ea typeface="微软雅黑" panose="020B0503020204020204" pitchFamily="34" charset="-122"/>
              </a:rPr>
              <a:t>提</a:t>
            </a:r>
            <a:r>
              <a:rPr lang="zh-CN" altLang="en-US" sz="2935" spc="400">
                <a:solidFill>
                  <a:schemeClr val="bg1"/>
                </a:solidFill>
                <a:latin typeface="微软雅黑" panose="020B0503020204020204" pitchFamily="34" charset="-122"/>
                <a:ea typeface="微软雅黑" panose="020B0503020204020204" pitchFamily="34" charset="-122"/>
              </a:rPr>
              <a:t>升</a:t>
            </a:r>
          </a:p>
        </p:txBody>
      </p:sp>
      <p:sp>
        <p:nvSpPr>
          <p:cNvPr id="48" name="椭圆 47"/>
          <p:cNvSpPr/>
          <p:nvPr/>
        </p:nvSpPr>
        <p:spPr>
          <a:xfrm>
            <a:off x="1410269" y="1690971"/>
            <a:ext cx="1226279" cy="12262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9" name="Freeform 14"/>
          <p:cNvSpPr>
            <a:spLocks noEditPoints="1"/>
          </p:cNvSpPr>
          <p:nvPr/>
        </p:nvSpPr>
        <p:spPr bwMode="auto">
          <a:xfrm>
            <a:off x="1525102" y="1842666"/>
            <a:ext cx="996612" cy="922889"/>
          </a:xfrm>
          <a:custGeom>
            <a:avLst/>
            <a:gdLst>
              <a:gd name="T0" fmla="*/ 204 w 365"/>
              <a:gd name="T1" fmla="*/ 4 h 338"/>
              <a:gd name="T2" fmla="*/ 236 w 365"/>
              <a:gd name="T3" fmla="*/ 26 h 338"/>
              <a:gd name="T4" fmla="*/ 255 w 365"/>
              <a:gd name="T5" fmla="*/ 65 h 338"/>
              <a:gd name="T6" fmla="*/ 268 w 365"/>
              <a:gd name="T7" fmla="*/ 67 h 338"/>
              <a:gd name="T8" fmla="*/ 271 w 365"/>
              <a:gd name="T9" fmla="*/ 86 h 338"/>
              <a:gd name="T10" fmla="*/ 261 w 365"/>
              <a:gd name="T11" fmla="*/ 100 h 338"/>
              <a:gd name="T12" fmla="*/ 238 w 365"/>
              <a:gd name="T13" fmla="*/ 120 h 338"/>
              <a:gd name="T14" fmla="*/ 243 w 365"/>
              <a:gd name="T15" fmla="*/ 89 h 338"/>
              <a:gd name="T16" fmla="*/ 235 w 365"/>
              <a:gd name="T17" fmla="*/ 52 h 338"/>
              <a:gd name="T18" fmla="*/ 203 w 365"/>
              <a:gd name="T19" fmla="*/ 67 h 338"/>
              <a:gd name="T20" fmla="*/ 156 w 365"/>
              <a:gd name="T21" fmla="*/ 66 h 338"/>
              <a:gd name="T22" fmla="*/ 124 w 365"/>
              <a:gd name="T23" fmla="*/ 63 h 338"/>
              <a:gd name="T24" fmla="*/ 120 w 365"/>
              <a:gd name="T25" fmla="*/ 97 h 338"/>
              <a:gd name="T26" fmla="*/ 117 w 365"/>
              <a:gd name="T27" fmla="*/ 117 h 338"/>
              <a:gd name="T28" fmla="*/ 102 w 365"/>
              <a:gd name="T29" fmla="*/ 100 h 338"/>
              <a:gd name="T30" fmla="*/ 93 w 365"/>
              <a:gd name="T31" fmla="*/ 86 h 338"/>
              <a:gd name="T32" fmla="*/ 95 w 365"/>
              <a:gd name="T33" fmla="*/ 67 h 338"/>
              <a:gd name="T34" fmla="*/ 109 w 365"/>
              <a:gd name="T35" fmla="*/ 65 h 338"/>
              <a:gd name="T36" fmla="*/ 128 w 365"/>
              <a:gd name="T37" fmla="*/ 26 h 338"/>
              <a:gd name="T38" fmla="*/ 159 w 365"/>
              <a:gd name="T39" fmla="*/ 4 h 338"/>
              <a:gd name="T40" fmla="*/ 348 w 365"/>
              <a:gd name="T41" fmla="*/ 194 h 338"/>
              <a:gd name="T42" fmla="*/ 334 w 365"/>
              <a:gd name="T43" fmla="*/ 167 h 338"/>
              <a:gd name="T44" fmla="*/ 348 w 365"/>
              <a:gd name="T45" fmla="*/ 194 h 338"/>
              <a:gd name="T46" fmla="*/ 326 w 365"/>
              <a:gd name="T47" fmla="*/ 209 h 338"/>
              <a:gd name="T48" fmla="*/ 297 w 365"/>
              <a:gd name="T49" fmla="*/ 216 h 338"/>
              <a:gd name="T50" fmla="*/ 293 w 365"/>
              <a:gd name="T51" fmla="*/ 231 h 338"/>
              <a:gd name="T52" fmla="*/ 317 w 365"/>
              <a:gd name="T53" fmla="*/ 255 h 338"/>
              <a:gd name="T54" fmla="*/ 342 w 365"/>
              <a:gd name="T55" fmla="*/ 254 h 338"/>
              <a:gd name="T56" fmla="*/ 362 w 365"/>
              <a:gd name="T57" fmla="*/ 228 h 338"/>
              <a:gd name="T58" fmla="*/ 363 w 365"/>
              <a:gd name="T59" fmla="*/ 209 h 338"/>
              <a:gd name="T60" fmla="*/ 332 w 365"/>
              <a:gd name="T61" fmla="*/ 191 h 338"/>
              <a:gd name="T62" fmla="*/ 29 w 365"/>
              <a:gd name="T63" fmla="*/ 188 h 338"/>
              <a:gd name="T64" fmla="*/ 28 w 365"/>
              <a:gd name="T65" fmla="*/ 170 h 338"/>
              <a:gd name="T66" fmla="*/ 18 w 365"/>
              <a:gd name="T67" fmla="*/ 194 h 338"/>
              <a:gd name="T68" fmla="*/ 62 w 365"/>
              <a:gd name="T69" fmla="*/ 200 h 338"/>
              <a:gd name="T70" fmla="*/ 68 w 365"/>
              <a:gd name="T71" fmla="*/ 216 h 338"/>
              <a:gd name="T72" fmla="*/ 75 w 365"/>
              <a:gd name="T73" fmla="*/ 241 h 338"/>
              <a:gd name="T74" fmla="*/ 41 w 365"/>
              <a:gd name="T75" fmla="*/ 257 h 338"/>
              <a:gd name="T76" fmla="*/ 19 w 365"/>
              <a:gd name="T77" fmla="*/ 251 h 338"/>
              <a:gd name="T78" fmla="*/ 1 w 365"/>
              <a:gd name="T79" fmla="*/ 221 h 338"/>
              <a:gd name="T80" fmla="*/ 4 w 365"/>
              <a:gd name="T81" fmla="*/ 206 h 338"/>
              <a:gd name="T82" fmla="*/ 42 w 365"/>
              <a:gd name="T83" fmla="*/ 188 h 338"/>
              <a:gd name="T84" fmla="*/ 179 w 365"/>
              <a:gd name="T85" fmla="*/ 149 h 338"/>
              <a:gd name="T86" fmla="*/ 265 w 365"/>
              <a:gd name="T87" fmla="*/ 117 h 338"/>
              <a:gd name="T88" fmla="*/ 305 w 365"/>
              <a:gd name="T89" fmla="*/ 169 h 338"/>
              <a:gd name="T90" fmla="*/ 301 w 365"/>
              <a:gd name="T91" fmla="*/ 273 h 338"/>
              <a:gd name="T92" fmla="*/ 318 w 365"/>
              <a:gd name="T93" fmla="*/ 270 h 338"/>
              <a:gd name="T94" fmla="*/ 195 w 365"/>
              <a:gd name="T95" fmla="*/ 337 h 338"/>
              <a:gd name="T96" fmla="*/ 183 w 365"/>
              <a:gd name="T97" fmla="*/ 338 h 338"/>
              <a:gd name="T98" fmla="*/ 48 w 365"/>
              <a:gd name="T99" fmla="*/ 285 h 338"/>
              <a:gd name="T100" fmla="*/ 65 w 365"/>
              <a:gd name="T101" fmla="*/ 262 h 338"/>
              <a:gd name="T102" fmla="*/ 65 w 365"/>
              <a:gd name="T103" fmla="*/ 177 h 338"/>
              <a:gd name="T104" fmla="*/ 48 w 365"/>
              <a:gd name="T105" fmla="*/ 95 h 338"/>
              <a:gd name="T106" fmla="*/ 224 w 365"/>
              <a:gd name="T107" fmla="*/ 172 h 338"/>
              <a:gd name="T108" fmla="*/ 224 w 365"/>
              <a:gd name="T109" fmla="*/ 172 h 338"/>
              <a:gd name="T110" fmla="*/ 183 w 365"/>
              <a:gd name="T111" fmla="*/ 321 h 338"/>
              <a:gd name="T112" fmla="*/ 195 w 365"/>
              <a:gd name="T113" fmla="*/ 164 h 338"/>
              <a:gd name="T114" fmla="*/ 171 w 365"/>
              <a:gd name="T115" fmla="*/ 1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38">
                <a:moveTo>
                  <a:pt x="182" y="0"/>
                </a:moveTo>
                <a:lnTo>
                  <a:pt x="182" y="0"/>
                </a:lnTo>
                <a:lnTo>
                  <a:pt x="189" y="1"/>
                </a:lnTo>
                <a:lnTo>
                  <a:pt x="197" y="2"/>
                </a:lnTo>
                <a:lnTo>
                  <a:pt x="204" y="4"/>
                </a:lnTo>
                <a:lnTo>
                  <a:pt x="211" y="7"/>
                </a:lnTo>
                <a:lnTo>
                  <a:pt x="218" y="11"/>
                </a:lnTo>
                <a:lnTo>
                  <a:pt x="224" y="15"/>
                </a:lnTo>
                <a:lnTo>
                  <a:pt x="230" y="21"/>
                </a:lnTo>
                <a:lnTo>
                  <a:pt x="236" y="26"/>
                </a:lnTo>
                <a:lnTo>
                  <a:pt x="236" y="26"/>
                </a:lnTo>
                <a:lnTo>
                  <a:pt x="242" y="35"/>
                </a:lnTo>
                <a:lnTo>
                  <a:pt x="247" y="44"/>
                </a:lnTo>
                <a:lnTo>
                  <a:pt x="251" y="54"/>
                </a:lnTo>
                <a:lnTo>
                  <a:pt x="255" y="65"/>
                </a:lnTo>
                <a:lnTo>
                  <a:pt x="255" y="65"/>
                </a:lnTo>
                <a:lnTo>
                  <a:pt x="259" y="64"/>
                </a:lnTo>
                <a:lnTo>
                  <a:pt x="263" y="64"/>
                </a:lnTo>
                <a:lnTo>
                  <a:pt x="267" y="66"/>
                </a:lnTo>
                <a:lnTo>
                  <a:pt x="268" y="67"/>
                </a:lnTo>
                <a:lnTo>
                  <a:pt x="269" y="69"/>
                </a:lnTo>
                <a:lnTo>
                  <a:pt x="269" y="69"/>
                </a:lnTo>
                <a:lnTo>
                  <a:pt x="270" y="72"/>
                </a:lnTo>
                <a:lnTo>
                  <a:pt x="271" y="77"/>
                </a:lnTo>
                <a:lnTo>
                  <a:pt x="271" y="86"/>
                </a:lnTo>
                <a:lnTo>
                  <a:pt x="269" y="95"/>
                </a:lnTo>
                <a:lnTo>
                  <a:pt x="267" y="98"/>
                </a:lnTo>
                <a:lnTo>
                  <a:pt x="265" y="99"/>
                </a:lnTo>
                <a:lnTo>
                  <a:pt x="265" y="99"/>
                </a:lnTo>
                <a:lnTo>
                  <a:pt x="261" y="100"/>
                </a:lnTo>
                <a:lnTo>
                  <a:pt x="257" y="100"/>
                </a:lnTo>
                <a:lnTo>
                  <a:pt x="257" y="100"/>
                </a:lnTo>
                <a:lnTo>
                  <a:pt x="254" y="115"/>
                </a:lnTo>
                <a:lnTo>
                  <a:pt x="254" y="115"/>
                </a:lnTo>
                <a:lnTo>
                  <a:pt x="238" y="120"/>
                </a:lnTo>
                <a:lnTo>
                  <a:pt x="238" y="120"/>
                </a:lnTo>
                <a:lnTo>
                  <a:pt x="240" y="113"/>
                </a:lnTo>
                <a:lnTo>
                  <a:pt x="242" y="105"/>
                </a:lnTo>
                <a:lnTo>
                  <a:pt x="243" y="97"/>
                </a:lnTo>
                <a:lnTo>
                  <a:pt x="243" y="89"/>
                </a:lnTo>
                <a:lnTo>
                  <a:pt x="243" y="89"/>
                </a:lnTo>
                <a:lnTo>
                  <a:pt x="243" y="79"/>
                </a:lnTo>
                <a:lnTo>
                  <a:pt x="241" y="70"/>
                </a:lnTo>
                <a:lnTo>
                  <a:pt x="239" y="61"/>
                </a:lnTo>
                <a:lnTo>
                  <a:pt x="235" y="52"/>
                </a:lnTo>
                <a:lnTo>
                  <a:pt x="235" y="52"/>
                </a:lnTo>
                <a:lnTo>
                  <a:pt x="227" y="58"/>
                </a:lnTo>
                <a:lnTo>
                  <a:pt x="219" y="62"/>
                </a:lnTo>
                <a:lnTo>
                  <a:pt x="211" y="65"/>
                </a:lnTo>
                <a:lnTo>
                  <a:pt x="203" y="67"/>
                </a:lnTo>
                <a:lnTo>
                  <a:pt x="194" y="69"/>
                </a:lnTo>
                <a:lnTo>
                  <a:pt x="186" y="69"/>
                </a:lnTo>
                <a:lnTo>
                  <a:pt x="178" y="69"/>
                </a:lnTo>
                <a:lnTo>
                  <a:pt x="170" y="68"/>
                </a:lnTo>
                <a:lnTo>
                  <a:pt x="156" y="66"/>
                </a:lnTo>
                <a:lnTo>
                  <a:pt x="144" y="62"/>
                </a:lnTo>
                <a:lnTo>
                  <a:pt x="134" y="58"/>
                </a:lnTo>
                <a:lnTo>
                  <a:pt x="127" y="55"/>
                </a:lnTo>
                <a:lnTo>
                  <a:pt x="127" y="55"/>
                </a:lnTo>
                <a:lnTo>
                  <a:pt x="124" y="63"/>
                </a:lnTo>
                <a:lnTo>
                  <a:pt x="122" y="71"/>
                </a:lnTo>
                <a:lnTo>
                  <a:pt x="121" y="80"/>
                </a:lnTo>
                <a:lnTo>
                  <a:pt x="120" y="89"/>
                </a:lnTo>
                <a:lnTo>
                  <a:pt x="120" y="89"/>
                </a:lnTo>
                <a:lnTo>
                  <a:pt x="120" y="97"/>
                </a:lnTo>
                <a:lnTo>
                  <a:pt x="121" y="105"/>
                </a:lnTo>
                <a:lnTo>
                  <a:pt x="123" y="113"/>
                </a:lnTo>
                <a:lnTo>
                  <a:pt x="125" y="120"/>
                </a:lnTo>
                <a:lnTo>
                  <a:pt x="125" y="120"/>
                </a:lnTo>
                <a:lnTo>
                  <a:pt x="117" y="117"/>
                </a:lnTo>
                <a:lnTo>
                  <a:pt x="109" y="115"/>
                </a:lnTo>
                <a:lnTo>
                  <a:pt x="109" y="115"/>
                </a:lnTo>
                <a:lnTo>
                  <a:pt x="107" y="100"/>
                </a:lnTo>
                <a:lnTo>
                  <a:pt x="107" y="100"/>
                </a:lnTo>
                <a:lnTo>
                  <a:pt x="102" y="100"/>
                </a:lnTo>
                <a:lnTo>
                  <a:pt x="98" y="99"/>
                </a:lnTo>
                <a:lnTo>
                  <a:pt x="98" y="99"/>
                </a:lnTo>
                <a:lnTo>
                  <a:pt x="96" y="98"/>
                </a:lnTo>
                <a:lnTo>
                  <a:pt x="95" y="95"/>
                </a:lnTo>
                <a:lnTo>
                  <a:pt x="93" y="86"/>
                </a:lnTo>
                <a:lnTo>
                  <a:pt x="92" y="77"/>
                </a:lnTo>
                <a:lnTo>
                  <a:pt x="93" y="72"/>
                </a:lnTo>
                <a:lnTo>
                  <a:pt x="94" y="69"/>
                </a:lnTo>
                <a:lnTo>
                  <a:pt x="94" y="69"/>
                </a:lnTo>
                <a:lnTo>
                  <a:pt x="95" y="67"/>
                </a:lnTo>
                <a:lnTo>
                  <a:pt x="96" y="66"/>
                </a:lnTo>
                <a:lnTo>
                  <a:pt x="100" y="64"/>
                </a:lnTo>
                <a:lnTo>
                  <a:pt x="104" y="64"/>
                </a:lnTo>
                <a:lnTo>
                  <a:pt x="109" y="65"/>
                </a:lnTo>
                <a:lnTo>
                  <a:pt x="109" y="65"/>
                </a:lnTo>
                <a:lnTo>
                  <a:pt x="112" y="54"/>
                </a:lnTo>
                <a:lnTo>
                  <a:pt x="116" y="44"/>
                </a:lnTo>
                <a:lnTo>
                  <a:pt x="121" y="35"/>
                </a:lnTo>
                <a:lnTo>
                  <a:pt x="128" y="26"/>
                </a:lnTo>
                <a:lnTo>
                  <a:pt x="128" y="26"/>
                </a:lnTo>
                <a:lnTo>
                  <a:pt x="133" y="21"/>
                </a:lnTo>
                <a:lnTo>
                  <a:pt x="139" y="15"/>
                </a:lnTo>
                <a:lnTo>
                  <a:pt x="145" y="11"/>
                </a:lnTo>
                <a:lnTo>
                  <a:pt x="152" y="7"/>
                </a:lnTo>
                <a:lnTo>
                  <a:pt x="159" y="4"/>
                </a:lnTo>
                <a:lnTo>
                  <a:pt x="166" y="2"/>
                </a:lnTo>
                <a:lnTo>
                  <a:pt x="174" y="1"/>
                </a:lnTo>
                <a:lnTo>
                  <a:pt x="182" y="0"/>
                </a:lnTo>
                <a:lnTo>
                  <a:pt x="182" y="0"/>
                </a:lnTo>
                <a:close/>
                <a:moveTo>
                  <a:pt x="348" y="194"/>
                </a:moveTo>
                <a:lnTo>
                  <a:pt x="336" y="188"/>
                </a:lnTo>
                <a:lnTo>
                  <a:pt x="331" y="183"/>
                </a:lnTo>
                <a:lnTo>
                  <a:pt x="331" y="166"/>
                </a:lnTo>
                <a:lnTo>
                  <a:pt x="331" y="166"/>
                </a:lnTo>
                <a:lnTo>
                  <a:pt x="334" y="167"/>
                </a:lnTo>
                <a:lnTo>
                  <a:pt x="337" y="170"/>
                </a:lnTo>
                <a:lnTo>
                  <a:pt x="340" y="173"/>
                </a:lnTo>
                <a:lnTo>
                  <a:pt x="342" y="176"/>
                </a:lnTo>
                <a:lnTo>
                  <a:pt x="345" y="184"/>
                </a:lnTo>
                <a:lnTo>
                  <a:pt x="348" y="194"/>
                </a:lnTo>
                <a:lnTo>
                  <a:pt x="348" y="194"/>
                </a:lnTo>
                <a:close/>
                <a:moveTo>
                  <a:pt x="310" y="185"/>
                </a:moveTo>
                <a:lnTo>
                  <a:pt x="310" y="185"/>
                </a:lnTo>
                <a:lnTo>
                  <a:pt x="305" y="196"/>
                </a:lnTo>
                <a:lnTo>
                  <a:pt x="326" y="209"/>
                </a:lnTo>
                <a:lnTo>
                  <a:pt x="303" y="200"/>
                </a:lnTo>
                <a:lnTo>
                  <a:pt x="303" y="200"/>
                </a:lnTo>
                <a:lnTo>
                  <a:pt x="298" y="212"/>
                </a:lnTo>
                <a:lnTo>
                  <a:pt x="318" y="224"/>
                </a:lnTo>
                <a:lnTo>
                  <a:pt x="297" y="216"/>
                </a:lnTo>
                <a:lnTo>
                  <a:pt x="297" y="216"/>
                </a:lnTo>
                <a:lnTo>
                  <a:pt x="293" y="229"/>
                </a:lnTo>
                <a:lnTo>
                  <a:pt x="311" y="238"/>
                </a:lnTo>
                <a:lnTo>
                  <a:pt x="293" y="231"/>
                </a:lnTo>
                <a:lnTo>
                  <a:pt x="293" y="231"/>
                </a:lnTo>
                <a:lnTo>
                  <a:pt x="290" y="241"/>
                </a:lnTo>
                <a:lnTo>
                  <a:pt x="290" y="241"/>
                </a:lnTo>
                <a:lnTo>
                  <a:pt x="297" y="245"/>
                </a:lnTo>
                <a:lnTo>
                  <a:pt x="310" y="252"/>
                </a:lnTo>
                <a:lnTo>
                  <a:pt x="317" y="255"/>
                </a:lnTo>
                <a:lnTo>
                  <a:pt x="324" y="257"/>
                </a:lnTo>
                <a:lnTo>
                  <a:pt x="331" y="258"/>
                </a:lnTo>
                <a:lnTo>
                  <a:pt x="337" y="257"/>
                </a:lnTo>
                <a:lnTo>
                  <a:pt x="337" y="257"/>
                </a:lnTo>
                <a:lnTo>
                  <a:pt x="342" y="254"/>
                </a:lnTo>
                <a:lnTo>
                  <a:pt x="347" y="251"/>
                </a:lnTo>
                <a:lnTo>
                  <a:pt x="352" y="246"/>
                </a:lnTo>
                <a:lnTo>
                  <a:pt x="356" y="241"/>
                </a:lnTo>
                <a:lnTo>
                  <a:pt x="359" y="234"/>
                </a:lnTo>
                <a:lnTo>
                  <a:pt x="362" y="228"/>
                </a:lnTo>
                <a:lnTo>
                  <a:pt x="364" y="221"/>
                </a:lnTo>
                <a:lnTo>
                  <a:pt x="365" y="215"/>
                </a:lnTo>
                <a:lnTo>
                  <a:pt x="365" y="215"/>
                </a:lnTo>
                <a:lnTo>
                  <a:pt x="365" y="212"/>
                </a:lnTo>
                <a:lnTo>
                  <a:pt x="363" y="209"/>
                </a:lnTo>
                <a:lnTo>
                  <a:pt x="361" y="206"/>
                </a:lnTo>
                <a:lnTo>
                  <a:pt x="358" y="203"/>
                </a:lnTo>
                <a:lnTo>
                  <a:pt x="351" y="198"/>
                </a:lnTo>
                <a:lnTo>
                  <a:pt x="342" y="194"/>
                </a:lnTo>
                <a:lnTo>
                  <a:pt x="332" y="191"/>
                </a:lnTo>
                <a:lnTo>
                  <a:pt x="323" y="188"/>
                </a:lnTo>
                <a:lnTo>
                  <a:pt x="310" y="185"/>
                </a:lnTo>
                <a:lnTo>
                  <a:pt x="310" y="185"/>
                </a:lnTo>
                <a:close/>
                <a:moveTo>
                  <a:pt x="18" y="194"/>
                </a:moveTo>
                <a:lnTo>
                  <a:pt x="29" y="188"/>
                </a:lnTo>
                <a:lnTo>
                  <a:pt x="35" y="183"/>
                </a:lnTo>
                <a:lnTo>
                  <a:pt x="35" y="166"/>
                </a:lnTo>
                <a:lnTo>
                  <a:pt x="35" y="166"/>
                </a:lnTo>
                <a:lnTo>
                  <a:pt x="31" y="167"/>
                </a:lnTo>
                <a:lnTo>
                  <a:pt x="28" y="170"/>
                </a:lnTo>
                <a:lnTo>
                  <a:pt x="25" y="173"/>
                </a:lnTo>
                <a:lnTo>
                  <a:pt x="23" y="176"/>
                </a:lnTo>
                <a:lnTo>
                  <a:pt x="20" y="184"/>
                </a:lnTo>
                <a:lnTo>
                  <a:pt x="18" y="194"/>
                </a:lnTo>
                <a:lnTo>
                  <a:pt x="18" y="194"/>
                </a:lnTo>
                <a:close/>
                <a:moveTo>
                  <a:pt x="55" y="185"/>
                </a:moveTo>
                <a:lnTo>
                  <a:pt x="55" y="185"/>
                </a:lnTo>
                <a:lnTo>
                  <a:pt x="60" y="196"/>
                </a:lnTo>
                <a:lnTo>
                  <a:pt x="40" y="209"/>
                </a:lnTo>
                <a:lnTo>
                  <a:pt x="62" y="200"/>
                </a:lnTo>
                <a:lnTo>
                  <a:pt x="62" y="200"/>
                </a:lnTo>
                <a:lnTo>
                  <a:pt x="67" y="212"/>
                </a:lnTo>
                <a:lnTo>
                  <a:pt x="48" y="224"/>
                </a:lnTo>
                <a:lnTo>
                  <a:pt x="68" y="216"/>
                </a:lnTo>
                <a:lnTo>
                  <a:pt x="68" y="216"/>
                </a:lnTo>
                <a:lnTo>
                  <a:pt x="72" y="229"/>
                </a:lnTo>
                <a:lnTo>
                  <a:pt x="55" y="238"/>
                </a:lnTo>
                <a:lnTo>
                  <a:pt x="73" y="231"/>
                </a:lnTo>
                <a:lnTo>
                  <a:pt x="73" y="231"/>
                </a:lnTo>
                <a:lnTo>
                  <a:pt x="75" y="241"/>
                </a:lnTo>
                <a:lnTo>
                  <a:pt x="75" y="241"/>
                </a:lnTo>
                <a:lnTo>
                  <a:pt x="68" y="245"/>
                </a:lnTo>
                <a:lnTo>
                  <a:pt x="56" y="252"/>
                </a:lnTo>
                <a:lnTo>
                  <a:pt x="48" y="255"/>
                </a:lnTo>
                <a:lnTo>
                  <a:pt x="41" y="257"/>
                </a:lnTo>
                <a:lnTo>
                  <a:pt x="34" y="258"/>
                </a:lnTo>
                <a:lnTo>
                  <a:pt x="29" y="257"/>
                </a:lnTo>
                <a:lnTo>
                  <a:pt x="29" y="257"/>
                </a:lnTo>
                <a:lnTo>
                  <a:pt x="24" y="254"/>
                </a:lnTo>
                <a:lnTo>
                  <a:pt x="19" y="251"/>
                </a:lnTo>
                <a:lnTo>
                  <a:pt x="14" y="246"/>
                </a:lnTo>
                <a:lnTo>
                  <a:pt x="10" y="241"/>
                </a:lnTo>
                <a:lnTo>
                  <a:pt x="6" y="234"/>
                </a:lnTo>
                <a:lnTo>
                  <a:pt x="3" y="228"/>
                </a:lnTo>
                <a:lnTo>
                  <a:pt x="1" y="221"/>
                </a:lnTo>
                <a:lnTo>
                  <a:pt x="0" y="215"/>
                </a:lnTo>
                <a:lnTo>
                  <a:pt x="0" y="215"/>
                </a:lnTo>
                <a:lnTo>
                  <a:pt x="1" y="212"/>
                </a:lnTo>
                <a:lnTo>
                  <a:pt x="2" y="209"/>
                </a:lnTo>
                <a:lnTo>
                  <a:pt x="4" y="206"/>
                </a:lnTo>
                <a:lnTo>
                  <a:pt x="7" y="203"/>
                </a:lnTo>
                <a:lnTo>
                  <a:pt x="15" y="198"/>
                </a:lnTo>
                <a:lnTo>
                  <a:pt x="24" y="194"/>
                </a:lnTo>
                <a:lnTo>
                  <a:pt x="33" y="191"/>
                </a:lnTo>
                <a:lnTo>
                  <a:pt x="42" y="188"/>
                </a:lnTo>
                <a:lnTo>
                  <a:pt x="55" y="185"/>
                </a:lnTo>
                <a:lnTo>
                  <a:pt x="55" y="185"/>
                </a:lnTo>
                <a:close/>
                <a:moveTo>
                  <a:pt x="172" y="147"/>
                </a:moveTo>
                <a:lnTo>
                  <a:pt x="172" y="147"/>
                </a:lnTo>
                <a:lnTo>
                  <a:pt x="179" y="149"/>
                </a:lnTo>
                <a:lnTo>
                  <a:pt x="185" y="149"/>
                </a:lnTo>
                <a:lnTo>
                  <a:pt x="188" y="149"/>
                </a:lnTo>
                <a:lnTo>
                  <a:pt x="191" y="149"/>
                </a:lnTo>
                <a:lnTo>
                  <a:pt x="191" y="149"/>
                </a:lnTo>
                <a:lnTo>
                  <a:pt x="265" y="117"/>
                </a:lnTo>
                <a:lnTo>
                  <a:pt x="318" y="95"/>
                </a:lnTo>
                <a:lnTo>
                  <a:pt x="318" y="171"/>
                </a:lnTo>
                <a:lnTo>
                  <a:pt x="318" y="171"/>
                </a:lnTo>
                <a:lnTo>
                  <a:pt x="315" y="171"/>
                </a:lnTo>
                <a:lnTo>
                  <a:pt x="305" y="169"/>
                </a:lnTo>
                <a:lnTo>
                  <a:pt x="301" y="177"/>
                </a:lnTo>
                <a:lnTo>
                  <a:pt x="301" y="121"/>
                </a:lnTo>
                <a:lnTo>
                  <a:pt x="212" y="158"/>
                </a:lnTo>
                <a:lnTo>
                  <a:pt x="212" y="311"/>
                </a:lnTo>
                <a:lnTo>
                  <a:pt x="301" y="273"/>
                </a:lnTo>
                <a:lnTo>
                  <a:pt x="301" y="262"/>
                </a:lnTo>
                <a:lnTo>
                  <a:pt x="301" y="262"/>
                </a:lnTo>
                <a:lnTo>
                  <a:pt x="310" y="267"/>
                </a:lnTo>
                <a:lnTo>
                  <a:pt x="310" y="267"/>
                </a:lnTo>
                <a:lnTo>
                  <a:pt x="318" y="270"/>
                </a:lnTo>
                <a:lnTo>
                  <a:pt x="318" y="285"/>
                </a:lnTo>
                <a:lnTo>
                  <a:pt x="207" y="332"/>
                </a:lnTo>
                <a:lnTo>
                  <a:pt x="207" y="332"/>
                </a:lnTo>
                <a:lnTo>
                  <a:pt x="200" y="335"/>
                </a:lnTo>
                <a:lnTo>
                  <a:pt x="195" y="337"/>
                </a:lnTo>
                <a:lnTo>
                  <a:pt x="195" y="336"/>
                </a:lnTo>
                <a:lnTo>
                  <a:pt x="195" y="336"/>
                </a:lnTo>
                <a:lnTo>
                  <a:pt x="189" y="337"/>
                </a:lnTo>
                <a:lnTo>
                  <a:pt x="183" y="338"/>
                </a:lnTo>
                <a:lnTo>
                  <a:pt x="183" y="338"/>
                </a:lnTo>
                <a:lnTo>
                  <a:pt x="177" y="338"/>
                </a:lnTo>
                <a:lnTo>
                  <a:pt x="171" y="337"/>
                </a:lnTo>
                <a:lnTo>
                  <a:pt x="165" y="334"/>
                </a:lnTo>
                <a:lnTo>
                  <a:pt x="159" y="331"/>
                </a:lnTo>
                <a:lnTo>
                  <a:pt x="48" y="285"/>
                </a:lnTo>
                <a:lnTo>
                  <a:pt x="48" y="270"/>
                </a:lnTo>
                <a:lnTo>
                  <a:pt x="48" y="270"/>
                </a:lnTo>
                <a:lnTo>
                  <a:pt x="56" y="267"/>
                </a:lnTo>
                <a:lnTo>
                  <a:pt x="56" y="267"/>
                </a:lnTo>
                <a:lnTo>
                  <a:pt x="65" y="262"/>
                </a:lnTo>
                <a:lnTo>
                  <a:pt x="65" y="273"/>
                </a:lnTo>
                <a:lnTo>
                  <a:pt x="154" y="311"/>
                </a:lnTo>
                <a:lnTo>
                  <a:pt x="154" y="158"/>
                </a:lnTo>
                <a:lnTo>
                  <a:pt x="65" y="121"/>
                </a:lnTo>
                <a:lnTo>
                  <a:pt x="65" y="177"/>
                </a:lnTo>
                <a:lnTo>
                  <a:pt x="61" y="169"/>
                </a:lnTo>
                <a:lnTo>
                  <a:pt x="51" y="171"/>
                </a:lnTo>
                <a:lnTo>
                  <a:pt x="51" y="171"/>
                </a:lnTo>
                <a:lnTo>
                  <a:pt x="48" y="171"/>
                </a:lnTo>
                <a:lnTo>
                  <a:pt x="48" y="95"/>
                </a:lnTo>
                <a:lnTo>
                  <a:pt x="92" y="113"/>
                </a:lnTo>
                <a:lnTo>
                  <a:pt x="92" y="113"/>
                </a:lnTo>
                <a:lnTo>
                  <a:pt x="172" y="147"/>
                </a:lnTo>
                <a:lnTo>
                  <a:pt x="172" y="147"/>
                </a:lnTo>
                <a:close/>
                <a:moveTo>
                  <a:pt x="224" y="172"/>
                </a:moveTo>
                <a:lnTo>
                  <a:pt x="292" y="145"/>
                </a:lnTo>
                <a:lnTo>
                  <a:pt x="292" y="173"/>
                </a:lnTo>
                <a:lnTo>
                  <a:pt x="224" y="200"/>
                </a:lnTo>
                <a:lnTo>
                  <a:pt x="224" y="172"/>
                </a:lnTo>
                <a:lnTo>
                  <a:pt x="224" y="172"/>
                </a:lnTo>
                <a:close/>
                <a:moveTo>
                  <a:pt x="171" y="164"/>
                </a:moveTo>
                <a:lnTo>
                  <a:pt x="171" y="319"/>
                </a:lnTo>
                <a:lnTo>
                  <a:pt x="171" y="319"/>
                </a:lnTo>
                <a:lnTo>
                  <a:pt x="177" y="321"/>
                </a:lnTo>
                <a:lnTo>
                  <a:pt x="183" y="321"/>
                </a:lnTo>
                <a:lnTo>
                  <a:pt x="183" y="321"/>
                </a:lnTo>
                <a:lnTo>
                  <a:pt x="189" y="320"/>
                </a:lnTo>
                <a:lnTo>
                  <a:pt x="195" y="318"/>
                </a:lnTo>
                <a:lnTo>
                  <a:pt x="195" y="164"/>
                </a:lnTo>
                <a:lnTo>
                  <a:pt x="195" y="164"/>
                </a:lnTo>
                <a:lnTo>
                  <a:pt x="189" y="165"/>
                </a:lnTo>
                <a:lnTo>
                  <a:pt x="183" y="165"/>
                </a:lnTo>
                <a:lnTo>
                  <a:pt x="183" y="165"/>
                </a:lnTo>
                <a:lnTo>
                  <a:pt x="171" y="164"/>
                </a:lnTo>
                <a:lnTo>
                  <a:pt x="171" y="164"/>
                </a:ln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 presetClass="entr" presetSubtype="8"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0-#ppt_w/2"/>
                                          </p:val>
                                        </p:tav>
                                        <p:tav tm="100000">
                                          <p:val>
                                            <p:strVal val="#ppt_x"/>
                                          </p:val>
                                        </p:tav>
                                      </p:tavLst>
                                    </p:anim>
                                    <p:anim calcmode="lin" valueType="num">
                                      <p:cBhvr additive="base">
                                        <p:cTn id="75" dur="500" fill="hold"/>
                                        <p:tgtEl>
                                          <p:spTgt spid="18"/>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22" presetClass="entr" presetSubtype="8"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par>
                                <p:cTn id="80" presetID="23" presetClass="entr" presetSubtype="528"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800" fill="hold"/>
                                        <p:tgtEl>
                                          <p:spTgt spid="49"/>
                                        </p:tgtEl>
                                        <p:attrNameLst>
                                          <p:attrName>ppt_w</p:attrName>
                                        </p:attrNameLst>
                                      </p:cBhvr>
                                      <p:tavLst>
                                        <p:tav tm="0">
                                          <p:val>
                                            <p:fltVal val="0"/>
                                          </p:val>
                                        </p:tav>
                                        <p:tav tm="100000">
                                          <p:val>
                                            <p:strVal val="#ppt_w"/>
                                          </p:val>
                                        </p:tav>
                                      </p:tavLst>
                                    </p:anim>
                                    <p:anim calcmode="lin" valueType="num">
                                      <p:cBhvr>
                                        <p:cTn id="83" dur="800" fill="hold"/>
                                        <p:tgtEl>
                                          <p:spTgt spid="49"/>
                                        </p:tgtEl>
                                        <p:attrNameLst>
                                          <p:attrName>ppt_h</p:attrName>
                                        </p:attrNameLst>
                                      </p:cBhvr>
                                      <p:tavLst>
                                        <p:tav tm="0">
                                          <p:val>
                                            <p:fltVal val="0"/>
                                          </p:val>
                                        </p:tav>
                                        <p:tav tm="100000">
                                          <p:val>
                                            <p:strVal val="#ppt_h"/>
                                          </p:val>
                                        </p:tav>
                                      </p:tavLst>
                                    </p:anim>
                                    <p:anim calcmode="lin" valueType="num">
                                      <p:cBhvr>
                                        <p:cTn id="84" dur="800" fill="hold"/>
                                        <p:tgtEl>
                                          <p:spTgt spid="49"/>
                                        </p:tgtEl>
                                        <p:attrNameLst>
                                          <p:attrName>ppt_x</p:attrName>
                                        </p:attrNameLst>
                                      </p:cBhvr>
                                      <p:tavLst>
                                        <p:tav tm="0">
                                          <p:val>
                                            <p:fltVal val="0.5"/>
                                          </p:val>
                                        </p:tav>
                                        <p:tav tm="100000">
                                          <p:val>
                                            <p:strVal val="#ppt_x"/>
                                          </p:val>
                                        </p:tav>
                                      </p:tavLst>
                                    </p:anim>
                                    <p:anim calcmode="lin" valueType="num">
                                      <p:cBhvr>
                                        <p:cTn id="85" dur="800" fill="hold"/>
                                        <p:tgtEl>
                                          <p:spTgt spid="49"/>
                                        </p:tgtEl>
                                        <p:attrNameLst>
                                          <p:attrName>ppt_y</p:attrName>
                                        </p:attrNameLst>
                                      </p:cBhvr>
                                      <p:tavLst>
                                        <p:tav tm="0">
                                          <p:val>
                                            <p:fltVal val="0.5"/>
                                          </p:val>
                                        </p:tav>
                                        <p:tav tm="100000">
                                          <p:val>
                                            <p:strVal val="#ppt_y"/>
                                          </p:val>
                                        </p:tav>
                                      </p:tavLst>
                                    </p:anim>
                                  </p:childTnLst>
                                </p:cTn>
                              </p:par>
                              <p:par>
                                <p:cTn id="86" presetID="23" presetClass="entr" presetSubtype="52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800" fill="hold"/>
                                        <p:tgtEl>
                                          <p:spTgt spid="48"/>
                                        </p:tgtEl>
                                        <p:attrNameLst>
                                          <p:attrName>ppt_w</p:attrName>
                                        </p:attrNameLst>
                                      </p:cBhvr>
                                      <p:tavLst>
                                        <p:tav tm="0">
                                          <p:val>
                                            <p:fltVal val="0"/>
                                          </p:val>
                                        </p:tav>
                                        <p:tav tm="100000">
                                          <p:val>
                                            <p:strVal val="#ppt_w"/>
                                          </p:val>
                                        </p:tav>
                                      </p:tavLst>
                                    </p:anim>
                                    <p:anim calcmode="lin" valueType="num">
                                      <p:cBhvr>
                                        <p:cTn id="89" dur="800" fill="hold"/>
                                        <p:tgtEl>
                                          <p:spTgt spid="48"/>
                                        </p:tgtEl>
                                        <p:attrNameLst>
                                          <p:attrName>ppt_h</p:attrName>
                                        </p:attrNameLst>
                                      </p:cBhvr>
                                      <p:tavLst>
                                        <p:tav tm="0">
                                          <p:val>
                                            <p:fltVal val="0"/>
                                          </p:val>
                                        </p:tav>
                                        <p:tav tm="100000">
                                          <p:val>
                                            <p:strVal val="#ppt_h"/>
                                          </p:val>
                                        </p:tav>
                                      </p:tavLst>
                                    </p:anim>
                                    <p:anim calcmode="lin" valueType="num">
                                      <p:cBhvr>
                                        <p:cTn id="90" dur="800" fill="hold"/>
                                        <p:tgtEl>
                                          <p:spTgt spid="48"/>
                                        </p:tgtEl>
                                        <p:attrNameLst>
                                          <p:attrName>ppt_x</p:attrName>
                                        </p:attrNameLst>
                                      </p:cBhvr>
                                      <p:tavLst>
                                        <p:tav tm="0">
                                          <p:val>
                                            <p:fltVal val="0.5"/>
                                          </p:val>
                                        </p:tav>
                                        <p:tav tm="100000">
                                          <p:val>
                                            <p:strVal val="#ppt_x"/>
                                          </p:val>
                                        </p:tav>
                                      </p:tavLst>
                                    </p:anim>
                                    <p:anim calcmode="lin" valueType="num">
                                      <p:cBhvr>
                                        <p:cTn id="91" dur="800" fill="hold"/>
                                        <p:tgtEl>
                                          <p:spTgt spid="48"/>
                                        </p:tgtEl>
                                        <p:attrNameLst>
                                          <p:attrName>ppt_y</p:attrName>
                                        </p:attrNameLst>
                                      </p:cBhvr>
                                      <p:tavLst>
                                        <p:tav tm="0">
                                          <p:val>
                                            <p:fltVal val="0.5"/>
                                          </p:val>
                                        </p:tav>
                                        <p:tav tm="100000">
                                          <p:val>
                                            <p:strVal val="#ppt_y"/>
                                          </p:val>
                                        </p:tav>
                                      </p:tavLst>
                                    </p:anim>
                                  </p:childTnLst>
                                </p:cTn>
                              </p:par>
                            </p:childTnLst>
                          </p:cTn>
                        </p:par>
                        <p:par>
                          <p:cTn id="92" fill="hold">
                            <p:stCondLst>
                              <p:cond delay="4500"/>
                            </p:stCondLst>
                            <p:childTnLst>
                              <p:par>
                                <p:cTn id="93" presetID="32" presetClass="emph" presetSubtype="0" repeatCount="2000" fill="hold" grpId="1" nodeType="afterEffect">
                                  <p:stCondLst>
                                    <p:cond delay="0"/>
                                  </p:stCondLst>
                                  <p:childTnLst>
                                    <p:animRot by="120000">
                                      <p:cBhvr>
                                        <p:cTn id="94" dur="100" fill="hold">
                                          <p:stCondLst>
                                            <p:cond delay="0"/>
                                          </p:stCondLst>
                                        </p:cTn>
                                        <p:tgtEl>
                                          <p:spTgt spid="49"/>
                                        </p:tgtEl>
                                        <p:attrNameLst>
                                          <p:attrName>r</p:attrName>
                                        </p:attrNameLst>
                                      </p:cBhvr>
                                    </p:animRot>
                                    <p:animRot by="-240000">
                                      <p:cBhvr>
                                        <p:cTn id="95" dur="200" fill="hold">
                                          <p:stCondLst>
                                            <p:cond delay="200"/>
                                          </p:stCondLst>
                                        </p:cTn>
                                        <p:tgtEl>
                                          <p:spTgt spid="49"/>
                                        </p:tgtEl>
                                        <p:attrNameLst>
                                          <p:attrName>r</p:attrName>
                                        </p:attrNameLst>
                                      </p:cBhvr>
                                    </p:animRot>
                                    <p:animRot by="240000">
                                      <p:cBhvr>
                                        <p:cTn id="96" dur="200" fill="hold">
                                          <p:stCondLst>
                                            <p:cond delay="400"/>
                                          </p:stCondLst>
                                        </p:cTn>
                                        <p:tgtEl>
                                          <p:spTgt spid="49"/>
                                        </p:tgtEl>
                                        <p:attrNameLst>
                                          <p:attrName>r</p:attrName>
                                        </p:attrNameLst>
                                      </p:cBhvr>
                                    </p:animRot>
                                    <p:animRot by="-240000">
                                      <p:cBhvr>
                                        <p:cTn id="97" dur="200" fill="hold">
                                          <p:stCondLst>
                                            <p:cond delay="600"/>
                                          </p:stCondLst>
                                        </p:cTn>
                                        <p:tgtEl>
                                          <p:spTgt spid="49"/>
                                        </p:tgtEl>
                                        <p:attrNameLst>
                                          <p:attrName>r</p:attrName>
                                        </p:attrNameLst>
                                      </p:cBhvr>
                                    </p:animRot>
                                    <p:animRot by="120000">
                                      <p:cBhvr>
                                        <p:cTn id="98" dur="200" fill="hold">
                                          <p:stCondLst>
                                            <p:cond delay="800"/>
                                          </p:stCondLst>
                                        </p:cTn>
                                        <p:tgtEl>
                                          <p:spTgt spid="49"/>
                                        </p:tgtEl>
                                        <p:attrNameLst>
                                          <p:attrName>r</p:attrName>
                                        </p:attrNameLst>
                                      </p:cBhvr>
                                    </p:animRot>
                                  </p:childTnLst>
                                </p:cTn>
                              </p:par>
                              <p:par>
                                <p:cTn id="99" presetID="22" presetClass="entr" presetSubtype="8"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left)">
                                      <p:cBhvr>
                                        <p:cTn id="10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43" grpId="0"/>
      <p:bldP spid="44" grpId="0"/>
      <p:bldP spid="45" grpId="0"/>
      <p:bldP spid="46" grpId="0"/>
      <p:bldP spid="47" grpId="0"/>
      <p:bldP spid="48" grpId="0" animBg="1"/>
      <p:bldP spid="49" grpId="0" animBg="1"/>
      <p:bldP spid="4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1"/>
          <p:cNvSpPr/>
          <p:nvPr>
            <p:custDataLst>
              <p:tags r:id="rId1"/>
            </p:custDataLst>
          </p:nvPr>
        </p:nvSpPr>
        <p:spPr>
          <a:xfrm>
            <a:off x="6135290" y="2101187"/>
            <a:ext cx="2140957" cy="2140955"/>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PA_椭圆 2"/>
          <p:cNvSpPr/>
          <p:nvPr>
            <p:custDataLst>
              <p:tags r:id="rId2"/>
            </p:custDataLst>
          </p:nvPr>
        </p:nvSpPr>
        <p:spPr>
          <a:xfrm>
            <a:off x="3777920" y="1655297"/>
            <a:ext cx="2791569" cy="2791569"/>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PA_椭圆 3"/>
          <p:cNvSpPr/>
          <p:nvPr>
            <p:custDataLst>
              <p:tags r:id="rId3"/>
            </p:custDataLst>
          </p:nvPr>
        </p:nvSpPr>
        <p:spPr>
          <a:xfrm>
            <a:off x="4655840" y="953700"/>
            <a:ext cx="2235792" cy="2235792"/>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PA_椭圆 5"/>
          <p:cNvSpPr/>
          <p:nvPr>
            <p:custDataLst>
              <p:tags r:id="rId4"/>
            </p:custDataLst>
          </p:nvPr>
        </p:nvSpPr>
        <p:spPr>
          <a:xfrm>
            <a:off x="7519962" y="1876943"/>
            <a:ext cx="1056117" cy="1056117"/>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PA_椭圆 6"/>
          <p:cNvSpPr/>
          <p:nvPr>
            <p:custDataLst>
              <p:tags r:id="rId5"/>
            </p:custDataLst>
          </p:nvPr>
        </p:nvSpPr>
        <p:spPr>
          <a:xfrm>
            <a:off x="8949161" y="2909904"/>
            <a:ext cx="416865" cy="416865"/>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PA_椭圆 7"/>
          <p:cNvSpPr/>
          <p:nvPr>
            <p:custDataLst>
              <p:tags r:id="rId6"/>
            </p:custDataLst>
          </p:nvPr>
        </p:nvSpPr>
        <p:spPr>
          <a:xfrm>
            <a:off x="7267400" y="1528116"/>
            <a:ext cx="297289" cy="297289"/>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PA_椭圆 8"/>
          <p:cNvSpPr/>
          <p:nvPr>
            <p:custDataLst>
              <p:tags r:id="rId7"/>
            </p:custDataLst>
          </p:nvPr>
        </p:nvSpPr>
        <p:spPr>
          <a:xfrm>
            <a:off x="3300523" y="1872732"/>
            <a:ext cx="263819" cy="263817"/>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PA_椭圆 9"/>
          <p:cNvSpPr/>
          <p:nvPr>
            <p:custDataLst>
              <p:tags r:id="rId8"/>
            </p:custDataLst>
          </p:nvPr>
        </p:nvSpPr>
        <p:spPr>
          <a:xfrm>
            <a:off x="7413854" y="3481151"/>
            <a:ext cx="372977" cy="372976"/>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PA_椭圆 10"/>
          <p:cNvSpPr/>
          <p:nvPr>
            <p:custDataLst>
              <p:tags r:id="rId9"/>
            </p:custDataLst>
          </p:nvPr>
        </p:nvSpPr>
        <p:spPr>
          <a:xfrm>
            <a:off x="8361636" y="906449"/>
            <a:ext cx="267201" cy="267200"/>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PA_椭圆 11"/>
          <p:cNvSpPr/>
          <p:nvPr>
            <p:custDataLst>
              <p:tags r:id="rId10"/>
            </p:custDataLst>
          </p:nvPr>
        </p:nvSpPr>
        <p:spPr>
          <a:xfrm>
            <a:off x="3552302" y="2754375"/>
            <a:ext cx="854458" cy="854458"/>
          </a:xfrm>
          <a:prstGeom prst="ellipse">
            <a:avLst/>
          </a:prstGeom>
          <a:gradFill flip="none" rotWithShape="1">
            <a:gsLst>
              <a:gs pos="0">
                <a:srgbClr val="8ABB2B">
                  <a:shade val="30000"/>
                  <a:satMod val="115000"/>
                </a:srgbClr>
              </a:gs>
              <a:gs pos="50000">
                <a:srgbClr val="8ABB2B">
                  <a:shade val="67500"/>
                  <a:satMod val="115000"/>
                </a:srgbClr>
              </a:gs>
              <a:gs pos="100000">
                <a:srgbClr val="8ABB2B">
                  <a:shade val="100000"/>
                  <a:satMod val="115000"/>
                </a:srgbClr>
              </a:gs>
            </a:gsLst>
            <a:lin ang="16200000" scaled="1"/>
          </a:gradFill>
          <a:ln w="12700">
            <a:solidFill>
              <a:schemeClr val="bg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PA_文本框 50"/>
          <p:cNvSpPr txBox="1"/>
          <p:nvPr>
            <p:custDataLst>
              <p:tags r:id="rId11"/>
            </p:custDataLst>
          </p:nvPr>
        </p:nvSpPr>
        <p:spPr>
          <a:xfrm>
            <a:off x="4870803" y="1486465"/>
            <a:ext cx="1827530" cy="1076325"/>
          </a:xfrm>
          <a:prstGeom prst="rect">
            <a:avLst/>
          </a:prstGeom>
          <a:noFill/>
        </p:spPr>
        <p:txBody>
          <a:bodyPr wrap="none" rtlCol="0">
            <a:spAutoFit/>
          </a:bodyPr>
          <a:lstStyle/>
          <a:p>
            <a:pPr algn="ctr"/>
            <a:r>
              <a:rPr lang="en-US" altLang="zh-CN" sz="6400">
                <a:solidFill>
                  <a:schemeClr val="bg1"/>
                </a:solidFill>
                <a:latin typeface="Impact" panose="020B0806030902050204" pitchFamily="34" charset="0"/>
              </a:rPr>
              <a:t>202X</a:t>
            </a:r>
            <a:endParaRPr lang="zh-CN" altLang="en-US" sz="6400">
              <a:solidFill>
                <a:schemeClr val="bg1"/>
              </a:solidFill>
              <a:latin typeface="Impact" panose="020B0806030902050204" pitchFamily="34" charset="0"/>
            </a:endParaRPr>
          </a:p>
        </p:txBody>
      </p:sp>
      <p:sp>
        <p:nvSpPr>
          <p:cNvPr id="14" name="PA_矩形 40"/>
          <p:cNvSpPr>
            <a:spLocks noChangeArrowheads="1"/>
          </p:cNvSpPr>
          <p:nvPr>
            <p:custDataLst>
              <p:tags r:id="rId12"/>
            </p:custDataLst>
          </p:nvPr>
        </p:nvSpPr>
        <p:spPr bwMode="auto">
          <a:xfrm>
            <a:off x="2063751" y="4061896"/>
            <a:ext cx="8064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pPr algn="ctr"/>
            <a:r>
              <a:rPr lang="zh-CN" altLang="en-US" sz="4800" b="1">
                <a:solidFill>
                  <a:srgbClr val="8ABB2B"/>
                </a:solidFill>
                <a:latin typeface="微软雅黑" panose="020B0503020204020204" pitchFamily="34" charset="-122"/>
                <a:ea typeface="微软雅黑" panose="020B0503020204020204" pitchFamily="34" charset="-122"/>
              </a:rPr>
              <a:t>感谢您的耐心观看</a:t>
            </a:r>
            <a:endParaRPr lang="zh-CN" altLang="zh-CN" sz="4800" b="1">
              <a:solidFill>
                <a:srgbClr val="8ABB2B"/>
              </a:solidFill>
              <a:ea typeface="微软雅黑" panose="020B0503020204020204" pitchFamily="34" charset="-122"/>
            </a:endParaRPr>
          </a:p>
        </p:txBody>
      </p:sp>
      <p:sp>
        <p:nvSpPr>
          <p:cNvPr id="15" name="PA_矩形 40"/>
          <p:cNvSpPr>
            <a:spLocks noChangeArrowheads="1"/>
          </p:cNvSpPr>
          <p:nvPr>
            <p:custDataLst>
              <p:tags r:id="rId13"/>
            </p:custDataLst>
          </p:nvPr>
        </p:nvSpPr>
        <p:spPr bwMode="auto">
          <a:xfrm>
            <a:off x="3591286" y="4809416"/>
            <a:ext cx="4991100" cy="28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pPr algn="ctr"/>
            <a:r>
              <a:rPr lang="en-US" altLang="zh-CN" sz="1865">
                <a:solidFill>
                  <a:srgbClr val="8ABB2B"/>
                </a:solidFill>
                <a:latin typeface="微软雅黑" panose="020B0503020204020204" pitchFamily="34" charset="-122"/>
                <a:ea typeface="微软雅黑" panose="020B0503020204020204" pitchFamily="34" charset="-122"/>
              </a:rPr>
              <a:t>Business Report PowerPoint Template</a:t>
            </a:r>
            <a:endParaRPr lang="zh-CN" altLang="zh-CN" sz="1865">
              <a:solidFill>
                <a:srgbClr val="8ABB2B"/>
              </a:solidFill>
              <a:latin typeface="微软雅黑" panose="020B0503020204020204" pitchFamily="34" charset="-122"/>
              <a:ea typeface="微软雅黑" panose="020B0503020204020204" pitchFamily="34" charset="-122"/>
            </a:endParaRPr>
          </a:p>
        </p:txBody>
      </p:sp>
      <p:grpSp>
        <p:nvGrpSpPr>
          <p:cNvPr id="31" name="PA_组合 30"/>
          <p:cNvGrpSpPr/>
          <p:nvPr>
            <p:custDataLst>
              <p:tags r:id="rId14"/>
            </p:custDataLst>
          </p:nvPr>
        </p:nvGrpSpPr>
        <p:grpSpPr>
          <a:xfrm>
            <a:off x="7815565" y="2177756"/>
            <a:ext cx="465176" cy="454491"/>
            <a:chOff x="-285750" y="-369887"/>
            <a:chExt cx="760413" cy="742950"/>
          </a:xfrm>
        </p:grpSpPr>
        <p:sp>
          <p:nvSpPr>
            <p:cNvPr id="32" name="Freeform 20"/>
            <p:cNvSpPr/>
            <p:nvPr/>
          </p:nvSpPr>
          <p:spPr bwMode="auto">
            <a:xfrm>
              <a:off x="25400" y="-369887"/>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21"/>
            <p:cNvSpPr/>
            <p:nvPr/>
          </p:nvSpPr>
          <p:spPr bwMode="auto">
            <a:xfrm>
              <a:off x="-200025" y="-260350"/>
              <a:ext cx="473075" cy="490538"/>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22"/>
            <p:cNvSpPr>
              <a:spLocks noEditPoints="1"/>
            </p:cNvSpPr>
            <p:nvPr/>
          </p:nvSpPr>
          <p:spPr bwMode="auto">
            <a:xfrm>
              <a:off x="-285750" y="-53975"/>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23"/>
            <p:cNvSpPr/>
            <p:nvPr/>
          </p:nvSpPr>
          <p:spPr bwMode="auto">
            <a:xfrm>
              <a:off x="-274637" y="-84137"/>
              <a:ext cx="749300" cy="457200"/>
            </a:xfrm>
            <a:custGeom>
              <a:avLst/>
              <a:gdLst>
                <a:gd name="T0" fmla="*/ 472 w 472"/>
                <a:gd name="T1" fmla="*/ 0 h 288"/>
                <a:gd name="T2" fmla="*/ 390 w 472"/>
                <a:gd name="T3" fmla="*/ 33 h 288"/>
                <a:gd name="T4" fmla="*/ 406 w 472"/>
                <a:gd name="T5" fmla="*/ 45 h 288"/>
                <a:gd name="T6" fmla="*/ 302 w 472"/>
                <a:gd name="T7" fmla="*/ 156 h 288"/>
                <a:gd name="T8" fmla="*/ 210 w 472"/>
                <a:gd name="T9" fmla="*/ 146 h 288"/>
                <a:gd name="T10" fmla="*/ 137 w 472"/>
                <a:gd name="T11" fmla="*/ 222 h 288"/>
                <a:gd name="T12" fmla="*/ 61 w 472"/>
                <a:gd name="T13" fmla="*/ 184 h 288"/>
                <a:gd name="T14" fmla="*/ 0 w 472"/>
                <a:gd name="T15" fmla="*/ 262 h 288"/>
                <a:gd name="T16" fmla="*/ 33 w 472"/>
                <a:gd name="T17" fmla="*/ 288 h 288"/>
                <a:gd name="T18" fmla="*/ 73 w 472"/>
                <a:gd name="T19" fmla="*/ 238 h 288"/>
                <a:gd name="T20" fmla="*/ 146 w 472"/>
                <a:gd name="T21" fmla="*/ 274 h 288"/>
                <a:gd name="T22" fmla="*/ 226 w 472"/>
                <a:gd name="T23" fmla="*/ 191 h 288"/>
                <a:gd name="T24" fmla="*/ 319 w 472"/>
                <a:gd name="T25" fmla="*/ 201 h 288"/>
                <a:gd name="T26" fmla="*/ 442 w 472"/>
                <a:gd name="T27" fmla="*/ 71 h 288"/>
                <a:gd name="T28" fmla="*/ 465 w 472"/>
                <a:gd name="T29" fmla="*/ 87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90" y="33"/>
                  </a:lnTo>
                  <a:lnTo>
                    <a:pt x="406" y="45"/>
                  </a:lnTo>
                  <a:lnTo>
                    <a:pt x="302" y="156"/>
                  </a:lnTo>
                  <a:lnTo>
                    <a:pt x="210" y="146"/>
                  </a:lnTo>
                  <a:lnTo>
                    <a:pt x="137" y="222"/>
                  </a:lnTo>
                  <a:lnTo>
                    <a:pt x="61" y="184"/>
                  </a:lnTo>
                  <a:lnTo>
                    <a:pt x="0" y="262"/>
                  </a:lnTo>
                  <a:lnTo>
                    <a:pt x="33" y="288"/>
                  </a:lnTo>
                  <a:lnTo>
                    <a:pt x="73" y="238"/>
                  </a:lnTo>
                  <a:lnTo>
                    <a:pt x="146" y="274"/>
                  </a:lnTo>
                  <a:lnTo>
                    <a:pt x="226" y="191"/>
                  </a:lnTo>
                  <a:lnTo>
                    <a:pt x="319" y="201"/>
                  </a:lnTo>
                  <a:lnTo>
                    <a:pt x="442" y="71"/>
                  </a:lnTo>
                  <a:lnTo>
                    <a:pt x="465" y="87"/>
                  </a:lnTo>
                  <a:lnTo>
                    <a:pt x="47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36" name="PA_组合 35"/>
          <p:cNvGrpSpPr/>
          <p:nvPr>
            <p:custDataLst>
              <p:tags r:id="rId15"/>
            </p:custDataLst>
          </p:nvPr>
        </p:nvGrpSpPr>
        <p:grpSpPr>
          <a:xfrm>
            <a:off x="3741869" y="3017173"/>
            <a:ext cx="475324" cy="328862"/>
            <a:chOff x="-5087938" y="1543050"/>
            <a:chExt cx="839788" cy="581025"/>
          </a:xfrm>
        </p:grpSpPr>
        <p:sp>
          <p:nvSpPr>
            <p:cNvPr id="37" name="Freeform 24"/>
            <p:cNvSpPr/>
            <p:nvPr/>
          </p:nvSpPr>
          <p:spPr bwMode="auto">
            <a:xfrm>
              <a:off x="-4859338" y="1831975"/>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25"/>
            <p:cNvSpPr/>
            <p:nvPr/>
          </p:nvSpPr>
          <p:spPr bwMode="auto">
            <a:xfrm>
              <a:off x="-4937125" y="1543050"/>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26"/>
            <p:cNvSpPr/>
            <p:nvPr/>
          </p:nvSpPr>
          <p:spPr bwMode="auto">
            <a:xfrm>
              <a:off x="-4495800" y="1562100"/>
              <a:ext cx="247650" cy="201613"/>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27"/>
            <p:cNvSpPr>
              <a:spLocks noEditPoints="1"/>
            </p:cNvSpPr>
            <p:nvPr/>
          </p:nvSpPr>
          <p:spPr bwMode="auto">
            <a:xfrm>
              <a:off x="-5087938" y="1651000"/>
              <a:ext cx="792163" cy="439738"/>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childTnLst>
                                </p:cTn>
                              </p:par>
                              <p:par>
                                <p:cTn id="18" presetID="6" presetClass="emph" presetSubtype="0" autoRev="1" fill="hold" grpId="1" nodeType="withEffect">
                                  <p:stCondLst>
                                    <p:cond delay="800"/>
                                  </p:stCondLst>
                                  <p:childTnLst>
                                    <p:animScale>
                                      <p:cBhvr>
                                        <p:cTn id="19" dur="150" fill="hold"/>
                                        <p:tgtEl>
                                          <p:spTgt spid="12"/>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nodeType="withEffect">
                                  <p:stCondLst>
                                    <p:cond delay="1100"/>
                                  </p:stCondLst>
                                  <p:childTnLst>
                                    <p:animScale>
                                      <p:cBhvr>
                                        <p:cTn id="26" dur="150" fill="hold"/>
                                        <p:tgtEl>
                                          <p:spTgt spid="36"/>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4"/>
                                        </p:tgtEl>
                                        <p:attrNameLst>
                                          <p:attrName>style.visibility</p:attrName>
                                        </p:attrNameLst>
                                      </p:cBhvr>
                                      <p:to>
                                        <p:strVal val="visible"/>
                                      </p:to>
                                    </p:set>
                                    <p:anim calcmode="lin" valueType="num">
                                      <p:cBhvr>
                                        <p:cTn id="29" dur="300" fill="hold"/>
                                        <p:tgtEl>
                                          <p:spTgt spid="4"/>
                                        </p:tgtEl>
                                        <p:attrNameLst>
                                          <p:attrName>ppt_w</p:attrName>
                                        </p:attrNameLst>
                                      </p:cBhvr>
                                      <p:tavLst>
                                        <p:tav tm="0">
                                          <p:val>
                                            <p:fltVal val="0"/>
                                          </p:val>
                                        </p:tav>
                                        <p:tav tm="100000">
                                          <p:val>
                                            <p:strVal val="#ppt_w"/>
                                          </p:val>
                                        </p:tav>
                                      </p:tavLst>
                                    </p:anim>
                                    <p:anim calcmode="lin" valueType="num">
                                      <p:cBhvr>
                                        <p:cTn id="30" dur="300" fill="hold"/>
                                        <p:tgtEl>
                                          <p:spTgt spid="4"/>
                                        </p:tgtEl>
                                        <p:attrNameLst>
                                          <p:attrName>ppt_h</p:attrName>
                                        </p:attrNameLst>
                                      </p:cBhvr>
                                      <p:tavLst>
                                        <p:tav tm="0">
                                          <p:val>
                                            <p:fltVal val="0"/>
                                          </p:val>
                                        </p:tav>
                                        <p:tav tm="100000">
                                          <p:val>
                                            <p:strVal val="#ppt_h"/>
                                          </p:val>
                                        </p:tav>
                                      </p:tavLst>
                                    </p:anim>
                                    <p:animEffect transition="in" filter="fade">
                                      <p:cBhvr>
                                        <p:cTn id="31" dur="300"/>
                                        <p:tgtEl>
                                          <p:spTgt spid="4"/>
                                        </p:tgtEl>
                                      </p:cBhvr>
                                    </p:animEffect>
                                  </p:childTnLst>
                                </p:cTn>
                              </p:par>
                              <p:par>
                                <p:cTn id="32" presetID="6" presetClass="emph" presetSubtype="0" autoRev="1" fill="hold" grpId="1" nodeType="withEffect">
                                  <p:stCondLst>
                                    <p:cond delay="1100"/>
                                  </p:stCondLst>
                                  <p:childTnLst>
                                    <p:animScale>
                                      <p:cBhvr>
                                        <p:cTn id="33" dur="150" fill="hold"/>
                                        <p:tgtEl>
                                          <p:spTgt spid="4"/>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13"/>
                                        </p:tgtEl>
                                        <p:attrNameLst>
                                          <p:attrName>style.visibility</p:attrName>
                                        </p:attrNameLst>
                                      </p:cBhvr>
                                      <p:to>
                                        <p:strVal val="visible"/>
                                      </p:to>
                                    </p:set>
                                    <p:anim calcmode="lin" valueType="num">
                                      <p:cBhvr>
                                        <p:cTn id="36" dur="300" fill="hold"/>
                                        <p:tgtEl>
                                          <p:spTgt spid="13"/>
                                        </p:tgtEl>
                                        <p:attrNameLst>
                                          <p:attrName>ppt_w</p:attrName>
                                        </p:attrNameLst>
                                      </p:cBhvr>
                                      <p:tavLst>
                                        <p:tav tm="0">
                                          <p:val>
                                            <p:fltVal val="0"/>
                                          </p:val>
                                        </p:tav>
                                        <p:tav tm="100000">
                                          <p:val>
                                            <p:strVal val="#ppt_w"/>
                                          </p:val>
                                        </p:tav>
                                      </p:tavLst>
                                    </p:anim>
                                    <p:anim calcmode="lin" valueType="num">
                                      <p:cBhvr>
                                        <p:cTn id="37" dur="300" fill="hold"/>
                                        <p:tgtEl>
                                          <p:spTgt spid="13"/>
                                        </p:tgtEl>
                                        <p:attrNameLst>
                                          <p:attrName>ppt_h</p:attrName>
                                        </p:attrNameLst>
                                      </p:cBhvr>
                                      <p:tavLst>
                                        <p:tav tm="0">
                                          <p:val>
                                            <p:fltVal val="0"/>
                                          </p:val>
                                        </p:tav>
                                        <p:tav tm="100000">
                                          <p:val>
                                            <p:strVal val="#ppt_h"/>
                                          </p:val>
                                        </p:tav>
                                      </p:tavLst>
                                    </p:anim>
                                    <p:animEffect transition="in" filter="fade">
                                      <p:cBhvr>
                                        <p:cTn id="38" dur="300"/>
                                        <p:tgtEl>
                                          <p:spTgt spid="13"/>
                                        </p:tgtEl>
                                      </p:cBhvr>
                                    </p:animEffect>
                                  </p:childTnLst>
                                </p:cTn>
                              </p:par>
                              <p:par>
                                <p:cTn id="39" presetID="6" presetClass="emph" presetSubtype="0" autoRev="1" fill="hold" grpId="1" nodeType="withEffect">
                                  <p:stCondLst>
                                    <p:cond delay="1400"/>
                                  </p:stCondLst>
                                  <p:childTnLst>
                                    <p:animScale>
                                      <p:cBhvr>
                                        <p:cTn id="40" dur="150" fill="hold"/>
                                        <p:tgtEl>
                                          <p:spTgt spid="13"/>
                                        </p:tgtEl>
                                      </p:cBhvr>
                                      <p:by x="110000" y="110000"/>
                                    </p:animScale>
                                  </p:childTnLst>
                                </p:cTn>
                              </p:par>
                              <p:par>
                                <p:cTn id="41" presetID="53" presetClass="entr" presetSubtype="16" fill="hold" grpId="0" nodeType="withEffect">
                                  <p:stCondLst>
                                    <p:cond delay="7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300" fill="hold"/>
                                        <p:tgtEl>
                                          <p:spTgt spid="10"/>
                                        </p:tgtEl>
                                        <p:attrNameLst>
                                          <p:attrName>ppt_w</p:attrName>
                                        </p:attrNameLst>
                                      </p:cBhvr>
                                      <p:tavLst>
                                        <p:tav tm="0">
                                          <p:val>
                                            <p:fltVal val="0"/>
                                          </p:val>
                                        </p:tav>
                                        <p:tav tm="100000">
                                          <p:val>
                                            <p:strVal val="#ppt_w"/>
                                          </p:val>
                                        </p:tav>
                                      </p:tavLst>
                                    </p:anim>
                                    <p:anim calcmode="lin" valueType="num">
                                      <p:cBhvr>
                                        <p:cTn id="44" dur="300" fill="hold"/>
                                        <p:tgtEl>
                                          <p:spTgt spid="10"/>
                                        </p:tgtEl>
                                        <p:attrNameLst>
                                          <p:attrName>ppt_h</p:attrName>
                                        </p:attrNameLst>
                                      </p:cBhvr>
                                      <p:tavLst>
                                        <p:tav tm="0">
                                          <p:val>
                                            <p:fltVal val="0"/>
                                          </p:val>
                                        </p:tav>
                                        <p:tav tm="100000">
                                          <p:val>
                                            <p:strVal val="#ppt_h"/>
                                          </p:val>
                                        </p:tav>
                                      </p:tavLst>
                                    </p:anim>
                                    <p:animEffect transition="in" filter="fade">
                                      <p:cBhvr>
                                        <p:cTn id="45" dur="300"/>
                                        <p:tgtEl>
                                          <p:spTgt spid="10"/>
                                        </p:tgtEl>
                                      </p:cBhvr>
                                    </p:animEffect>
                                  </p:childTnLst>
                                </p:cTn>
                              </p:par>
                              <p:par>
                                <p:cTn id="46" presetID="6" presetClass="emph" presetSubtype="0" autoRev="1" fill="hold" grpId="1" nodeType="withEffect">
                                  <p:stCondLst>
                                    <p:cond delay="1000"/>
                                  </p:stCondLst>
                                  <p:childTnLst>
                                    <p:animScale>
                                      <p:cBhvr>
                                        <p:cTn id="47" dur="150" fill="hold"/>
                                        <p:tgtEl>
                                          <p:spTgt spid="10"/>
                                        </p:tgtEl>
                                      </p:cBhvr>
                                      <p:by x="110000" y="110000"/>
                                    </p:animScale>
                                  </p:childTnLst>
                                </p:cTn>
                              </p:par>
                              <p:par>
                                <p:cTn id="48" presetID="53" presetClass="entr" presetSubtype="16" fill="hold" grpId="0" nodeType="withEffect">
                                  <p:stCondLst>
                                    <p:cond delay="800"/>
                                  </p:stCondLst>
                                  <p:childTnLst>
                                    <p:set>
                                      <p:cBhvr>
                                        <p:cTn id="49" dur="1" fill="hold">
                                          <p:stCondLst>
                                            <p:cond delay="0"/>
                                          </p:stCondLst>
                                        </p:cTn>
                                        <p:tgtEl>
                                          <p:spTgt spid="6"/>
                                        </p:tgtEl>
                                        <p:attrNameLst>
                                          <p:attrName>style.visibility</p:attrName>
                                        </p:attrNameLst>
                                      </p:cBhvr>
                                      <p:to>
                                        <p:strVal val="visible"/>
                                      </p:to>
                                    </p:set>
                                    <p:anim calcmode="lin" valueType="num">
                                      <p:cBhvr>
                                        <p:cTn id="50" dur="300" fill="hold"/>
                                        <p:tgtEl>
                                          <p:spTgt spid="6"/>
                                        </p:tgtEl>
                                        <p:attrNameLst>
                                          <p:attrName>ppt_w</p:attrName>
                                        </p:attrNameLst>
                                      </p:cBhvr>
                                      <p:tavLst>
                                        <p:tav tm="0">
                                          <p:val>
                                            <p:fltVal val="0"/>
                                          </p:val>
                                        </p:tav>
                                        <p:tav tm="100000">
                                          <p:val>
                                            <p:strVal val="#ppt_w"/>
                                          </p:val>
                                        </p:tav>
                                      </p:tavLst>
                                    </p:anim>
                                    <p:anim calcmode="lin" valueType="num">
                                      <p:cBhvr>
                                        <p:cTn id="51" dur="300" fill="hold"/>
                                        <p:tgtEl>
                                          <p:spTgt spid="6"/>
                                        </p:tgtEl>
                                        <p:attrNameLst>
                                          <p:attrName>ppt_h</p:attrName>
                                        </p:attrNameLst>
                                      </p:cBhvr>
                                      <p:tavLst>
                                        <p:tav tm="0">
                                          <p:val>
                                            <p:fltVal val="0"/>
                                          </p:val>
                                        </p:tav>
                                        <p:tav tm="100000">
                                          <p:val>
                                            <p:strVal val="#ppt_h"/>
                                          </p:val>
                                        </p:tav>
                                      </p:tavLst>
                                    </p:anim>
                                    <p:animEffect transition="in" filter="fade">
                                      <p:cBhvr>
                                        <p:cTn id="52" dur="300"/>
                                        <p:tgtEl>
                                          <p:spTgt spid="6"/>
                                        </p:tgtEl>
                                      </p:cBhvr>
                                    </p:animEffect>
                                  </p:childTnLst>
                                </p:cTn>
                              </p:par>
                              <p:par>
                                <p:cTn id="53" presetID="6" presetClass="emph" presetSubtype="0" autoRev="1" fill="hold" grpId="1" nodeType="withEffect">
                                  <p:stCondLst>
                                    <p:cond delay="1100"/>
                                  </p:stCondLst>
                                  <p:childTnLst>
                                    <p:animScale>
                                      <p:cBhvr>
                                        <p:cTn id="54" dur="150" fill="hold"/>
                                        <p:tgtEl>
                                          <p:spTgt spid="6"/>
                                        </p:tgtEl>
                                      </p:cBhvr>
                                      <p:by x="110000" y="110000"/>
                                    </p:animScale>
                                  </p:childTnLst>
                                </p:cTn>
                              </p:par>
                              <p:par>
                                <p:cTn id="55" presetID="53" presetClass="entr" presetSubtype="16" fill="hold" nodeType="withEffect">
                                  <p:stCondLst>
                                    <p:cond delay="11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300" fill="hold"/>
                                        <p:tgtEl>
                                          <p:spTgt spid="31"/>
                                        </p:tgtEl>
                                        <p:attrNameLst>
                                          <p:attrName>ppt_w</p:attrName>
                                        </p:attrNameLst>
                                      </p:cBhvr>
                                      <p:tavLst>
                                        <p:tav tm="0">
                                          <p:val>
                                            <p:fltVal val="0"/>
                                          </p:val>
                                        </p:tav>
                                        <p:tav tm="100000">
                                          <p:val>
                                            <p:strVal val="#ppt_w"/>
                                          </p:val>
                                        </p:tav>
                                      </p:tavLst>
                                    </p:anim>
                                    <p:anim calcmode="lin" valueType="num">
                                      <p:cBhvr>
                                        <p:cTn id="58" dur="300" fill="hold"/>
                                        <p:tgtEl>
                                          <p:spTgt spid="31"/>
                                        </p:tgtEl>
                                        <p:attrNameLst>
                                          <p:attrName>ppt_h</p:attrName>
                                        </p:attrNameLst>
                                      </p:cBhvr>
                                      <p:tavLst>
                                        <p:tav tm="0">
                                          <p:val>
                                            <p:fltVal val="0"/>
                                          </p:val>
                                        </p:tav>
                                        <p:tav tm="100000">
                                          <p:val>
                                            <p:strVal val="#ppt_h"/>
                                          </p:val>
                                        </p:tav>
                                      </p:tavLst>
                                    </p:anim>
                                    <p:animEffect transition="in" filter="fade">
                                      <p:cBhvr>
                                        <p:cTn id="59" dur="300"/>
                                        <p:tgtEl>
                                          <p:spTgt spid="31"/>
                                        </p:tgtEl>
                                      </p:cBhvr>
                                    </p:animEffect>
                                  </p:childTnLst>
                                </p:cTn>
                              </p:par>
                              <p:par>
                                <p:cTn id="60" presetID="6" presetClass="emph" presetSubtype="0" autoRev="1" fill="hold" nodeType="withEffect">
                                  <p:stCondLst>
                                    <p:cond delay="1400"/>
                                  </p:stCondLst>
                                  <p:childTnLst>
                                    <p:animScale>
                                      <p:cBhvr>
                                        <p:cTn id="61" dur="150" fill="hold"/>
                                        <p:tgtEl>
                                          <p:spTgt spid="31"/>
                                        </p:tgtEl>
                                      </p:cBhvr>
                                      <p:by x="110000" y="110000"/>
                                    </p:animScale>
                                  </p:childTnLst>
                                </p:cTn>
                              </p:par>
                              <p:par>
                                <p:cTn id="62" presetID="53" presetClass="entr" presetSubtype="16" fill="hold" grpId="0" nodeType="withEffect">
                                  <p:stCondLst>
                                    <p:cond delay="900"/>
                                  </p:stCondLst>
                                  <p:childTnLst>
                                    <p:set>
                                      <p:cBhvr>
                                        <p:cTn id="63" dur="1" fill="hold">
                                          <p:stCondLst>
                                            <p:cond delay="0"/>
                                          </p:stCondLst>
                                        </p:cTn>
                                        <p:tgtEl>
                                          <p:spTgt spid="8"/>
                                        </p:tgtEl>
                                        <p:attrNameLst>
                                          <p:attrName>style.visibility</p:attrName>
                                        </p:attrNameLst>
                                      </p:cBhvr>
                                      <p:to>
                                        <p:strVal val="visible"/>
                                      </p:to>
                                    </p:set>
                                    <p:anim calcmode="lin" valueType="num">
                                      <p:cBhvr>
                                        <p:cTn id="64" dur="300" fill="hold"/>
                                        <p:tgtEl>
                                          <p:spTgt spid="8"/>
                                        </p:tgtEl>
                                        <p:attrNameLst>
                                          <p:attrName>ppt_w</p:attrName>
                                        </p:attrNameLst>
                                      </p:cBhvr>
                                      <p:tavLst>
                                        <p:tav tm="0">
                                          <p:val>
                                            <p:fltVal val="0"/>
                                          </p:val>
                                        </p:tav>
                                        <p:tav tm="100000">
                                          <p:val>
                                            <p:strVal val="#ppt_w"/>
                                          </p:val>
                                        </p:tav>
                                      </p:tavLst>
                                    </p:anim>
                                    <p:anim calcmode="lin" valueType="num">
                                      <p:cBhvr>
                                        <p:cTn id="65" dur="300" fill="hold"/>
                                        <p:tgtEl>
                                          <p:spTgt spid="8"/>
                                        </p:tgtEl>
                                        <p:attrNameLst>
                                          <p:attrName>ppt_h</p:attrName>
                                        </p:attrNameLst>
                                      </p:cBhvr>
                                      <p:tavLst>
                                        <p:tav tm="0">
                                          <p:val>
                                            <p:fltVal val="0"/>
                                          </p:val>
                                        </p:tav>
                                        <p:tav tm="100000">
                                          <p:val>
                                            <p:strVal val="#ppt_h"/>
                                          </p:val>
                                        </p:tav>
                                      </p:tavLst>
                                    </p:anim>
                                    <p:animEffect transition="in" filter="fade">
                                      <p:cBhvr>
                                        <p:cTn id="66" dur="300"/>
                                        <p:tgtEl>
                                          <p:spTgt spid="8"/>
                                        </p:tgtEl>
                                      </p:cBhvr>
                                    </p:animEffect>
                                  </p:childTnLst>
                                </p:cTn>
                              </p:par>
                              <p:par>
                                <p:cTn id="67" presetID="6" presetClass="emph" presetSubtype="0" autoRev="1" fill="hold" grpId="1" nodeType="withEffect">
                                  <p:stCondLst>
                                    <p:cond delay="1200"/>
                                  </p:stCondLst>
                                  <p:childTnLst>
                                    <p:animScale>
                                      <p:cBhvr>
                                        <p:cTn id="68" dur="150" fill="hold"/>
                                        <p:tgtEl>
                                          <p:spTgt spid="8"/>
                                        </p:tgtEl>
                                      </p:cBhvr>
                                      <p:by x="110000" y="110000"/>
                                    </p:animScale>
                                  </p:childTnLst>
                                </p:cTn>
                              </p:par>
                              <p:par>
                                <p:cTn id="69" presetID="53" presetClass="entr" presetSubtype="16" fill="hold" grpId="0" nodeType="withEffect">
                                  <p:stCondLst>
                                    <p:cond delay="1000"/>
                                  </p:stCondLst>
                                  <p:childTnLst>
                                    <p:set>
                                      <p:cBhvr>
                                        <p:cTn id="70" dur="1" fill="hold">
                                          <p:stCondLst>
                                            <p:cond delay="0"/>
                                          </p:stCondLst>
                                        </p:cTn>
                                        <p:tgtEl>
                                          <p:spTgt spid="11"/>
                                        </p:tgtEl>
                                        <p:attrNameLst>
                                          <p:attrName>style.visibility</p:attrName>
                                        </p:attrNameLst>
                                      </p:cBhvr>
                                      <p:to>
                                        <p:strVal val="visible"/>
                                      </p:to>
                                    </p:set>
                                    <p:anim calcmode="lin" valueType="num">
                                      <p:cBhvr>
                                        <p:cTn id="71" dur="300" fill="hold"/>
                                        <p:tgtEl>
                                          <p:spTgt spid="11"/>
                                        </p:tgtEl>
                                        <p:attrNameLst>
                                          <p:attrName>ppt_w</p:attrName>
                                        </p:attrNameLst>
                                      </p:cBhvr>
                                      <p:tavLst>
                                        <p:tav tm="0">
                                          <p:val>
                                            <p:fltVal val="0"/>
                                          </p:val>
                                        </p:tav>
                                        <p:tav tm="100000">
                                          <p:val>
                                            <p:strVal val="#ppt_w"/>
                                          </p:val>
                                        </p:tav>
                                      </p:tavLst>
                                    </p:anim>
                                    <p:anim calcmode="lin" valueType="num">
                                      <p:cBhvr>
                                        <p:cTn id="72" dur="300" fill="hold"/>
                                        <p:tgtEl>
                                          <p:spTgt spid="11"/>
                                        </p:tgtEl>
                                        <p:attrNameLst>
                                          <p:attrName>ppt_h</p:attrName>
                                        </p:attrNameLst>
                                      </p:cBhvr>
                                      <p:tavLst>
                                        <p:tav tm="0">
                                          <p:val>
                                            <p:fltVal val="0"/>
                                          </p:val>
                                        </p:tav>
                                        <p:tav tm="100000">
                                          <p:val>
                                            <p:strVal val="#ppt_h"/>
                                          </p:val>
                                        </p:tav>
                                      </p:tavLst>
                                    </p:anim>
                                    <p:animEffect transition="in" filter="fade">
                                      <p:cBhvr>
                                        <p:cTn id="73" dur="300"/>
                                        <p:tgtEl>
                                          <p:spTgt spid="11"/>
                                        </p:tgtEl>
                                      </p:cBhvr>
                                    </p:animEffect>
                                  </p:childTnLst>
                                </p:cTn>
                              </p:par>
                              <p:par>
                                <p:cTn id="74" presetID="6" presetClass="emph" presetSubtype="0" autoRev="1" fill="hold" grpId="1" nodeType="withEffect">
                                  <p:stCondLst>
                                    <p:cond delay="1300"/>
                                  </p:stCondLst>
                                  <p:childTnLst>
                                    <p:animScale>
                                      <p:cBhvr>
                                        <p:cTn id="75" dur="150" fill="hold"/>
                                        <p:tgtEl>
                                          <p:spTgt spid="11"/>
                                        </p:tgtEl>
                                      </p:cBhvr>
                                      <p:by x="110000" y="110000"/>
                                    </p:animScale>
                                  </p:childTnLst>
                                </p:cTn>
                              </p:par>
                              <p:par>
                                <p:cTn id="76" presetID="53" presetClass="entr" presetSubtype="16" fill="hold" grpId="0" nodeType="withEffect">
                                  <p:stCondLst>
                                    <p:cond delay="1100"/>
                                  </p:stCondLst>
                                  <p:childTnLst>
                                    <p:set>
                                      <p:cBhvr>
                                        <p:cTn id="77" dur="1" fill="hold">
                                          <p:stCondLst>
                                            <p:cond delay="0"/>
                                          </p:stCondLst>
                                        </p:cTn>
                                        <p:tgtEl>
                                          <p:spTgt spid="7"/>
                                        </p:tgtEl>
                                        <p:attrNameLst>
                                          <p:attrName>style.visibility</p:attrName>
                                        </p:attrNameLst>
                                      </p:cBhvr>
                                      <p:to>
                                        <p:strVal val="visible"/>
                                      </p:to>
                                    </p:set>
                                    <p:anim calcmode="lin" valueType="num">
                                      <p:cBhvr>
                                        <p:cTn id="78" dur="300" fill="hold"/>
                                        <p:tgtEl>
                                          <p:spTgt spid="7"/>
                                        </p:tgtEl>
                                        <p:attrNameLst>
                                          <p:attrName>ppt_w</p:attrName>
                                        </p:attrNameLst>
                                      </p:cBhvr>
                                      <p:tavLst>
                                        <p:tav tm="0">
                                          <p:val>
                                            <p:fltVal val="0"/>
                                          </p:val>
                                        </p:tav>
                                        <p:tav tm="100000">
                                          <p:val>
                                            <p:strVal val="#ppt_w"/>
                                          </p:val>
                                        </p:tav>
                                      </p:tavLst>
                                    </p:anim>
                                    <p:anim calcmode="lin" valueType="num">
                                      <p:cBhvr>
                                        <p:cTn id="79" dur="300" fill="hold"/>
                                        <p:tgtEl>
                                          <p:spTgt spid="7"/>
                                        </p:tgtEl>
                                        <p:attrNameLst>
                                          <p:attrName>ppt_h</p:attrName>
                                        </p:attrNameLst>
                                      </p:cBhvr>
                                      <p:tavLst>
                                        <p:tav tm="0">
                                          <p:val>
                                            <p:fltVal val="0"/>
                                          </p:val>
                                        </p:tav>
                                        <p:tav tm="100000">
                                          <p:val>
                                            <p:strVal val="#ppt_h"/>
                                          </p:val>
                                        </p:tav>
                                      </p:tavLst>
                                    </p:anim>
                                    <p:animEffect transition="in" filter="fade">
                                      <p:cBhvr>
                                        <p:cTn id="80" dur="300"/>
                                        <p:tgtEl>
                                          <p:spTgt spid="7"/>
                                        </p:tgtEl>
                                      </p:cBhvr>
                                    </p:animEffect>
                                  </p:childTnLst>
                                </p:cTn>
                              </p:par>
                              <p:par>
                                <p:cTn id="81" presetID="6" presetClass="emph" presetSubtype="0" autoRev="1" fill="hold" grpId="1" nodeType="withEffect">
                                  <p:stCondLst>
                                    <p:cond delay="1400"/>
                                  </p:stCondLst>
                                  <p:childTnLst>
                                    <p:animScale>
                                      <p:cBhvr>
                                        <p:cTn id="82" dur="150" fill="hold"/>
                                        <p:tgtEl>
                                          <p:spTgt spid="7"/>
                                        </p:tgtEl>
                                      </p:cBhvr>
                                      <p:by x="110000" y="110000"/>
                                    </p:animScale>
                                  </p:childTnLst>
                                </p:cTn>
                              </p:par>
                              <p:par>
                                <p:cTn id="83" presetID="53" presetClass="entr" presetSubtype="16" fill="hold" grpId="0" nodeType="withEffect">
                                  <p:stCondLst>
                                    <p:cond delay="1200"/>
                                  </p:stCondLst>
                                  <p:childTnLst>
                                    <p:set>
                                      <p:cBhvr>
                                        <p:cTn id="84" dur="1" fill="hold">
                                          <p:stCondLst>
                                            <p:cond delay="0"/>
                                          </p:stCondLst>
                                        </p:cTn>
                                        <p:tgtEl>
                                          <p:spTgt spid="9"/>
                                        </p:tgtEl>
                                        <p:attrNameLst>
                                          <p:attrName>style.visibility</p:attrName>
                                        </p:attrNameLst>
                                      </p:cBhvr>
                                      <p:to>
                                        <p:strVal val="visible"/>
                                      </p:to>
                                    </p:set>
                                    <p:anim calcmode="lin" valueType="num">
                                      <p:cBhvr>
                                        <p:cTn id="85" dur="300" fill="hold"/>
                                        <p:tgtEl>
                                          <p:spTgt spid="9"/>
                                        </p:tgtEl>
                                        <p:attrNameLst>
                                          <p:attrName>ppt_w</p:attrName>
                                        </p:attrNameLst>
                                      </p:cBhvr>
                                      <p:tavLst>
                                        <p:tav tm="0">
                                          <p:val>
                                            <p:fltVal val="0"/>
                                          </p:val>
                                        </p:tav>
                                        <p:tav tm="100000">
                                          <p:val>
                                            <p:strVal val="#ppt_w"/>
                                          </p:val>
                                        </p:tav>
                                      </p:tavLst>
                                    </p:anim>
                                    <p:anim calcmode="lin" valueType="num">
                                      <p:cBhvr>
                                        <p:cTn id="86" dur="300" fill="hold"/>
                                        <p:tgtEl>
                                          <p:spTgt spid="9"/>
                                        </p:tgtEl>
                                        <p:attrNameLst>
                                          <p:attrName>ppt_h</p:attrName>
                                        </p:attrNameLst>
                                      </p:cBhvr>
                                      <p:tavLst>
                                        <p:tav tm="0">
                                          <p:val>
                                            <p:fltVal val="0"/>
                                          </p:val>
                                        </p:tav>
                                        <p:tav tm="100000">
                                          <p:val>
                                            <p:strVal val="#ppt_h"/>
                                          </p:val>
                                        </p:tav>
                                      </p:tavLst>
                                    </p:anim>
                                    <p:animEffect transition="in" filter="fade">
                                      <p:cBhvr>
                                        <p:cTn id="87" dur="300"/>
                                        <p:tgtEl>
                                          <p:spTgt spid="9"/>
                                        </p:tgtEl>
                                      </p:cBhvr>
                                    </p:animEffect>
                                  </p:childTnLst>
                                </p:cTn>
                              </p:par>
                              <p:par>
                                <p:cTn id="88" presetID="6" presetClass="emph" presetSubtype="0" autoRev="1" fill="hold" grpId="1" nodeType="withEffect">
                                  <p:stCondLst>
                                    <p:cond delay="1500"/>
                                  </p:stCondLst>
                                  <p:childTnLst>
                                    <p:animScale>
                                      <p:cBhvr>
                                        <p:cTn id="89" dur="150" fill="hold"/>
                                        <p:tgtEl>
                                          <p:spTgt spid="9"/>
                                        </p:tgtEl>
                                      </p:cBhvr>
                                      <p:by x="110000" y="110000"/>
                                    </p:animScale>
                                  </p:childTnLst>
                                </p:cTn>
                              </p:par>
                              <p:par>
                                <p:cTn id="90" presetID="41" presetClass="entr" presetSubtype="0" fill="hold" grpId="0" nodeType="withEffect">
                                  <p:stCondLst>
                                    <p:cond delay="1500"/>
                                  </p:stCondLst>
                                  <p:iterate type="lt">
                                    <p:tmPct val="10000"/>
                                  </p:iterate>
                                  <p:childTnLst>
                                    <p:set>
                                      <p:cBhvr>
                                        <p:cTn id="91" dur="1" fill="hold">
                                          <p:stCondLst>
                                            <p:cond delay="0"/>
                                          </p:stCondLst>
                                        </p:cTn>
                                        <p:tgtEl>
                                          <p:spTgt spid="14"/>
                                        </p:tgtEl>
                                        <p:attrNameLst>
                                          <p:attrName>style.visibility</p:attrName>
                                        </p:attrNameLst>
                                      </p:cBhvr>
                                      <p:to>
                                        <p:strVal val="visible"/>
                                      </p:to>
                                    </p:set>
                                    <p:anim calcmode="lin" valueType="num">
                                      <p:cBhvr>
                                        <p:cTn id="9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14"/>
                                        </p:tgtEl>
                                        <p:attrNameLst>
                                          <p:attrName>ppt_y</p:attrName>
                                        </p:attrNameLst>
                                      </p:cBhvr>
                                      <p:tavLst>
                                        <p:tav tm="0">
                                          <p:val>
                                            <p:strVal val="#ppt_y"/>
                                          </p:val>
                                        </p:tav>
                                        <p:tav tm="100000">
                                          <p:val>
                                            <p:strVal val="#ppt_y"/>
                                          </p:val>
                                        </p:tav>
                                      </p:tavLst>
                                    </p:anim>
                                    <p:anim calcmode="lin" valueType="num">
                                      <p:cBhvr>
                                        <p:cTn id="9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14"/>
                                        </p:tgtEl>
                                      </p:cBhvr>
                                    </p:animEffect>
                                  </p:childTnLst>
                                </p:cTn>
                              </p:par>
                              <p:par>
                                <p:cTn id="97" presetID="2" presetClass="entr" presetSubtype="4" fill="hold" grpId="0" nodeType="withEffect">
                                  <p:stCondLst>
                                    <p:cond delay="240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750" fill="hold"/>
                                        <p:tgtEl>
                                          <p:spTgt spid="15"/>
                                        </p:tgtEl>
                                        <p:attrNameLst>
                                          <p:attrName>ppt_x</p:attrName>
                                        </p:attrNameLst>
                                      </p:cBhvr>
                                      <p:tavLst>
                                        <p:tav tm="0">
                                          <p:val>
                                            <p:strVal val="#ppt_x"/>
                                          </p:val>
                                        </p:tav>
                                        <p:tav tm="100000">
                                          <p:val>
                                            <p:strVal val="#ppt_x"/>
                                          </p:val>
                                        </p:tav>
                                      </p:tavLst>
                                    </p:anim>
                                    <p:anim calcmode="lin" valueType="num">
                                      <p:cBhvr additive="base">
                                        <p:cTn id="100"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p:bldP spid="13" grpId="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61" y="1604893"/>
            <a:ext cx="2447352" cy="1728000"/>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33" y="4113423"/>
            <a:ext cx="2282780" cy="1728000"/>
          </a:xfrm>
          <a:prstGeom prst="rect">
            <a:avLst/>
          </a:prstGeom>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709" y="1604903"/>
            <a:ext cx="2590705" cy="1727980"/>
          </a:xfrm>
          <a:prstGeom prst="rect">
            <a:avLst/>
          </a:prstGeom>
        </p:spPr>
      </p:pic>
      <p:pic>
        <p:nvPicPr>
          <p:cNvPr id="33" name="图片 32"/>
          <p:cNvPicPr/>
          <p:nvPr/>
        </p:nvPicPr>
        <p:blipFill>
          <a:blip r:embed="rId6">
            <a:extLst>
              <a:ext uri="{28A0092B-C50C-407E-A947-70E740481C1C}">
                <a14:useLocalDpi xmlns:a14="http://schemas.microsoft.com/office/drawing/2010/main" val="0"/>
              </a:ext>
            </a:extLst>
          </a:blip>
          <a:stretch>
            <a:fillRect/>
          </a:stretch>
        </p:blipFill>
        <p:spPr>
          <a:xfrm>
            <a:off x="6292708" y="4113423"/>
            <a:ext cx="2592000" cy="1728000"/>
          </a:xfrm>
          <a:prstGeom prst="rect">
            <a:avLst/>
          </a:prstGeom>
        </p:spPr>
      </p:pic>
      <p:sp>
        <p:nvSpPr>
          <p:cNvPr id="34" name="矩形 33"/>
          <p:cNvSpPr/>
          <p:nvPr/>
        </p:nvSpPr>
        <p:spPr>
          <a:xfrm>
            <a:off x="712409" y="1604797"/>
            <a:ext cx="288032" cy="17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nvSpPr>
        <p:spPr>
          <a:xfrm>
            <a:off x="712409" y="4113327"/>
            <a:ext cx="288032" cy="17281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nvSpPr>
        <p:spPr>
          <a:xfrm>
            <a:off x="6292708" y="1604797"/>
            <a:ext cx="288032" cy="172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a:off x="6292708" y="4113327"/>
            <a:ext cx="288032" cy="17281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文本框 7"/>
          <p:cNvSpPr txBox="1">
            <a:spLocks noChangeArrowheads="1"/>
          </p:cNvSpPr>
          <p:nvPr/>
        </p:nvSpPr>
        <p:spPr bwMode="auto">
          <a:xfrm>
            <a:off x="3444569" y="1666889"/>
            <a:ext cx="2644439" cy="13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85000"/>
                    <a:lumOff val="15000"/>
                  </a:schemeClr>
                </a:solidFill>
                <a:latin typeface="微软雅黑" panose="020B0503020204020204" pitchFamily="34" charset="-122"/>
              </a:rPr>
              <a:t>添加文本信息</a:t>
            </a:r>
            <a:endParaRPr lang="en-US" altLang="zh-CN" sz="1865" b="1">
              <a:solidFill>
                <a:schemeClr val="tx1">
                  <a:lumMod val="85000"/>
                  <a:lumOff val="15000"/>
                </a:schemeClr>
              </a:solidFill>
              <a:latin typeface="微软雅黑" panose="020B0503020204020204" pitchFamily="34" charset="-122"/>
            </a:endParaRPr>
          </a:p>
          <a:p>
            <a:pPr>
              <a:lnSpc>
                <a:spcPct val="150000"/>
              </a:lnSpc>
              <a:spcBef>
                <a:spcPts val="400"/>
              </a:spcBef>
            </a:pPr>
            <a:r>
              <a:rPr lang="zh-CN" altLang="en-US" sz="1600">
                <a:solidFill>
                  <a:schemeClr val="tx1">
                    <a:lumMod val="85000"/>
                    <a:lumOff val="15000"/>
                  </a:schemeClr>
                </a:solidFill>
                <a:latin typeface="微软雅黑" panose="020B0503020204020204" pitchFamily="34" charset="-122"/>
              </a:rPr>
              <a:t>添加对图片的说明文字添加对图片的说明文字添加对图片的说明文字</a:t>
            </a:r>
          </a:p>
        </p:txBody>
      </p:sp>
      <p:sp>
        <p:nvSpPr>
          <p:cNvPr id="45" name="文本框 7"/>
          <p:cNvSpPr txBox="1">
            <a:spLocks noChangeArrowheads="1"/>
          </p:cNvSpPr>
          <p:nvPr/>
        </p:nvSpPr>
        <p:spPr bwMode="auto">
          <a:xfrm>
            <a:off x="3444569" y="4259177"/>
            <a:ext cx="2644439" cy="13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85000"/>
                    <a:lumOff val="15000"/>
                  </a:schemeClr>
                </a:solidFill>
                <a:latin typeface="微软雅黑" panose="020B0503020204020204" pitchFamily="34" charset="-122"/>
              </a:rPr>
              <a:t>添加文本信息</a:t>
            </a:r>
            <a:endParaRPr lang="en-US" altLang="zh-CN" sz="1865" b="1">
              <a:solidFill>
                <a:schemeClr val="tx1">
                  <a:lumMod val="85000"/>
                  <a:lumOff val="15000"/>
                </a:schemeClr>
              </a:solidFill>
              <a:latin typeface="微软雅黑" panose="020B0503020204020204" pitchFamily="34" charset="-122"/>
            </a:endParaRPr>
          </a:p>
          <a:p>
            <a:pPr>
              <a:lnSpc>
                <a:spcPct val="150000"/>
              </a:lnSpc>
              <a:spcBef>
                <a:spcPts val="400"/>
              </a:spcBef>
            </a:pPr>
            <a:r>
              <a:rPr lang="zh-CN" altLang="en-US" sz="1600">
                <a:solidFill>
                  <a:schemeClr val="tx1">
                    <a:lumMod val="85000"/>
                    <a:lumOff val="15000"/>
                  </a:schemeClr>
                </a:solidFill>
                <a:latin typeface="微软雅黑" panose="020B0503020204020204" pitchFamily="34" charset="-122"/>
              </a:rPr>
              <a:t>添加对图片的说明文字添加对图片的说明文字添加对图片的说明文字</a:t>
            </a:r>
          </a:p>
        </p:txBody>
      </p:sp>
      <p:sp>
        <p:nvSpPr>
          <p:cNvPr id="46" name="文本框 7"/>
          <p:cNvSpPr txBox="1">
            <a:spLocks noChangeArrowheads="1"/>
          </p:cNvSpPr>
          <p:nvPr/>
        </p:nvSpPr>
        <p:spPr bwMode="auto">
          <a:xfrm>
            <a:off x="9076730" y="1666889"/>
            <a:ext cx="2644439" cy="13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85000"/>
                    <a:lumOff val="15000"/>
                  </a:schemeClr>
                </a:solidFill>
                <a:latin typeface="微软雅黑" panose="020B0503020204020204" pitchFamily="34" charset="-122"/>
              </a:rPr>
              <a:t>添加文本信息</a:t>
            </a:r>
            <a:endParaRPr lang="en-US" altLang="zh-CN" sz="1865" b="1">
              <a:solidFill>
                <a:schemeClr val="tx1">
                  <a:lumMod val="85000"/>
                  <a:lumOff val="15000"/>
                </a:schemeClr>
              </a:solidFill>
              <a:latin typeface="微软雅黑" panose="020B0503020204020204" pitchFamily="34" charset="-122"/>
            </a:endParaRPr>
          </a:p>
          <a:p>
            <a:pPr>
              <a:lnSpc>
                <a:spcPct val="150000"/>
              </a:lnSpc>
              <a:spcBef>
                <a:spcPts val="400"/>
              </a:spcBef>
            </a:pPr>
            <a:r>
              <a:rPr lang="zh-CN" altLang="en-US" sz="1600">
                <a:solidFill>
                  <a:schemeClr val="tx1">
                    <a:lumMod val="85000"/>
                    <a:lumOff val="15000"/>
                  </a:schemeClr>
                </a:solidFill>
                <a:latin typeface="微软雅黑" panose="020B0503020204020204" pitchFamily="34" charset="-122"/>
              </a:rPr>
              <a:t>添加对图片的说明文字添加对图片的说明文字添加对图片的说明文字</a:t>
            </a:r>
          </a:p>
        </p:txBody>
      </p:sp>
      <p:sp>
        <p:nvSpPr>
          <p:cNvPr id="47" name="文本框 7"/>
          <p:cNvSpPr txBox="1">
            <a:spLocks noChangeArrowheads="1"/>
          </p:cNvSpPr>
          <p:nvPr/>
        </p:nvSpPr>
        <p:spPr bwMode="auto">
          <a:xfrm>
            <a:off x="9076730" y="4259177"/>
            <a:ext cx="2644439" cy="13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85000"/>
                    <a:lumOff val="15000"/>
                  </a:schemeClr>
                </a:solidFill>
                <a:latin typeface="微软雅黑" panose="020B0503020204020204" pitchFamily="34" charset="-122"/>
              </a:rPr>
              <a:t>添加文本信息</a:t>
            </a:r>
            <a:endParaRPr lang="en-US" altLang="zh-CN" sz="1865" b="1">
              <a:solidFill>
                <a:schemeClr val="tx1">
                  <a:lumMod val="85000"/>
                  <a:lumOff val="15000"/>
                </a:schemeClr>
              </a:solidFill>
              <a:latin typeface="微软雅黑" panose="020B0503020204020204" pitchFamily="34" charset="-122"/>
            </a:endParaRPr>
          </a:p>
          <a:p>
            <a:pPr>
              <a:lnSpc>
                <a:spcPct val="150000"/>
              </a:lnSpc>
              <a:spcBef>
                <a:spcPts val="400"/>
              </a:spcBef>
            </a:pPr>
            <a:r>
              <a:rPr lang="zh-CN" altLang="en-US" sz="1600">
                <a:solidFill>
                  <a:schemeClr val="tx1">
                    <a:lumMod val="85000"/>
                    <a:lumOff val="15000"/>
                  </a:schemeClr>
                </a:solidFill>
                <a:latin typeface="微软雅黑" panose="020B0503020204020204" pitchFamily="34" charset="-122"/>
              </a:rPr>
              <a:t>添加对图片的说明文字添加对图片的说明文字添加对图片的说明文字</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3" grpId="0" animBg="1"/>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014366" y="1412777"/>
            <a:ext cx="768000" cy="995209"/>
            <a:chOff x="8098380" y="905624"/>
            <a:chExt cx="685506" cy="888310"/>
          </a:xfrm>
        </p:grpSpPr>
        <p:sp>
          <p:nvSpPr>
            <p:cNvPr id="10" name="椭圆 9"/>
            <p:cNvSpPr>
              <a:spLocks noChangeAspect="1"/>
            </p:cNvSpPr>
            <p:nvPr/>
          </p:nvSpPr>
          <p:spPr>
            <a:xfrm>
              <a:off x="8098380" y="1034805"/>
              <a:ext cx="685506" cy="685506"/>
            </a:xfrm>
            <a:prstGeom prst="ellipse">
              <a:avLst/>
            </a:prstGeom>
            <a:noFill/>
            <a:ln w="76200" cmpd="sng">
              <a:solidFill>
                <a:schemeClr val="accent1"/>
              </a:solidFill>
              <a:round/>
            </a:ln>
            <a:effectLst/>
          </p:spPr>
          <p:txBody>
            <a:bodyPr rtlCol="0" anchor="ctr"/>
            <a:lstStyle/>
            <a:p>
              <a:pPr algn="ct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132716" y="905624"/>
              <a:ext cx="578337" cy="888310"/>
            </a:xfrm>
            <a:prstGeom prst="rect">
              <a:avLst/>
            </a:prstGeom>
            <a:noFill/>
          </p:spPr>
          <p:txBody>
            <a:bodyPr wrap="none" rtlCol="0">
              <a:spAutoFit/>
            </a:bodyPr>
            <a:lstStyle/>
            <a:p>
              <a:r>
                <a:rPr lang="en-US" altLang="zh-CN" sz="5865" b="1">
                  <a:solidFill>
                    <a:schemeClr val="accent1"/>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5865" b="1">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1439484" y="1798723"/>
            <a:ext cx="8907785" cy="557671"/>
            <a:chOff x="1079612" y="1429818"/>
            <a:chExt cx="6680839" cy="418253"/>
          </a:xfrm>
        </p:grpSpPr>
        <p:cxnSp>
          <p:nvCxnSpPr>
            <p:cNvPr id="13" name="直接箭头连接符 12"/>
            <p:cNvCxnSpPr/>
            <p:nvPr/>
          </p:nvCxnSpPr>
          <p:spPr>
            <a:xfrm>
              <a:off x="1153607" y="1848071"/>
              <a:ext cx="6606844" cy="0"/>
            </a:xfrm>
            <a:prstGeom prst="straightConnector1">
              <a:avLst/>
            </a:prstGeom>
            <a:ln w="12700">
              <a:solidFill>
                <a:schemeClr val="accent1"/>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9612" y="1458530"/>
              <a:ext cx="1099699" cy="346249"/>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a:defRPr sz="2000">
                  <a:latin typeface="Calibri" panose="020F0502020204030204" pitchFamily="34" charset="0"/>
                </a:defRPr>
              </a:lvl6pPr>
              <a:lvl7pPr>
                <a:buFont typeface="Arial" panose="020B0604020202020204"/>
                <a:defRPr sz="2000">
                  <a:latin typeface="Calibri" panose="020F0502020204030204" pitchFamily="34" charset="0"/>
                </a:defRPr>
              </a:lvl7pPr>
              <a:lvl8pPr>
                <a:buFont typeface="Arial" panose="020B0604020202020204"/>
                <a:defRPr sz="2000">
                  <a:latin typeface="Calibri" panose="020F0502020204030204" pitchFamily="34" charset="0"/>
                </a:defRPr>
              </a:lvl8pPr>
              <a:lvl9pPr>
                <a:buFont typeface="Arial" panose="020B0604020202020204"/>
                <a:defRPr sz="2000">
                  <a:latin typeface="Calibri" panose="020F0502020204030204" pitchFamily="34" charset="0"/>
                </a:defRPr>
              </a:lvl9pPr>
            </a:lstStyle>
            <a:p>
              <a:r>
                <a:rPr lang="zh-CN" altLang="en-US" sz="2400">
                  <a:solidFill>
                    <a:schemeClr val="tx1"/>
                  </a:solidFill>
                  <a:latin typeface="微软雅黑" panose="020B0503020204020204" pitchFamily="34" charset="-122"/>
                  <a:ea typeface="微软雅黑" panose="020B0503020204020204" pitchFamily="34" charset="-122"/>
                </a:rPr>
                <a:t>添加文本</a:t>
              </a:r>
            </a:p>
          </p:txBody>
        </p:sp>
        <p:sp>
          <p:nvSpPr>
            <p:cNvPr id="15" name="TextBox 14"/>
            <p:cNvSpPr txBox="1"/>
            <p:nvPr/>
          </p:nvSpPr>
          <p:spPr>
            <a:xfrm>
              <a:off x="2179311" y="1429818"/>
              <a:ext cx="4088255" cy="407900"/>
            </a:xfrm>
            <a:prstGeom prst="rect">
              <a:avLst/>
            </a:prstGeom>
            <a:noFill/>
          </p:spPr>
          <p:txBody>
            <a:bodyPr wrap="square" rtlCol="0">
              <a:spAutoFit/>
            </a:bodyPr>
            <a:lstStyle/>
            <a:p>
              <a:pPr algn="just">
                <a:defRPr/>
              </a:pPr>
              <a:r>
                <a:rPr lang="zh-CN" altLang="en-US" sz="1465">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465">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562207" y="2512100"/>
            <a:ext cx="768000" cy="995209"/>
            <a:chOff x="6938586" y="2045531"/>
            <a:chExt cx="685506" cy="888310"/>
          </a:xfrm>
        </p:grpSpPr>
        <p:sp>
          <p:nvSpPr>
            <p:cNvPr id="17" name="椭圆 16"/>
            <p:cNvSpPr>
              <a:spLocks noChangeAspect="1"/>
            </p:cNvSpPr>
            <p:nvPr/>
          </p:nvSpPr>
          <p:spPr>
            <a:xfrm>
              <a:off x="6938586" y="2160639"/>
              <a:ext cx="685506" cy="685506"/>
            </a:xfrm>
            <a:prstGeom prst="ellipse">
              <a:avLst/>
            </a:prstGeom>
            <a:noFill/>
            <a:ln w="76200" cmpd="sng">
              <a:solidFill>
                <a:schemeClr val="accent2"/>
              </a:solidFill>
              <a:round/>
            </a:ln>
            <a:effectLst/>
          </p:spPr>
          <p:txBody>
            <a:bodyPr rtlCol="0" anchor="ctr"/>
            <a:lstStyle/>
            <a:p>
              <a:pPr algn="ct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984492" y="2045531"/>
              <a:ext cx="578337" cy="888310"/>
            </a:xfrm>
            <a:prstGeom prst="rect">
              <a:avLst/>
            </a:prstGeom>
            <a:noFill/>
          </p:spPr>
          <p:txBody>
            <a:bodyPr wrap="none" rtlCol="0">
              <a:spAutoFit/>
            </a:bodyPr>
            <a:lstStyle/>
            <a:p>
              <a:r>
                <a:rPr lang="en-US" altLang="zh-CN" sz="5865" b="1">
                  <a:solidFill>
                    <a:schemeClr val="accent2"/>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5865" b="1">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9" name="组合 18"/>
          <p:cNvGrpSpPr/>
          <p:nvPr/>
        </p:nvGrpSpPr>
        <p:grpSpPr>
          <a:xfrm>
            <a:off x="1439484" y="2914739"/>
            <a:ext cx="7517713" cy="582889"/>
            <a:chOff x="1079612" y="2266831"/>
            <a:chExt cx="5638285" cy="437167"/>
          </a:xfrm>
        </p:grpSpPr>
        <p:cxnSp>
          <p:nvCxnSpPr>
            <p:cNvPr id="20" name="直接箭头连接符 19"/>
            <p:cNvCxnSpPr/>
            <p:nvPr/>
          </p:nvCxnSpPr>
          <p:spPr>
            <a:xfrm>
              <a:off x="1153607" y="2700863"/>
              <a:ext cx="5564290" cy="3135"/>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79612" y="2305622"/>
              <a:ext cx="1099699" cy="346249"/>
            </a:xfrm>
            <a:prstGeom prst="rect">
              <a:avLst/>
            </a:prstGeom>
            <a:noFill/>
            <a:ln>
              <a:noFill/>
            </a:ln>
          </p:spPr>
          <p:txBody>
            <a:bodyPr wrap="square">
              <a:spAutoFit/>
            </a:bodyPr>
            <a:lstStyle>
              <a:defPPr>
                <a:defRPr lang="zh-CN"/>
              </a:defPPr>
              <a:lvl1pPr algn="ctr">
                <a:defRPr sz="18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a:defRPr sz="2000">
                  <a:latin typeface="Calibri" panose="020F0502020204030204" pitchFamily="34" charset="0"/>
                </a:defRPr>
              </a:lvl6pPr>
              <a:lvl7pPr>
                <a:buFont typeface="Arial" panose="020B0604020202020204"/>
                <a:defRPr sz="2000">
                  <a:latin typeface="Calibri" panose="020F0502020204030204" pitchFamily="34" charset="0"/>
                </a:defRPr>
              </a:lvl7pPr>
              <a:lvl8pPr>
                <a:buFont typeface="Arial" panose="020B0604020202020204"/>
                <a:defRPr sz="2000">
                  <a:latin typeface="Calibri" panose="020F0502020204030204" pitchFamily="34" charset="0"/>
                </a:defRPr>
              </a:lvl8pPr>
              <a:lvl9pPr>
                <a:buFont typeface="Arial" panose="020B0604020202020204"/>
                <a:defRPr sz="2000">
                  <a:latin typeface="Calibri" panose="020F0502020204030204" pitchFamily="34" charset="0"/>
                </a:defRPr>
              </a:lvl9pPr>
            </a:lstStyle>
            <a:p>
              <a:r>
                <a:rPr lang="zh-CN" altLang="en-US" sz="2400">
                  <a:solidFill>
                    <a:schemeClr val="tx1"/>
                  </a:solidFill>
                  <a:latin typeface="微软雅黑" panose="020B0503020204020204" pitchFamily="34" charset="-122"/>
                  <a:ea typeface="微软雅黑" panose="020B0503020204020204" pitchFamily="34" charset="-122"/>
                </a:rPr>
                <a:t>添加文本</a:t>
              </a:r>
            </a:p>
          </p:txBody>
        </p:sp>
        <p:sp>
          <p:nvSpPr>
            <p:cNvPr id="22" name="TextBox 21"/>
            <p:cNvSpPr txBox="1"/>
            <p:nvPr/>
          </p:nvSpPr>
          <p:spPr>
            <a:xfrm>
              <a:off x="2179311" y="2266831"/>
              <a:ext cx="4113155" cy="407900"/>
            </a:xfrm>
            <a:prstGeom prst="rect">
              <a:avLst/>
            </a:prstGeom>
            <a:noFill/>
          </p:spPr>
          <p:txBody>
            <a:bodyPr wrap="square" rtlCol="0">
              <a:spAutoFit/>
            </a:bodyPr>
            <a:lstStyle/>
            <a:p>
              <a:pPr algn="just">
                <a:defRPr/>
              </a:pPr>
              <a:r>
                <a:rPr lang="zh-CN" altLang="en-US" sz="1465">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465">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091211" y="3608456"/>
            <a:ext cx="768001" cy="995209"/>
            <a:chOff x="5627680" y="3193885"/>
            <a:chExt cx="685506" cy="888310"/>
          </a:xfrm>
        </p:grpSpPr>
        <p:sp>
          <p:nvSpPr>
            <p:cNvPr id="24" name="椭圆 23"/>
            <p:cNvSpPr>
              <a:spLocks noChangeAspect="1"/>
            </p:cNvSpPr>
            <p:nvPr/>
          </p:nvSpPr>
          <p:spPr>
            <a:xfrm>
              <a:off x="5627680" y="3308993"/>
              <a:ext cx="685506" cy="685506"/>
            </a:xfrm>
            <a:prstGeom prst="ellipse">
              <a:avLst/>
            </a:prstGeom>
            <a:noFill/>
            <a:ln w="76200" cmpd="sng">
              <a:solidFill>
                <a:schemeClr val="accent1"/>
              </a:solidFill>
              <a:round/>
            </a:ln>
            <a:effectLst/>
          </p:spPr>
          <p:txBody>
            <a:bodyPr rtlCol="0" anchor="ctr"/>
            <a:lstStyle/>
            <a:p>
              <a:pPr algn="ct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673589" y="3193885"/>
              <a:ext cx="578336" cy="888310"/>
            </a:xfrm>
            <a:prstGeom prst="rect">
              <a:avLst/>
            </a:prstGeom>
            <a:noFill/>
          </p:spPr>
          <p:txBody>
            <a:bodyPr wrap="none" rtlCol="0">
              <a:spAutoFit/>
            </a:bodyPr>
            <a:lstStyle/>
            <a:p>
              <a:r>
                <a:rPr lang="en-US" altLang="zh-CN" sz="5865" b="1">
                  <a:solidFill>
                    <a:schemeClr val="accent1"/>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5865" b="1">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6" name="组合 25"/>
          <p:cNvGrpSpPr/>
          <p:nvPr/>
        </p:nvGrpSpPr>
        <p:grpSpPr>
          <a:xfrm>
            <a:off x="1439484" y="3966288"/>
            <a:ext cx="6157065" cy="598333"/>
            <a:chOff x="1079612" y="3055494"/>
            <a:chExt cx="4617799" cy="448750"/>
          </a:xfrm>
        </p:grpSpPr>
        <p:cxnSp>
          <p:nvCxnSpPr>
            <p:cNvPr id="27" name="直接箭头连接符 26"/>
            <p:cNvCxnSpPr/>
            <p:nvPr/>
          </p:nvCxnSpPr>
          <p:spPr>
            <a:xfrm flipV="1">
              <a:off x="1153607" y="3502875"/>
              <a:ext cx="4543804" cy="1369"/>
            </a:xfrm>
            <a:prstGeom prst="straightConnector1">
              <a:avLst/>
            </a:prstGeom>
            <a:ln w="12700">
              <a:solidFill>
                <a:schemeClr val="accent1"/>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79612" y="3094286"/>
              <a:ext cx="1099699" cy="346249"/>
            </a:xfrm>
            <a:prstGeom prst="rect">
              <a:avLst/>
            </a:prstGeom>
            <a:noFill/>
            <a:ln>
              <a:noFill/>
            </a:ln>
          </p:spPr>
          <p:txBody>
            <a:bodyPr wrap="square">
              <a:spAutoFit/>
            </a:bodyPr>
            <a:lstStyle>
              <a:defPPr>
                <a:defRPr lang="zh-CN"/>
              </a:defPPr>
              <a:lvl1pPr algn="ctr">
                <a:defRPr sz="18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a:defRPr sz="2000">
                  <a:latin typeface="Calibri" panose="020F0502020204030204" pitchFamily="34" charset="0"/>
                </a:defRPr>
              </a:lvl6pPr>
              <a:lvl7pPr>
                <a:buFont typeface="Arial" panose="020B0604020202020204"/>
                <a:defRPr sz="2000">
                  <a:latin typeface="Calibri" panose="020F0502020204030204" pitchFamily="34" charset="0"/>
                </a:defRPr>
              </a:lvl7pPr>
              <a:lvl8pPr>
                <a:buFont typeface="Arial" panose="020B0604020202020204"/>
                <a:defRPr sz="2000">
                  <a:latin typeface="Calibri" panose="020F0502020204030204" pitchFamily="34" charset="0"/>
                </a:defRPr>
              </a:lvl8pPr>
              <a:lvl9pPr>
                <a:buFont typeface="Arial" panose="020B0604020202020204"/>
                <a:defRPr sz="2000">
                  <a:latin typeface="Calibri" panose="020F0502020204030204" pitchFamily="34" charset="0"/>
                </a:defRPr>
              </a:lvl9pPr>
            </a:lstStyle>
            <a:p>
              <a:r>
                <a:rPr lang="zh-CN" altLang="en-US" sz="2400">
                  <a:solidFill>
                    <a:schemeClr val="tx1"/>
                  </a:solidFill>
                  <a:latin typeface="微软雅黑" panose="020B0503020204020204" pitchFamily="34" charset="-122"/>
                  <a:ea typeface="微软雅黑" panose="020B0503020204020204" pitchFamily="34" charset="-122"/>
                </a:rPr>
                <a:t>添加文本</a:t>
              </a:r>
            </a:p>
          </p:txBody>
        </p:sp>
        <p:sp>
          <p:nvSpPr>
            <p:cNvPr id="29" name="TextBox 28"/>
            <p:cNvSpPr txBox="1"/>
            <p:nvPr/>
          </p:nvSpPr>
          <p:spPr>
            <a:xfrm>
              <a:off x="2179311" y="3055494"/>
              <a:ext cx="2951142" cy="407900"/>
            </a:xfrm>
            <a:prstGeom prst="rect">
              <a:avLst/>
            </a:prstGeom>
            <a:noFill/>
          </p:spPr>
          <p:txBody>
            <a:bodyPr wrap="square" rtlCol="0">
              <a:spAutoFit/>
            </a:bodyPr>
            <a:lstStyle/>
            <a:p>
              <a:pPr algn="just">
                <a:defRPr/>
              </a:pPr>
              <a:r>
                <a:rPr lang="zh-CN" altLang="en-US" sz="1465">
                  <a:latin typeface="微软雅黑" panose="020B0503020204020204" pitchFamily="34" charset="-122"/>
                  <a:ea typeface="微软雅黑" panose="020B0503020204020204" pitchFamily="34" charset="-122"/>
                </a:rPr>
                <a:t>单击此处添加文字阐述，添加简短问题说明文字。</a:t>
              </a:r>
              <a:endParaRPr lang="en-US" altLang="zh-CN" sz="1465">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624991" y="4690344"/>
            <a:ext cx="767999" cy="995209"/>
            <a:chOff x="4382613" y="4266924"/>
            <a:chExt cx="685506" cy="888310"/>
          </a:xfrm>
          <a:effectLst/>
        </p:grpSpPr>
        <p:sp>
          <p:nvSpPr>
            <p:cNvPr id="31" name="椭圆 30"/>
            <p:cNvSpPr>
              <a:spLocks noChangeAspect="1"/>
            </p:cNvSpPr>
            <p:nvPr/>
          </p:nvSpPr>
          <p:spPr>
            <a:xfrm>
              <a:off x="4382613" y="4382032"/>
              <a:ext cx="685506" cy="685506"/>
            </a:xfrm>
            <a:prstGeom prst="ellipse">
              <a:avLst/>
            </a:prstGeom>
            <a:noFill/>
            <a:ln w="76200" cmpd="sng">
              <a:solidFill>
                <a:schemeClr val="accent2"/>
              </a:solidFill>
              <a:round/>
            </a:ln>
            <a:effectLst/>
          </p:spPr>
          <p:txBody>
            <a:bodyPr rtlCol="0" anchor="ctr"/>
            <a:lstStyle/>
            <a:p>
              <a:pPr algn="ct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428513" y="4266924"/>
              <a:ext cx="578337" cy="888310"/>
            </a:xfrm>
            <a:prstGeom prst="rect">
              <a:avLst/>
            </a:prstGeom>
            <a:noFill/>
          </p:spPr>
          <p:txBody>
            <a:bodyPr wrap="none" rtlCol="0">
              <a:spAutoFit/>
            </a:bodyPr>
            <a:lstStyle/>
            <a:p>
              <a:r>
                <a:rPr lang="en-US" altLang="zh-CN" sz="5865" b="1">
                  <a:solidFill>
                    <a:schemeClr val="accent2"/>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5865" b="1">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p:nvPr/>
        </p:nvGrpSpPr>
        <p:grpSpPr>
          <a:xfrm>
            <a:off x="1439483" y="5167175"/>
            <a:ext cx="4663527" cy="501569"/>
            <a:chOff x="1079612" y="3956159"/>
            <a:chExt cx="3497645" cy="376177"/>
          </a:xfrm>
        </p:grpSpPr>
        <p:cxnSp>
          <p:nvCxnSpPr>
            <p:cNvPr id="34" name="直接箭头连接符 33"/>
            <p:cNvCxnSpPr/>
            <p:nvPr/>
          </p:nvCxnSpPr>
          <p:spPr>
            <a:xfrm>
              <a:off x="1153607" y="4332336"/>
              <a:ext cx="3423650" cy="0"/>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79612" y="3956159"/>
              <a:ext cx="1099699" cy="346249"/>
            </a:xfrm>
            <a:prstGeom prst="rect">
              <a:avLst/>
            </a:prstGeom>
            <a:noFill/>
            <a:ln>
              <a:noFill/>
            </a:ln>
          </p:spPr>
          <p:txBody>
            <a:bodyPr wrap="square">
              <a:spAutoFit/>
            </a:bodyPr>
            <a:lstStyle>
              <a:defPPr>
                <a:defRPr lang="zh-CN"/>
              </a:defPPr>
              <a:lvl1pPr algn="ctr">
                <a:defRPr sz="18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a:defRPr sz="2000">
                  <a:latin typeface="Calibri" panose="020F0502020204030204" pitchFamily="34" charset="0"/>
                </a:defRPr>
              </a:lvl6pPr>
              <a:lvl7pPr>
                <a:buFont typeface="Arial" panose="020B0604020202020204"/>
                <a:defRPr sz="2000">
                  <a:latin typeface="Calibri" panose="020F0502020204030204" pitchFamily="34" charset="0"/>
                </a:defRPr>
              </a:lvl7pPr>
              <a:lvl8pPr>
                <a:buFont typeface="Arial" panose="020B0604020202020204"/>
                <a:defRPr sz="2000">
                  <a:latin typeface="Calibri" panose="020F0502020204030204" pitchFamily="34" charset="0"/>
                </a:defRPr>
              </a:lvl8pPr>
              <a:lvl9pPr>
                <a:buFont typeface="Arial" panose="020B0604020202020204"/>
                <a:defRPr sz="2000">
                  <a:latin typeface="Calibri" panose="020F0502020204030204" pitchFamily="34" charset="0"/>
                </a:defRPr>
              </a:lvl9pPr>
            </a:lstStyle>
            <a:p>
              <a:r>
                <a:rPr lang="zh-CN" altLang="en-US" sz="2400">
                  <a:solidFill>
                    <a:schemeClr val="tx1"/>
                  </a:solidFill>
                  <a:latin typeface="微软雅黑" panose="020B0503020204020204" pitchFamily="34" charset="-122"/>
                  <a:ea typeface="微软雅黑" panose="020B0503020204020204" pitchFamily="34" charset="-122"/>
                </a:rPr>
                <a:t>添加文本</a:t>
              </a:r>
            </a:p>
          </p:txBody>
        </p:sp>
        <p:sp>
          <p:nvSpPr>
            <p:cNvPr id="36" name="TextBox 35"/>
            <p:cNvSpPr txBox="1"/>
            <p:nvPr/>
          </p:nvSpPr>
          <p:spPr>
            <a:xfrm>
              <a:off x="2179311" y="4023552"/>
              <a:ext cx="1876983" cy="238575"/>
            </a:xfrm>
            <a:prstGeom prst="rect">
              <a:avLst/>
            </a:prstGeom>
            <a:noFill/>
          </p:spPr>
          <p:txBody>
            <a:bodyPr wrap="square" rtlCol="0">
              <a:spAutoFit/>
            </a:bodyPr>
            <a:lstStyle/>
            <a:p>
              <a:pPr algn="just">
                <a:defRPr/>
              </a:pPr>
              <a:r>
                <a:rPr lang="zh-CN" altLang="en-US" sz="1465">
                  <a:latin typeface="微软雅黑" panose="020B0503020204020204" pitchFamily="34" charset="-122"/>
                  <a:ea typeface="微软雅黑" panose="020B0503020204020204" pitchFamily="34" charset="-122"/>
                </a:rPr>
                <a:t>单击此处添加文字阐述。</a:t>
              </a:r>
              <a:endParaRPr lang="en-US" altLang="zh-CN" sz="1465">
                <a:latin typeface="微软雅黑" panose="020B0503020204020204" pitchFamily="34" charset="-122"/>
                <a:ea typeface="微软雅黑" panose="020B0503020204020204" pitchFamily="34" charset="-122"/>
              </a:endParaRPr>
            </a:p>
          </p:txBody>
        </p:sp>
      </p:grpSp>
      <p:sp>
        <p:nvSpPr>
          <p:cNvPr id="43" name="矩形 42"/>
          <p:cNvSpPr/>
          <p:nvPr/>
        </p:nvSpPr>
        <p:spPr>
          <a:xfrm>
            <a:off x="6288020" y="5668267"/>
            <a:ext cx="96000" cy="1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4" name="矩形 43"/>
          <p:cNvSpPr/>
          <p:nvPr/>
        </p:nvSpPr>
        <p:spPr>
          <a:xfrm rot="5400000">
            <a:off x="7017256" y="4939031"/>
            <a:ext cx="96000" cy="1554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5" name="矩形 44"/>
          <p:cNvSpPr/>
          <p:nvPr/>
        </p:nvSpPr>
        <p:spPr>
          <a:xfrm>
            <a:off x="7746492" y="4579125"/>
            <a:ext cx="96000" cy="1185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6" name="矩形 45"/>
          <p:cNvSpPr/>
          <p:nvPr/>
        </p:nvSpPr>
        <p:spPr>
          <a:xfrm rot="5400000">
            <a:off x="8483884" y="3848177"/>
            <a:ext cx="96000" cy="1554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7" name="矩形 46"/>
          <p:cNvSpPr/>
          <p:nvPr/>
        </p:nvSpPr>
        <p:spPr>
          <a:xfrm>
            <a:off x="9213120" y="3488270"/>
            <a:ext cx="96000" cy="1185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8" name="矩形 47"/>
          <p:cNvSpPr/>
          <p:nvPr/>
        </p:nvSpPr>
        <p:spPr>
          <a:xfrm rot="5400000">
            <a:off x="9942355" y="2750605"/>
            <a:ext cx="96000" cy="1554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9" name="矩形 48"/>
          <p:cNvSpPr/>
          <p:nvPr/>
        </p:nvSpPr>
        <p:spPr>
          <a:xfrm>
            <a:off x="10671591" y="2390698"/>
            <a:ext cx="96000" cy="1185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0" name="矩形 49"/>
          <p:cNvSpPr/>
          <p:nvPr/>
        </p:nvSpPr>
        <p:spPr>
          <a:xfrm rot="5400000">
            <a:off x="11418068" y="1661463"/>
            <a:ext cx="96000" cy="1554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3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300"/>
                                        <p:tgtEl>
                                          <p:spTgt spid="4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3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300"/>
                                        <p:tgtEl>
                                          <p:spTgt spid="4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300"/>
                                        <p:tgtEl>
                                          <p:spTgt spid="4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300"/>
                                        <p:tgtEl>
                                          <p:spTgt spid="4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300"/>
                                        <p:tgtEl>
                                          <p:spTgt spid="4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300"/>
                                        <p:tgtEl>
                                          <p:spTgt spid="50"/>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0-#ppt_w/2"/>
                                          </p:val>
                                        </p:tav>
                                        <p:tav tm="100000">
                                          <p:val>
                                            <p:strVal val="#ppt_x"/>
                                          </p:val>
                                        </p:tav>
                                      </p:tavLst>
                                    </p:anim>
                                    <p:anim calcmode="lin" valueType="num">
                                      <p:cBhvr additive="base">
                                        <p:cTn id="45" dur="50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2" presetClass="entr" presetSubtype="8"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2" presetClass="entr" presetSubtype="8"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par>
                                <p:cTn id="72" presetID="2" presetClass="entr" presetSubtype="8"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0-#ppt_w/2"/>
                                          </p:val>
                                        </p:tav>
                                        <p:tav tm="100000">
                                          <p:val>
                                            <p:strVal val="#ppt_x"/>
                                          </p:val>
                                        </p:tav>
                                      </p:tavLst>
                                    </p:anim>
                                    <p:anim calcmode="lin" valueType="num">
                                      <p:cBhvr additive="base">
                                        <p:cTn id="7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104"/>
          <p:cNvSpPr/>
          <p:nvPr/>
        </p:nvSpPr>
        <p:spPr>
          <a:xfrm>
            <a:off x="756344" y="1568558"/>
            <a:ext cx="10688185" cy="830997"/>
          </a:xfrm>
          <a:prstGeom prst="rect">
            <a:avLst/>
          </a:prstGeom>
        </p:spPr>
        <p:txBody>
          <a:bodyPr wrap="square">
            <a:spAutoFit/>
          </a:bodyPr>
          <a:lstStyle/>
          <a:p>
            <a:pPr>
              <a:lnSpc>
                <a:spcPct val="150000"/>
              </a:lnSpc>
              <a:spcBef>
                <a:spcPts val="800"/>
              </a:spcBef>
              <a:spcAft>
                <a:spcPts val="800"/>
              </a:spcAft>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06" name="图片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35" y="2808572"/>
            <a:ext cx="6816757" cy="3226651"/>
          </a:xfrm>
          <a:prstGeom prst="rect">
            <a:avLst/>
          </a:prstGeom>
        </p:spPr>
      </p:pic>
      <p:sp>
        <p:nvSpPr>
          <p:cNvPr id="107" name="Rectangle 12"/>
          <p:cNvSpPr/>
          <p:nvPr/>
        </p:nvSpPr>
        <p:spPr bwMode="auto">
          <a:xfrm>
            <a:off x="8173622" y="2808573"/>
            <a:ext cx="3270908" cy="3226649"/>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82888" tIns="91444" rIns="45723" bIns="45723" numCol="1" spcCol="0" rtlCol="0" fromWordArt="0" anchor="t"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1219200">
              <a:spcAft>
                <a:spcPts val="600"/>
              </a:spcAft>
              <a:defRPr/>
            </a:pPr>
            <a:endParaRPr lang="en-US" sz="3600">
              <a:solidFill>
                <a:srgbClr val="FFFFFF">
                  <a:alpha val="99000"/>
                </a:srgbClr>
              </a:solidFill>
              <a:latin typeface="Segoe UI Light" panose="020B0502040204020203" pitchFamily="34" charset="0"/>
            </a:endParaRPr>
          </a:p>
        </p:txBody>
      </p:sp>
      <p:sp>
        <p:nvSpPr>
          <p:cNvPr id="108" name="文本框 81"/>
          <p:cNvSpPr txBox="1">
            <a:spLocks noChangeArrowheads="1"/>
          </p:cNvSpPr>
          <p:nvPr/>
        </p:nvSpPr>
        <p:spPr bwMode="auto">
          <a:xfrm>
            <a:off x="8564209" y="3516612"/>
            <a:ext cx="2592288"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105"/>
                                        </p:tgtEl>
                                        <p:attrNameLst>
                                          <p:attrName>style.visibility</p:attrName>
                                        </p:attrNameLst>
                                      </p:cBhvr>
                                      <p:to>
                                        <p:strVal val="visible"/>
                                      </p:to>
                                    </p:set>
                                    <p:animEffect transition="in" filter="wipe(left)">
                                      <p:cBhvr>
                                        <p:cTn id="7" dur="300"/>
                                        <p:tgtEl>
                                          <p:spTgt spid="105"/>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right)">
                                      <p:cBhvr>
                                        <p:cTn id="11" dur="500"/>
                                        <p:tgtEl>
                                          <p:spTgt spid="10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7"/>
                                        </p:tgtEl>
                                        <p:attrNameLst>
                                          <p:attrName>style.visibility</p:attrName>
                                        </p:attrNameLst>
                                      </p:cBhvr>
                                      <p:to>
                                        <p:strVal val="visible"/>
                                      </p:to>
                                    </p:set>
                                    <p:animEffect transition="in" filter="wipe(left)">
                                      <p:cBhvr>
                                        <p:cTn id="14" dur="500"/>
                                        <p:tgtEl>
                                          <p:spTgt spid="107"/>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ipe(right)">
                                      <p:cBhvr>
                                        <p:cTn id="1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7" grpId="0" animBg="1"/>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
          <p:cNvSpPr/>
          <p:nvPr/>
        </p:nvSpPr>
        <p:spPr>
          <a:xfrm>
            <a:off x="4514822" y="2570584"/>
            <a:ext cx="3162357" cy="1454475"/>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
          <p:cNvSpPr/>
          <p:nvPr/>
        </p:nvSpPr>
        <p:spPr>
          <a:xfrm flipV="1">
            <a:off x="1918658" y="3420365"/>
            <a:ext cx="3162357" cy="1454475"/>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
          <p:cNvSpPr/>
          <p:nvPr/>
        </p:nvSpPr>
        <p:spPr>
          <a:xfrm flipV="1">
            <a:off x="7110986" y="3420365"/>
            <a:ext cx="3162357" cy="1454475"/>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TextBox 47"/>
          <p:cNvSpPr txBox="1"/>
          <p:nvPr/>
        </p:nvSpPr>
        <p:spPr>
          <a:xfrm>
            <a:off x="4367808" y="4618679"/>
            <a:ext cx="3456384" cy="1118127"/>
          </a:xfrm>
          <a:prstGeom prst="rect">
            <a:avLst/>
          </a:prstGeom>
          <a:noFill/>
        </p:spPr>
        <p:txBody>
          <a:bodyPr wrap="square" rtlCol="0">
            <a:spAutoFit/>
          </a:bodyPr>
          <a:lstStyle/>
          <a:p>
            <a:pPr algn="ctr"/>
            <a:r>
              <a:rPr lang="zh-CN" altLang="en-US" sz="2135" b="1">
                <a:solidFill>
                  <a:schemeClr val="accent1"/>
                </a:solidFill>
                <a:latin typeface="微软雅黑" panose="020B0503020204020204" pitchFamily="34" charset="-122"/>
                <a:ea typeface="微软雅黑" panose="020B0503020204020204" pitchFamily="34" charset="-122"/>
              </a:rPr>
              <a:t>单击添加标题</a:t>
            </a:r>
            <a:endParaRPr lang="en-US" altLang="zh-CN" sz="2135" b="1">
              <a:solidFill>
                <a:schemeClr val="accent1"/>
              </a:solidFill>
              <a:latin typeface="微软雅黑" panose="020B0503020204020204" pitchFamily="34" charset="-122"/>
              <a:ea typeface="微软雅黑" panose="020B0503020204020204" pitchFamily="34" charset="-122"/>
            </a:endParaRPr>
          </a:p>
          <a:p>
            <a:pPr algn="ctr"/>
            <a:br>
              <a:rPr lang="en-US" altLang="zh-CN" sz="935">
                <a:solidFill>
                  <a:schemeClr val="accent3"/>
                </a:solidFill>
                <a:latin typeface="微软雅黑" panose="020B0503020204020204" pitchFamily="34" charset="-122"/>
                <a:ea typeface="微软雅黑" panose="020B0503020204020204" pitchFamily="34" charset="-122"/>
              </a:rPr>
            </a:b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语言风格相符合，语言描述尽</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量简洁生动，尽可能概括出段落内容。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1767768" y="1892830"/>
            <a:ext cx="3464136" cy="1118127"/>
          </a:xfrm>
          <a:prstGeom prst="rect">
            <a:avLst/>
          </a:prstGeom>
          <a:noFill/>
        </p:spPr>
        <p:txBody>
          <a:bodyPr wrap="square" rtlCol="0">
            <a:spAutoFit/>
          </a:bodyPr>
          <a:lstStyle/>
          <a:p>
            <a:pPr algn="ctr"/>
            <a:r>
              <a:rPr lang="zh-CN" altLang="en-US" sz="2135" b="1">
                <a:solidFill>
                  <a:schemeClr val="accent2"/>
                </a:solidFill>
                <a:latin typeface="微软雅黑" panose="020B0503020204020204" pitchFamily="34" charset="-122"/>
                <a:ea typeface="微软雅黑" panose="020B0503020204020204" pitchFamily="34" charset="-122"/>
              </a:rPr>
              <a:t>单击添加标题</a:t>
            </a:r>
            <a:endParaRPr lang="en-US" altLang="zh-CN" sz="2135" b="1">
              <a:solidFill>
                <a:schemeClr val="accent2"/>
              </a:solidFill>
              <a:latin typeface="微软雅黑" panose="020B0503020204020204" pitchFamily="34" charset="-122"/>
              <a:ea typeface="微软雅黑" panose="020B0503020204020204" pitchFamily="34" charset="-122"/>
            </a:endParaRPr>
          </a:p>
          <a:p>
            <a:pPr algn="ctr"/>
            <a:br>
              <a:rPr lang="en-US" altLang="zh-CN" sz="935">
                <a:solidFill>
                  <a:schemeClr val="accent3"/>
                </a:solidFill>
                <a:latin typeface="微软雅黑" panose="020B0503020204020204" pitchFamily="34" charset="-122"/>
                <a:ea typeface="微软雅黑" panose="020B0503020204020204" pitchFamily="34" charset="-122"/>
              </a:rPr>
            </a:b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语言风格相符合，语言描述尽</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量简洁生动，尽可能概括出段落内容。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7110986" y="1892830"/>
            <a:ext cx="3162357" cy="1118127"/>
          </a:xfrm>
          <a:prstGeom prst="rect">
            <a:avLst/>
          </a:prstGeom>
          <a:noFill/>
        </p:spPr>
        <p:txBody>
          <a:bodyPr wrap="square" rtlCol="0">
            <a:spAutoFit/>
          </a:bodyPr>
          <a:lstStyle/>
          <a:p>
            <a:pPr algn="ctr"/>
            <a:r>
              <a:rPr lang="zh-CN" altLang="en-US" sz="2135" b="1">
                <a:solidFill>
                  <a:schemeClr val="accent4"/>
                </a:solidFill>
                <a:latin typeface="微软雅黑" panose="020B0503020204020204" pitchFamily="34" charset="-122"/>
                <a:ea typeface="微软雅黑" panose="020B0503020204020204" pitchFamily="34" charset="-122"/>
              </a:rPr>
              <a:t>单击添加标题</a:t>
            </a:r>
            <a:endParaRPr lang="en-US" altLang="zh-CN" sz="2135" b="1">
              <a:solidFill>
                <a:schemeClr val="accent4"/>
              </a:solidFill>
              <a:latin typeface="微软雅黑" panose="020B0503020204020204" pitchFamily="34" charset="-122"/>
              <a:ea typeface="微软雅黑" panose="020B0503020204020204" pitchFamily="34" charset="-122"/>
            </a:endParaRPr>
          </a:p>
          <a:p>
            <a:pPr algn="ctr"/>
            <a:br>
              <a:rPr lang="en-US" altLang="zh-CN" sz="935">
                <a:solidFill>
                  <a:schemeClr val="accent3"/>
                </a:solidFill>
                <a:latin typeface="微软雅黑" panose="020B0503020204020204" pitchFamily="34" charset="-122"/>
                <a:ea typeface="微软雅黑" panose="020B0503020204020204" pitchFamily="34" charset="-122"/>
              </a:rPr>
            </a:b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语言风格相符合，语言描述尽</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量简洁生动，尽可能概括出段落内容。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8404132" y="4963740"/>
            <a:ext cx="576064" cy="576064"/>
            <a:chOff x="2494926" y="868179"/>
            <a:chExt cx="432048" cy="432048"/>
          </a:xfrm>
        </p:grpSpPr>
        <p:sp>
          <p:nvSpPr>
            <p:cNvPr id="52" name="椭圆 51"/>
            <p:cNvSpPr/>
            <p:nvPr/>
          </p:nvSpPr>
          <p:spPr>
            <a:xfrm>
              <a:off x="2494926" y="868179"/>
              <a:ext cx="432048"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53" name="空心弧 22"/>
            <p:cNvSpPr/>
            <p:nvPr/>
          </p:nvSpPr>
          <p:spPr>
            <a:xfrm>
              <a:off x="2621268" y="998265"/>
              <a:ext cx="179364" cy="171876"/>
            </a:xfrm>
            <a:custGeom>
              <a:avLst/>
              <a:gdLst/>
              <a:ahLst/>
              <a:cxnLst/>
              <a:rect l="l" t="t"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54" name="组合 53"/>
          <p:cNvGrpSpPr/>
          <p:nvPr/>
        </p:nvGrpSpPr>
        <p:grpSpPr>
          <a:xfrm>
            <a:off x="3211804" y="4963740"/>
            <a:ext cx="576064" cy="576064"/>
            <a:chOff x="3539916" y="1533185"/>
            <a:chExt cx="432048" cy="432048"/>
          </a:xfrm>
        </p:grpSpPr>
        <p:sp>
          <p:nvSpPr>
            <p:cNvPr id="55" name="椭圆 54"/>
            <p:cNvSpPr/>
            <p:nvPr/>
          </p:nvSpPr>
          <p:spPr>
            <a:xfrm>
              <a:off x="3539916" y="1533185"/>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56" name="圆角矩形 49"/>
            <p:cNvSpPr/>
            <p:nvPr/>
          </p:nvSpPr>
          <p:spPr>
            <a:xfrm>
              <a:off x="3680156" y="1647720"/>
              <a:ext cx="151569" cy="202978"/>
            </a:xfrm>
            <a:custGeom>
              <a:avLst/>
              <a:gdLst/>
              <a:ahLst/>
              <a:cxnLst/>
              <a:rect l="l" t="t" r="r" b="b"/>
              <a:pathLst>
                <a:path w="654689" h="876743">
                  <a:moveTo>
                    <a:pt x="134787" y="512482"/>
                  </a:moveTo>
                  <a:lnTo>
                    <a:pt x="484855" y="512482"/>
                  </a:lnTo>
                  <a:lnTo>
                    <a:pt x="484855" y="567039"/>
                  </a:lnTo>
                  <a:lnTo>
                    <a:pt x="134787" y="567039"/>
                  </a:lnTo>
                  <a:close/>
                  <a:moveTo>
                    <a:pt x="134787" y="426464"/>
                  </a:moveTo>
                  <a:lnTo>
                    <a:pt x="426499" y="426464"/>
                  </a:lnTo>
                  <a:lnTo>
                    <a:pt x="426499" y="481021"/>
                  </a:lnTo>
                  <a:lnTo>
                    <a:pt x="134787" y="481021"/>
                  </a:lnTo>
                  <a:close/>
                  <a:moveTo>
                    <a:pt x="134787" y="347535"/>
                  </a:moveTo>
                  <a:lnTo>
                    <a:pt x="523751" y="347535"/>
                  </a:lnTo>
                  <a:lnTo>
                    <a:pt x="523751" y="402092"/>
                  </a:lnTo>
                  <a:lnTo>
                    <a:pt x="134787" y="402092"/>
                  </a:lnTo>
                  <a:close/>
                  <a:moveTo>
                    <a:pt x="74477" y="148223"/>
                  </a:moveTo>
                  <a:lnTo>
                    <a:pt x="87292" y="148223"/>
                  </a:lnTo>
                  <a:lnTo>
                    <a:pt x="87292" y="765039"/>
                  </a:lnTo>
                  <a:lnTo>
                    <a:pt x="567397" y="765039"/>
                  </a:lnTo>
                  <a:lnTo>
                    <a:pt x="567397" y="148223"/>
                  </a:lnTo>
                  <a:lnTo>
                    <a:pt x="580212" y="148223"/>
                  </a:lnTo>
                  <a:cubicBezTo>
                    <a:pt x="621345" y="148223"/>
                    <a:pt x="654689" y="181567"/>
                    <a:pt x="654689" y="222700"/>
                  </a:cubicBezTo>
                  <a:lnTo>
                    <a:pt x="654689" y="802266"/>
                  </a:lnTo>
                  <a:cubicBezTo>
                    <a:pt x="654689" y="843399"/>
                    <a:pt x="621345" y="876743"/>
                    <a:pt x="580212" y="876743"/>
                  </a:cubicBezTo>
                  <a:lnTo>
                    <a:pt x="74477" y="876743"/>
                  </a:lnTo>
                  <a:cubicBezTo>
                    <a:pt x="33344" y="876743"/>
                    <a:pt x="0" y="843399"/>
                    <a:pt x="0" y="802266"/>
                  </a:cubicBezTo>
                  <a:lnTo>
                    <a:pt x="0" y="222700"/>
                  </a:lnTo>
                  <a:cubicBezTo>
                    <a:pt x="0" y="181567"/>
                    <a:pt x="33344" y="148223"/>
                    <a:pt x="74477" y="148223"/>
                  </a:cubicBezTo>
                  <a:close/>
                  <a:moveTo>
                    <a:pt x="327344" y="59420"/>
                  </a:moveTo>
                  <a:cubicBezTo>
                    <a:pt x="299905" y="59420"/>
                    <a:pt x="277661" y="81664"/>
                    <a:pt x="277661" y="109103"/>
                  </a:cubicBezTo>
                  <a:cubicBezTo>
                    <a:pt x="277661" y="125393"/>
                    <a:pt x="285501" y="139852"/>
                    <a:pt x="298129" y="148223"/>
                  </a:cubicBezTo>
                  <a:lnTo>
                    <a:pt x="356559" y="148223"/>
                  </a:lnTo>
                  <a:cubicBezTo>
                    <a:pt x="369187" y="139852"/>
                    <a:pt x="377027" y="125393"/>
                    <a:pt x="377027" y="109103"/>
                  </a:cubicBezTo>
                  <a:cubicBezTo>
                    <a:pt x="377027" y="81664"/>
                    <a:pt x="354783" y="59420"/>
                    <a:pt x="327344" y="59420"/>
                  </a:cubicBezTo>
                  <a:close/>
                  <a:moveTo>
                    <a:pt x="327345" y="0"/>
                  </a:moveTo>
                  <a:cubicBezTo>
                    <a:pt x="387601" y="0"/>
                    <a:pt x="436448" y="48847"/>
                    <a:pt x="436448" y="109103"/>
                  </a:cubicBezTo>
                  <a:lnTo>
                    <a:pt x="428550" y="148223"/>
                  </a:lnTo>
                  <a:lnTo>
                    <a:pt x="523751" y="148223"/>
                  </a:lnTo>
                  <a:lnTo>
                    <a:pt x="523751" y="231012"/>
                  </a:lnTo>
                  <a:cubicBezTo>
                    <a:pt x="523751" y="257604"/>
                    <a:pt x="502194" y="279161"/>
                    <a:pt x="475602" y="279161"/>
                  </a:cubicBezTo>
                  <a:lnTo>
                    <a:pt x="179087" y="279161"/>
                  </a:lnTo>
                  <a:cubicBezTo>
                    <a:pt x="152495" y="279161"/>
                    <a:pt x="130938" y="257604"/>
                    <a:pt x="130938" y="231012"/>
                  </a:cubicBezTo>
                  <a:lnTo>
                    <a:pt x="130938" y="148223"/>
                  </a:lnTo>
                  <a:lnTo>
                    <a:pt x="226140" y="148223"/>
                  </a:lnTo>
                  <a:cubicBezTo>
                    <a:pt x="220831" y="136244"/>
                    <a:pt x="218242" y="122976"/>
                    <a:pt x="218242" y="109103"/>
                  </a:cubicBezTo>
                  <a:cubicBezTo>
                    <a:pt x="218242" y="48847"/>
                    <a:pt x="267089" y="0"/>
                    <a:pt x="32734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7" name="组合 56"/>
          <p:cNvGrpSpPr/>
          <p:nvPr/>
        </p:nvGrpSpPr>
        <p:grpSpPr>
          <a:xfrm>
            <a:off x="5807968" y="1911209"/>
            <a:ext cx="576064" cy="576064"/>
            <a:chOff x="4584906" y="868179"/>
            <a:chExt cx="432048" cy="432048"/>
          </a:xfrm>
        </p:grpSpPr>
        <p:sp>
          <p:nvSpPr>
            <p:cNvPr id="58" name="椭圆 57"/>
            <p:cNvSpPr/>
            <p:nvPr/>
          </p:nvSpPr>
          <p:spPr>
            <a:xfrm>
              <a:off x="4584906" y="868179"/>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59" name="矩形 60"/>
            <p:cNvSpPr/>
            <p:nvPr/>
          </p:nvSpPr>
          <p:spPr>
            <a:xfrm>
              <a:off x="4717032" y="1009325"/>
              <a:ext cx="167796" cy="149756"/>
            </a:xfrm>
            <a:custGeom>
              <a:avLst/>
              <a:gdLst/>
              <a:ahLst/>
              <a:cxnLst/>
              <a:rect l="l" t="t" r="r" b="b"/>
              <a:pathLst>
                <a:path w="816827" h="729011">
                  <a:moveTo>
                    <a:pt x="408414" y="588244"/>
                  </a:moveTo>
                  <a:lnTo>
                    <a:pt x="408414" y="670957"/>
                  </a:lnTo>
                  <a:lnTo>
                    <a:pt x="753307" y="670957"/>
                  </a:lnTo>
                  <a:lnTo>
                    <a:pt x="753307" y="588244"/>
                  </a:lnTo>
                  <a:close/>
                  <a:moveTo>
                    <a:pt x="0" y="530190"/>
                  </a:moveTo>
                  <a:lnTo>
                    <a:pt x="816827" y="530190"/>
                  </a:lnTo>
                  <a:lnTo>
                    <a:pt x="816827" y="729011"/>
                  </a:lnTo>
                  <a:lnTo>
                    <a:pt x="0" y="729011"/>
                  </a:lnTo>
                  <a:close/>
                  <a:moveTo>
                    <a:pt x="167873" y="323149"/>
                  </a:moveTo>
                  <a:lnTo>
                    <a:pt x="167873" y="405862"/>
                  </a:lnTo>
                  <a:lnTo>
                    <a:pt x="753306" y="405862"/>
                  </a:lnTo>
                  <a:lnTo>
                    <a:pt x="753306" y="323149"/>
                  </a:lnTo>
                  <a:close/>
                  <a:moveTo>
                    <a:pt x="0" y="265095"/>
                  </a:moveTo>
                  <a:lnTo>
                    <a:pt x="816827" y="265095"/>
                  </a:lnTo>
                  <a:lnTo>
                    <a:pt x="816827" y="463916"/>
                  </a:lnTo>
                  <a:lnTo>
                    <a:pt x="0" y="463916"/>
                  </a:lnTo>
                  <a:close/>
                  <a:moveTo>
                    <a:pt x="499162" y="58054"/>
                  </a:moveTo>
                  <a:lnTo>
                    <a:pt x="499162" y="140767"/>
                  </a:lnTo>
                  <a:lnTo>
                    <a:pt x="753306" y="140767"/>
                  </a:lnTo>
                  <a:lnTo>
                    <a:pt x="753306" y="58054"/>
                  </a:lnTo>
                  <a:close/>
                  <a:moveTo>
                    <a:pt x="0" y="0"/>
                  </a:moveTo>
                  <a:lnTo>
                    <a:pt x="816827" y="0"/>
                  </a:lnTo>
                  <a:lnTo>
                    <a:pt x="816827" y="198821"/>
                  </a:lnTo>
                  <a:lnTo>
                    <a:pt x="0" y="1988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0" name="TextBox 59"/>
          <p:cNvSpPr txBox="1"/>
          <p:nvPr/>
        </p:nvSpPr>
        <p:spPr>
          <a:xfrm>
            <a:off x="5091713" y="2899797"/>
            <a:ext cx="2041835" cy="584775"/>
          </a:xfrm>
          <a:prstGeom prst="rect">
            <a:avLst/>
          </a:prstGeom>
          <a:noFill/>
        </p:spPr>
        <p:txBody>
          <a:bodyPr wrap="square" rtlCol="0">
            <a:spAutoFit/>
          </a:bodyPr>
          <a:lstStyle/>
          <a:p>
            <a:pPr algn="ctr"/>
            <a:r>
              <a:rPr lang="en-US" altLang="zh-CN" sz="3200">
                <a:solidFill>
                  <a:schemeClr val="bg1"/>
                </a:solidFill>
                <a:latin typeface="微软雅黑" panose="020B0503020204020204" pitchFamily="34" charset="-122"/>
                <a:ea typeface="微软雅黑" panose="020B0503020204020204" pitchFamily="34" charset="-122"/>
              </a:rPr>
              <a:t>2,359</a:t>
            </a:r>
          </a:p>
        </p:txBody>
      </p:sp>
      <p:sp>
        <p:nvSpPr>
          <p:cNvPr id="61" name="TextBox 60"/>
          <p:cNvSpPr txBox="1"/>
          <p:nvPr/>
        </p:nvSpPr>
        <p:spPr>
          <a:xfrm>
            <a:off x="2478919" y="3968775"/>
            <a:ext cx="2041835" cy="584775"/>
          </a:xfrm>
          <a:prstGeom prst="rect">
            <a:avLst/>
          </a:prstGeom>
          <a:noFill/>
        </p:spPr>
        <p:txBody>
          <a:bodyPr wrap="square" rtlCol="0">
            <a:spAutoFit/>
          </a:bodyPr>
          <a:lstStyle/>
          <a:p>
            <a:pPr algn="ctr"/>
            <a:r>
              <a:rPr lang="en-US" altLang="zh-CN" sz="3200">
                <a:solidFill>
                  <a:schemeClr val="bg1"/>
                </a:solidFill>
                <a:latin typeface="微软雅黑" panose="020B0503020204020204" pitchFamily="34" charset="-122"/>
                <a:ea typeface="微软雅黑" panose="020B0503020204020204" pitchFamily="34" charset="-122"/>
              </a:rPr>
              <a:t>6,589</a:t>
            </a:r>
          </a:p>
        </p:txBody>
      </p:sp>
      <p:sp>
        <p:nvSpPr>
          <p:cNvPr id="62" name="TextBox 61"/>
          <p:cNvSpPr txBox="1"/>
          <p:nvPr/>
        </p:nvSpPr>
        <p:spPr>
          <a:xfrm>
            <a:off x="7671247" y="3968775"/>
            <a:ext cx="2041835" cy="584775"/>
          </a:xfrm>
          <a:prstGeom prst="rect">
            <a:avLst/>
          </a:prstGeom>
          <a:noFill/>
        </p:spPr>
        <p:txBody>
          <a:bodyPr wrap="square" rtlCol="0">
            <a:spAutoFit/>
          </a:bodyPr>
          <a:lstStyle/>
          <a:p>
            <a:pPr algn="ctr"/>
            <a:r>
              <a:rPr lang="en-US" altLang="zh-CN" sz="3200">
                <a:solidFill>
                  <a:schemeClr val="bg1"/>
                </a:solidFill>
                <a:latin typeface="微软雅黑" panose="020B0503020204020204" pitchFamily="34" charset="-122"/>
                <a:ea typeface="微软雅黑" panose="020B0503020204020204" pitchFamily="34" charset="-122"/>
              </a:rPr>
              <a:t>3,587</a:t>
            </a:r>
          </a:p>
        </p:txBody>
      </p:sp>
      <p:sp>
        <p:nvSpPr>
          <p:cNvPr id="3" name="标题 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500"/>
                                        <p:tgtEl>
                                          <p:spTgt spid="4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ppt_x"/>
                                          </p:val>
                                        </p:tav>
                                        <p:tav tm="100000">
                                          <p:val>
                                            <p:strVal val="#ppt_x"/>
                                          </p:val>
                                        </p:tav>
                                      </p:tavLst>
                                    </p:anim>
                                    <p:anim calcmode="lin" valueType="num">
                                      <p:cBhvr additive="base">
                                        <p:cTn id="19" dur="500" fill="hold"/>
                                        <p:tgtEl>
                                          <p:spTgt spid="5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1"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P spid="49" grpId="0"/>
      <p:bldP spid="50"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3311691" y="2468893"/>
            <a:ext cx="6066133" cy="109904"/>
          </a:xfrm>
          <a:prstGeom prst="line">
            <a:avLst/>
          </a:prstGeom>
          <a:noFill/>
          <a:ln w="31750" cap="rnd">
            <a:solidFill>
              <a:srgbClr val="808080"/>
            </a:solidFill>
            <a:prstDash val="sysDot"/>
            <a:round/>
            <a:tailEnd type="triangle" w="med" len="med"/>
          </a:ln>
        </p:spPr>
        <p:txBody>
          <a:bodyPr/>
          <a:lstStyle/>
          <a:p>
            <a:endParaRPr lang="zh-CN" altLang="en-US" sz="3200">
              <a:solidFill>
                <a:schemeClr val="bg1"/>
              </a:solidFill>
              <a:latin typeface="微软雅黑" panose="020B0503020204020204" pitchFamily="34" charset="-122"/>
              <a:ea typeface="微软雅黑" panose="020B0503020204020204" pitchFamily="34" charset="-122"/>
            </a:endParaRPr>
          </a:p>
        </p:txBody>
      </p:sp>
      <p:grpSp>
        <p:nvGrpSpPr>
          <p:cNvPr id="3" name="组合 97"/>
          <p:cNvGrpSpPr/>
          <p:nvPr/>
        </p:nvGrpSpPr>
        <p:grpSpPr>
          <a:xfrm flipV="1">
            <a:off x="1583499" y="3521304"/>
            <a:ext cx="2767399" cy="2307963"/>
            <a:chOff x="785786" y="3381367"/>
            <a:chExt cx="3679826" cy="864394"/>
          </a:xfrm>
        </p:grpSpPr>
        <p:grpSp>
          <p:nvGrpSpPr>
            <p:cNvPr id="4" name="Group 4"/>
            <p:cNvGrpSpPr/>
            <p:nvPr/>
          </p:nvGrpSpPr>
          <p:grpSpPr>
            <a:xfrm>
              <a:off x="793725" y="3381367"/>
              <a:ext cx="3671887" cy="864394"/>
              <a:chOff x="0" y="0"/>
              <a:chExt cx="4354" cy="992"/>
            </a:xfrm>
          </p:grpSpPr>
          <p:sp>
            <p:nvSpPr>
              <p:cNvPr id="6" name="Rectangle 4"/>
              <p:cNvSpPr>
                <a:spLocks noChangeArrowheads="1"/>
              </p:cNvSpPr>
              <p:nvPr/>
            </p:nvSpPr>
            <p:spPr bwMode="auto">
              <a:xfrm>
                <a:off x="0" y="0"/>
                <a:ext cx="4354" cy="809"/>
              </a:xfrm>
              <a:prstGeom prst="rect">
                <a:avLst/>
              </a:prstGeom>
              <a:gradFill rotWithShape="1">
                <a:gsLst>
                  <a:gs pos="0">
                    <a:srgbClr val="DDDDDD"/>
                  </a:gs>
                  <a:gs pos="100000">
                    <a:schemeClr val="bg1"/>
                  </a:gs>
                </a:gsLst>
                <a:lin ang="5400000" scaled="1"/>
              </a:gradFill>
              <a:ln w="9525">
                <a:noFill/>
                <a:miter lim="800000"/>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 name="Line 5"/>
              <p:cNvSpPr>
                <a:spLocks noChangeShapeType="1"/>
              </p:cNvSpPr>
              <p:nvPr/>
            </p:nvSpPr>
            <p:spPr bwMode="auto">
              <a:xfrm>
                <a:off x="0" y="809"/>
                <a:ext cx="4354" cy="0"/>
              </a:xfrm>
              <a:prstGeom prst="line">
                <a:avLst/>
              </a:prstGeom>
              <a:noFill/>
              <a:ln w="19050" cap="flat" cmpd="sng">
                <a:solidFill>
                  <a:schemeClr val="bg1"/>
                </a:solidFill>
                <a:roun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 name="AutoShape 6"/>
              <p:cNvSpPr>
                <a:spLocks noChangeArrowheads="1"/>
              </p:cNvSpPr>
              <p:nvPr/>
            </p:nvSpPr>
            <p:spPr bwMode="auto">
              <a:xfrm>
                <a:off x="0" y="811"/>
                <a:ext cx="4354" cy="181"/>
              </a:xfrm>
              <a:custGeom>
                <a:avLst/>
                <a:gdLst>
                  <a:gd name="T0" fmla="*/ 4246 w 21600"/>
                  <a:gd name="T1" fmla="*/ 91 h 21600"/>
                  <a:gd name="T2" fmla="*/ 2177 w 21600"/>
                  <a:gd name="T3" fmla="*/ 181 h 21600"/>
                  <a:gd name="T4" fmla="*/ 108 w 21600"/>
                  <a:gd name="T5" fmla="*/ 91 h 21600"/>
                  <a:gd name="T6" fmla="*/ 2177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w="9525">
                <a:noFill/>
                <a:miter lim="800000"/>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5" name="Rectangle 37"/>
            <p:cNvSpPr>
              <a:spLocks noChangeArrowheads="1"/>
            </p:cNvSpPr>
            <p:nvPr/>
          </p:nvSpPr>
          <p:spPr bwMode="auto">
            <a:xfrm rot="10800000">
              <a:off x="785786" y="3568382"/>
              <a:ext cx="3671889" cy="403447"/>
            </a:xfrm>
            <a:prstGeom prst="rect">
              <a:avLst/>
            </a:prstGeom>
            <a:noFill/>
            <a:ln w="9525">
              <a:noFill/>
              <a:miter lim="800000"/>
            </a:ln>
            <a:effectLst/>
          </p:spPr>
          <p:txBody>
            <a:bodyPr anchor="ctr">
              <a:spAutoFit/>
            </a:bodyPr>
            <a:lstStyle/>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grpSp>
        <p:nvGrpSpPr>
          <p:cNvPr id="9" name="组合 119"/>
          <p:cNvGrpSpPr/>
          <p:nvPr/>
        </p:nvGrpSpPr>
        <p:grpSpPr>
          <a:xfrm flipV="1">
            <a:off x="4655843" y="3521304"/>
            <a:ext cx="2838328" cy="2307963"/>
            <a:chOff x="785786" y="3381367"/>
            <a:chExt cx="3679826" cy="864394"/>
          </a:xfrm>
        </p:grpSpPr>
        <p:grpSp>
          <p:nvGrpSpPr>
            <p:cNvPr id="10" name="Group 4"/>
            <p:cNvGrpSpPr/>
            <p:nvPr/>
          </p:nvGrpSpPr>
          <p:grpSpPr>
            <a:xfrm>
              <a:off x="793725" y="3381367"/>
              <a:ext cx="3671887" cy="864394"/>
              <a:chOff x="0" y="0"/>
              <a:chExt cx="4354" cy="992"/>
            </a:xfrm>
          </p:grpSpPr>
          <p:sp>
            <p:nvSpPr>
              <p:cNvPr id="12" name="Rectangle 4"/>
              <p:cNvSpPr>
                <a:spLocks noChangeArrowheads="1"/>
              </p:cNvSpPr>
              <p:nvPr/>
            </p:nvSpPr>
            <p:spPr bwMode="auto">
              <a:xfrm>
                <a:off x="0" y="0"/>
                <a:ext cx="4354" cy="809"/>
              </a:xfrm>
              <a:prstGeom prst="rect">
                <a:avLst/>
              </a:prstGeom>
              <a:gradFill rotWithShape="1">
                <a:gsLst>
                  <a:gs pos="0">
                    <a:srgbClr val="DDDDDD"/>
                  </a:gs>
                  <a:gs pos="100000">
                    <a:schemeClr val="bg1"/>
                  </a:gs>
                </a:gsLst>
                <a:lin ang="5400000" scaled="1"/>
              </a:gradFill>
              <a:ln w="9525">
                <a:noFill/>
                <a:miter lim="800000"/>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3" name="Line 5"/>
              <p:cNvSpPr>
                <a:spLocks noChangeShapeType="1"/>
              </p:cNvSpPr>
              <p:nvPr/>
            </p:nvSpPr>
            <p:spPr bwMode="auto">
              <a:xfrm>
                <a:off x="0" y="809"/>
                <a:ext cx="4354" cy="0"/>
              </a:xfrm>
              <a:prstGeom prst="line">
                <a:avLst/>
              </a:prstGeom>
              <a:noFill/>
              <a:ln w="19050" cap="flat" cmpd="sng">
                <a:solidFill>
                  <a:schemeClr val="bg1"/>
                </a:solidFill>
                <a:roun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4" name="AutoShape 6"/>
              <p:cNvSpPr>
                <a:spLocks noChangeArrowheads="1"/>
              </p:cNvSpPr>
              <p:nvPr/>
            </p:nvSpPr>
            <p:spPr bwMode="auto">
              <a:xfrm>
                <a:off x="0" y="811"/>
                <a:ext cx="4354" cy="181"/>
              </a:xfrm>
              <a:custGeom>
                <a:avLst/>
                <a:gdLst>
                  <a:gd name="T0" fmla="*/ 4246 w 21600"/>
                  <a:gd name="T1" fmla="*/ 91 h 21600"/>
                  <a:gd name="T2" fmla="*/ 2177 w 21600"/>
                  <a:gd name="T3" fmla="*/ 181 h 21600"/>
                  <a:gd name="T4" fmla="*/ 108 w 21600"/>
                  <a:gd name="T5" fmla="*/ 91 h 21600"/>
                  <a:gd name="T6" fmla="*/ 2177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w="9525">
                <a:noFill/>
                <a:miter lim="800000"/>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11" name="Rectangle 37"/>
            <p:cNvSpPr>
              <a:spLocks noChangeArrowheads="1"/>
            </p:cNvSpPr>
            <p:nvPr/>
          </p:nvSpPr>
          <p:spPr bwMode="auto">
            <a:xfrm rot="10800000">
              <a:off x="785786" y="3568381"/>
              <a:ext cx="3671888" cy="403447"/>
            </a:xfrm>
            <a:prstGeom prst="rect">
              <a:avLst/>
            </a:prstGeom>
            <a:noFill/>
            <a:ln w="9525">
              <a:noFill/>
              <a:miter lim="800000"/>
            </a:ln>
            <a:effectLst/>
          </p:spPr>
          <p:txBody>
            <a:bodyPr anchor="ctr">
              <a:spAutoFit/>
            </a:bodyPr>
            <a:lstStyle/>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grpSp>
        <p:nvGrpSpPr>
          <p:cNvPr id="15" name="组合 125"/>
          <p:cNvGrpSpPr/>
          <p:nvPr/>
        </p:nvGrpSpPr>
        <p:grpSpPr>
          <a:xfrm flipV="1">
            <a:off x="7728183" y="3521304"/>
            <a:ext cx="3013815" cy="2307963"/>
            <a:chOff x="785786" y="3381367"/>
            <a:chExt cx="3679826" cy="864394"/>
          </a:xfrm>
        </p:grpSpPr>
        <p:grpSp>
          <p:nvGrpSpPr>
            <p:cNvPr id="16" name="Group 4"/>
            <p:cNvGrpSpPr/>
            <p:nvPr/>
          </p:nvGrpSpPr>
          <p:grpSpPr>
            <a:xfrm>
              <a:off x="793725" y="3381367"/>
              <a:ext cx="3671887" cy="864394"/>
              <a:chOff x="0" y="0"/>
              <a:chExt cx="4354" cy="992"/>
            </a:xfrm>
          </p:grpSpPr>
          <p:sp>
            <p:nvSpPr>
              <p:cNvPr id="18" name="Rectangle 4"/>
              <p:cNvSpPr>
                <a:spLocks noChangeArrowheads="1"/>
              </p:cNvSpPr>
              <p:nvPr/>
            </p:nvSpPr>
            <p:spPr bwMode="auto">
              <a:xfrm>
                <a:off x="0" y="0"/>
                <a:ext cx="4354" cy="809"/>
              </a:xfrm>
              <a:prstGeom prst="rect">
                <a:avLst/>
              </a:prstGeom>
              <a:gradFill rotWithShape="1">
                <a:gsLst>
                  <a:gs pos="0">
                    <a:srgbClr val="DDDDDD"/>
                  </a:gs>
                  <a:gs pos="100000">
                    <a:schemeClr val="bg1"/>
                  </a:gs>
                </a:gsLst>
                <a:lin ang="5400000" scaled="1"/>
              </a:gradFill>
              <a:ln w="9525">
                <a:noFill/>
                <a:miter lim="800000"/>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9" name="Line 5"/>
              <p:cNvSpPr>
                <a:spLocks noChangeShapeType="1"/>
              </p:cNvSpPr>
              <p:nvPr/>
            </p:nvSpPr>
            <p:spPr bwMode="auto">
              <a:xfrm>
                <a:off x="0" y="809"/>
                <a:ext cx="4354" cy="0"/>
              </a:xfrm>
              <a:prstGeom prst="line">
                <a:avLst/>
              </a:prstGeom>
              <a:noFill/>
              <a:ln w="19050" cap="flat" cmpd="sng">
                <a:solidFill>
                  <a:schemeClr val="bg1"/>
                </a:solidFill>
                <a:roun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0" name="AutoShape 6"/>
              <p:cNvSpPr>
                <a:spLocks noChangeArrowheads="1"/>
              </p:cNvSpPr>
              <p:nvPr/>
            </p:nvSpPr>
            <p:spPr bwMode="auto">
              <a:xfrm>
                <a:off x="0" y="811"/>
                <a:ext cx="4354" cy="181"/>
              </a:xfrm>
              <a:custGeom>
                <a:avLst/>
                <a:gdLst>
                  <a:gd name="T0" fmla="*/ 4246 w 21600"/>
                  <a:gd name="T1" fmla="*/ 91 h 21600"/>
                  <a:gd name="T2" fmla="*/ 2177 w 21600"/>
                  <a:gd name="T3" fmla="*/ 181 h 21600"/>
                  <a:gd name="T4" fmla="*/ 108 w 21600"/>
                  <a:gd name="T5" fmla="*/ 91 h 21600"/>
                  <a:gd name="T6" fmla="*/ 2177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w="9525">
                <a:noFill/>
                <a:miter lim="800000"/>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17" name="Rectangle 37"/>
            <p:cNvSpPr>
              <a:spLocks noChangeArrowheads="1"/>
            </p:cNvSpPr>
            <p:nvPr/>
          </p:nvSpPr>
          <p:spPr bwMode="auto">
            <a:xfrm rot="10800000">
              <a:off x="785786" y="3568381"/>
              <a:ext cx="3671888" cy="403447"/>
            </a:xfrm>
            <a:prstGeom prst="rect">
              <a:avLst/>
            </a:prstGeom>
            <a:noFill/>
            <a:ln w="9525">
              <a:noFill/>
              <a:miter lim="800000"/>
            </a:ln>
            <a:effectLst/>
          </p:spPr>
          <p:txBody>
            <a:bodyPr anchor="ctr">
              <a:spAutoFit/>
            </a:bodyPr>
            <a:lstStyle/>
            <a:p>
              <a:pPr algn="just"/>
              <a:r>
                <a:rPr lang="zh-CN" altLang="en-US" sz="16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sp>
        <p:nvSpPr>
          <p:cNvPr id="22" name="Oval 17"/>
          <p:cNvSpPr>
            <a:spLocks noChangeArrowheads="1"/>
          </p:cNvSpPr>
          <p:nvPr/>
        </p:nvSpPr>
        <p:spPr bwMode="auto">
          <a:xfrm>
            <a:off x="1967541" y="1508787"/>
            <a:ext cx="2125832" cy="2041308"/>
          </a:xfrm>
          <a:prstGeom prst="ellipse">
            <a:avLst/>
          </a:prstGeom>
          <a:solidFill>
            <a:schemeClr val="accent2"/>
          </a:solidFill>
          <a:ln w="9525" algn="ctr">
            <a:noFill/>
            <a:round/>
          </a:ln>
        </p:spPr>
        <p:txBody>
          <a:bodyPr wrap="none" anchor="ctr"/>
          <a:lstStyle/>
          <a:p>
            <a:pPr algn="ctr"/>
            <a:r>
              <a:rPr lang="zh-CN" altLang="en-US" sz="3735" b="1">
                <a:solidFill>
                  <a:schemeClr val="bg1"/>
                </a:solidFill>
                <a:latin typeface="微软雅黑" panose="020B0503020204020204" pitchFamily="34" charset="-122"/>
                <a:ea typeface="微软雅黑" panose="020B0503020204020204" pitchFamily="34" charset="-122"/>
              </a:rPr>
              <a:t>添加</a:t>
            </a:r>
            <a:endParaRPr lang="en-US" altLang="zh-CN" sz="3735" b="1">
              <a:solidFill>
                <a:schemeClr val="bg1"/>
              </a:solidFill>
              <a:latin typeface="微软雅黑" panose="020B0503020204020204" pitchFamily="34" charset="-122"/>
              <a:ea typeface="微软雅黑" panose="020B0503020204020204" pitchFamily="34" charset="-122"/>
            </a:endParaRPr>
          </a:p>
          <a:p>
            <a:pPr algn="ctr"/>
            <a:r>
              <a:rPr lang="zh-CN" altLang="en-US" sz="3735" b="1">
                <a:solidFill>
                  <a:schemeClr val="bg1"/>
                </a:solidFill>
                <a:latin typeface="微软雅黑" panose="020B0503020204020204" pitchFamily="34" charset="-122"/>
                <a:ea typeface="微软雅黑" panose="020B0503020204020204" pitchFamily="34" charset="-122"/>
              </a:rPr>
              <a:t>文本</a:t>
            </a:r>
          </a:p>
        </p:txBody>
      </p:sp>
      <p:sp>
        <p:nvSpPr>
          <p:cNvPr id="26" name="Oval 17"/>
          <p:cNvSpPr>
            <a:spLocks noChangeArrowheads="1"/>
          </p:cNvSpPr>
          <p:nvPr/>
        </p:nvSpPr>
        <p:spPr bwMode="auto">
          <a:xfrm>
            <a:off x="4943872" y="1508787"/>
            <a:ext cx="2125832" cy="2041308"/>
          </a:xfrm>
          <a:prstGeom prst="ellipse">
            <a:avLst/>
          </a:prstGeom>
          <a:solidFill>
            <a:schemeClr val="accent1"/>
          </a:solidFill>
          <a:ln w="9525" algn="ctr">
            <a:noFill/>
            <a:round/>
          </a:ln>
        </p:spPr>
        <p:txBody>
          <a:bodyPr wrap="none" anchor="ctr"/>
          <a:lstStyle/>
          <a:p>
            <a:pPr algn="ctr"/>
            <a:r>
              <a:rPr lang="zh-CN" altLang="en-US" sz="3735" b="1">
                <a:solidFill>
                  <a:schemeClr val="bg1"/>
                </a:solidFill>
                <a:latin typeface="微软雅黑" panose="020B0503020204020204" pitchFamily="34" charset="-122"/>
                <a:ea typeface="微软雅黑" panose="020B0503020204020204" pitchFamily="34" charset="-122"/>
              </a:rPr>
              <a:t>添加</a:t>
            </a:r>
            <a:endParaRPr lang="en-US" altLang="zh-CN" sz="4265" b="1">
              <a:solidFill>
                <a:schemeClr val="bg1"/>
              </a:solidFill>
              <a:latin typeface="微软雅黑" panose="020B0503020204020204" pitchFamily="34" charset="-122"/>
              <a:ea typeface="微软雅黑" panose="020B0503020204020204" pitchFamily="34" charset="-122"/>
            </a:endParaRPr>
          </a:p>
          <a:p>
            <a:pPr algn="ctr"/>
            <a:r>
              <a:rPr lang="zh-CN" altLang="en-US" sz="3735" b="1">
                <a:solidFill>
                  <a:schemeClr val="bg1"/>
                </a:solidFill>
                <a:latin typeface="微软雅黑" panose="020B0503020204020204" pitchFamily="34" charset="-122"/>
                <a:ea typeface="微软雅黑" panose="020B0503020204020204" pitchFamily="34" charset="-122"/>
              </a:rPr>
              <a:t>文本</a:t>
            </a:r>
          </a:p>
        </p:txBody>
      </p:sp>
      <p:sp>
        <p:nvSpPr>
          <p:cNvPr id="30" name="Oval 17"/>
          <p:cNvSpPr>
            <a:spLocks noChangeArrowheads="1"/>
          </p:cNvSpPr>
          <p:nvPr/>
        </p:nvSpPr>
        <p:spPr bwMode="auto">
          <a:xfrm>
            <a:off x="8112224" y="1508787"/>
            <a:ext cx="2125832" cy="2041308"/>
          </a:xfrm>
          <a:prstGeom prst="ellipse">
            <a:avLst/>
          </a:prstGeom>
          <a:solidFill>
            <a:schemeClr val="accent4"/>
          </a:solidFill>
          <a:ln w="9525" algn="ctr">
            <a:noFill/>
            <a:round/>
          </a:ln>
        </p:spPr>
        <p:txBody>
          <a:bodyPr wrap="none" anchor="ctr"/>
          <a:lstStyle/>
          <a:p>
            <a:pPr algn="ctr"/>
            <a:r>
              <a:rPr lang="zh-CN" altLang="en-US" sz="3735" b="1">
                <a:solidFill>
                  <a:schemeClr val="bg1"/>
                </a:solidFill>
                <a:latin typeface="微软雅黑" panose="020B0503020204020204" pitchFamily="34" charset="-122"/>
                <a:ea typeface="微软雅黑" panose="020B0503020204020204" pitchFamily="34" charset="-122"/>
              </a:rPr>
              <a:t>添加</a:t>
            </a:r>
            <a:endParaRPr lang="en-US" altLang="zh-CN" sz="3735" b="1">
              <a:solidFill>
                <a:schemeClr val="bg1"/>
              </a:solidFill>
              <a:latin typeface="微软雅黑" panose="020B0503020204020204" pitchFamily="34" charset="-122"/>
              <a:ea typeface="微软雅黑" panose="020B0503020204020204" pitchFamily="34" charset="-122"/>
            </a:endParaRPr>
          </a:p>
          <a:p>
            <a:pPr algn="ctr"/>
            <a:r>
              <a:rPr lang="zh-CN" altLang="en-US" sz="3735" b="1">
                <a:solidFill>
                  <a:schemeClr val="bg1"/>
                </a:solidFill>
                <a:latin typeface="微软雅黑" panose="020B0503020204020204" pitchFamily="34" charset="-122"/>
                <a:ea typeface="微软雅黑" panose="020B0503020204020204" pitchFamily="34" charset="-122"/>
              </a:rPr>
              <a:t>文本</a:t>
            </a:r>
          </a:p>
        </p:txBody>
      </p:sp>
      <p:sp>
        <p:nvSpPr>
          <p:cNvPr id="23" name="标题 22"/>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1000"/>
                                        <p:tgtEl>
                                          <p:spTgt spid="2"/>
                                        </p:tgtEl>
                                      </p:cBhvr>
                                    </p:animEffect>
                                  </p:childTnLst>
                                </p:cTn>
                              </p:par>
                            </p:childTnLst>
                          </p:cTn>
                        </p:par>
                        <p:par>
                          <p:cTn id="32" fill="hold">
                            <p:stCondLst>
                              <p:cond delay="2500"/>
                            </p:stCondLst>
                            <p:childTnLst>
                              <p:par>
                                <p:cTn id="33" presetID="22" presetClass="exit" presetSubtype="4" fill="hold" grpId="1" nodeType="afterEffect">
                                  <p:stCondLst>
                                    <p:cond delay="1000"/>
                                  </p:stCondLst>
                                  <p:childTnLst>
                                    <p:animEffect transition="out" filter="wipe(down)">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22" presetClass="exit" presetSubtype="4" fill="hold" grpId="1" nodeType="withEffect">
                                  <p:stCondLst>
                                    <p:cond delay="1000"/>
                                  </p:stCondLst>
                                  <p:childTnLst>
                                    <p:animEffect transition="out" filter="wipe(down)">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22" presetClass="exit" presetSubtype="4" fill="hold" grpId="1" nodeType="withEffect">
                                  <p:stCondLst>
                                    <p:cond delay="1000"/>
                                  </p:stCondLst>
                                  <p:childTnLst>
                                    <p:animEffect transition="out" filter="wipe(down)">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par>
                                <p:cTn id="42" presetID="10" presetClass="exit" presetSubtype="0" fill="hold" grpId="1" nodeType="withEffect">
                                  <p:stCondLst>
                                    <p:cond delay="100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42" presetClass="exit" presetSubtype="0" fill="hold" nodeType="withEffect">
                                  <p:stCondLst>
                                    <p:cond delay="100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nodeType="withEffect">
                                  <p:stCondLst>
                                    <p:cond delay="1000"/>
                                  </p:stCondLst>
                                  <p:childTnLst>
                                    <p:animEffect transition="out" filter="fade">
                                      <p:cBhvr>
                                        <p:cTn id="51" dur="1000"/>
                                        <p:tgtEl>
                                          <p:spTgt spid="9"/>
                                        </p:tgtEl>
                                      </p:cBhvr>
                                    </p:animEffect>
                                    <p:anim calcmode="lin" valueType="num">
                                      <p:cBhvr>
                                        <p:cTn id="52" dur="1000"/>
                                        <p:tgtEl>
                                          <p:spTgt spid="9"/>
                                        </p:tgtEl>
                                        <p:attrNameLst>
                                          <p:attrName>ppt_x</p:attrName>
                                        </p:attrNameLst>
                                      </p:cBhvr>
                                      <p:tavLst>
                                        <p:tav tm="0">
                                          <p:val>
                                            <p:strVal val="ppt_x"/>
                                          </p:val>
                                        </p:tav>
                                        <p:tav tm="100000">
                                          <p:val>
                                            <p:strVal val="ppt_x"/>
                                          </p:val>
                                        </p:tav>
                                      </p:tavLst>
                                    </p:anim>
                                    <p:anim calcmode="lin" valueType="num">
                                      <p:cBhvr>
                                        <p:cTn id="53" dur="1000"/>
                                        <p:tgtEl>
                                          <p:spTgt spid="9"/>
                                        </p:tgtEl>
                                        <p:attrNameLst>
                                          <p:attrName>ppt_y</p:attrName>
                                        </p:attrNameLst>
                                      </p:cBhvr>
                                      <p:tavLst>
                                        <p:tav tm="0">
                                          <p:val>
                                            <p:strVal val="ppt_y"/>
                                          </p:val>
                                        </p:tav>
                                        <p:tav tm="100000">
                                          <p:val>
                                            <p:strVal val="ppt_y+.1"/>
                                          </p:val>
                                        </p:tav>
                                      </p:tavLst>
                                    </p:anim>
                                    <p:set>
                                      <p:cBhvr>
                                        <p:cTn id="54" dur="1" fill="hold">
                                          <p:stCondLst>
                                            <p:cond delay="999"/>
                                          </p:stCondLst>
                                        </p:cTn>
                                        <p:tgtEl>
                                          <p:spTgt spid="9"/>
                                        </p:tgtEl>
                                        <p:attrNameLst>
                                          <p:attrName>style.visibility</p:attrName>
                                        </p:attrNameLst>
                                      </p:cBhvr>
                                      <p:to>
                                        <p:strVal val="hidden"/>
                                      </p:to>
                                    </p:set>
                                  </p:childTnLst>
                                </p:cTn>
                              </p:par>
                              <p:par>
                                <p:cTn id="55" presetID="42" presetClass="exit" presetSubtype="0" fill="hold" nodeType="withEffect">
                                  <p:stCondLst>
                                    <p:cond delay="100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2" grpId="0" animBg="1"/>
      <p:bldP spid="22" grpId="1" animBg="1"/>
      <p:bldP spid="26" grpId="0" animBg="1"/>
      <p:bldP spid="26"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078383" y="1629102"/>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tx2">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grpSp>
        <p:nvGrpSpPr>
          <p:cNvPr id="3" name="组合 2"/>
          <p:cNvGrpSpPr/>
          <p:nvPr/>
        </p:nvGrpSpPr>
        <p:grpSpPr>
          <a:xfrm>
            <a:off x="2534977" y="1971105"/>
            <a:ext cx="2828456" cy="2608027"/>
            <a:chOff x="4706287" y="1379777"/>
            <a:chExt cx="2828456" cy="2608027"/>
          </a:xfrm>
        </p:grpSpPr>
        <p:sp>
          <p:nvSpPr>
            <p:cNvPr id="4" name="任意多边形 3"/>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ABB2B"/>
                </a:solidFill>
              </a:endParaRPr>
            </a:p>
          </p:txBody>
        </p:sp>
        <p:sp>
          <p:nvSpPr>
            <p:cNvPr id="5" name="文本框 4"/>
            <p:cNvSpPr txBox="1"/>
            <p:nvPr/>
          </p:nvSpPr>
          <p:spPr>
            <a:xfrm>
              <a:off x="5298816" y="1379777"/>
              <a:ext cx="1643399" cy="2215991"/>
            </a:xfrm>
            <a:prstGeom prst="rect">
              <a:avLst/>
            </a:prstGeom>
            <a:noFill/>
          </p:spPr>
          <p:txBody>
            <a:bodyPr wrap="none" rtlCol="0">
              <a:spAutoFit/>
            </a:bodyPr>
            <a:lstStyle/>
            <a:p>
              <a:r>
                <a:rPr lang="en-US" altLang="zh-CN" sz="13800">
                  <a:solidFill>
                    <a:srgbClr val="8ABB2B"/>
                  </a:solidFill>
                  <a:latin typeface="Agency FB" panose="020B0503020202020204" pitchFamily="34" charset="0"/>
                </a:rPr>
                <a:t>02</a:t>
              </a:r>
              <a:endParaRPr lang="zh-CN" altLang="en-US" sz="13800">
                <a:solidFill>
                  <a:srgbClr val="8ABB2B"/>
                </a:solidFill>
                <a:latin typeface="Agency FB" panose="020B0503020202020204" pitchFamily="34" charset="0"/>
              </a:endParaRPr>
            </a:p>
          </p:txBody>
        </p:sp>
        <p:sp>
          <p:nvSpPr>
            <p:cNvPr id="6" name="文本框 5"/>
            <p:cNvSpPr txBox="1"/>
            <p:nvPr/>
          </p:nvSpPr>
          <p:spPr>
            <a:xfrm>
              <a:off x="5345912" y="3195033"/>
              <a:ext cx="1518749" cy="523220"/>
            </a:xfrm>
            <a:prstGeom prst="rect">
              <a:avLst/>
            </a:prstGeom>
            <a:noFill/>
          </p:spPr>
          <p:txBody>
            <a:bodyPr wrap="none" rtlCol="0">
              <a:spAutoFit/>
            </a:bodyPr>
            <a:lstStyle/>
            <a:p>
              <a:r>
                <a:rPr lang="en-US" altLang="zh-CN"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rPr>
                <a:t>Part Two</a:t>
              </a:r>
              <a:endParaRPr lang="zh-CN" altLang="en-US" sz="2800" b="1">
                <a:solidFill>
                  <a:srgbClr val="8ABB2B"/>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7" name="文本框 6"/>
          <p:cNvSpPr txBox="1"/>
          <p:nvPr/>
        </p:nvSpPr>
        <p:spPr>
          <a:xfrm>
            <a:off x="5877766" y="2802964"/>
            <a:ext cx="3897221" cy="830997"/>
          </a:xfrm>
          <a:prstGeom prst="rect">
            <a:avLst/>
          </a:prstGeom>
          <a:noFill/>
          <a:effectLst/>
        </p:spPr>
        <p:txBody>
          <a:bodyPr wrap="none" rtlCol="0">
            <a:spAutoFit/>
          </a:bodyPr>
          <a:lstStyle/>
          <a:p>
            <a:pPr algn="ctr"/>
            <a:r>
              <a:rPr lang="zh-CN" altLang="en-US" sz="4800" b="1">
                <a:solidFill>
                  <a:srgbClr val="8ABB2B"/>
                </a:solidFill>
                <a:latin typeface="方正正纤黑简体" panose="02000000000000000000" pitchFamily="2" charset="-122"/>
                <a:ea typeface="方正正纤黑简体" panose="02000000000000000000" pitchFamily="2" charset="-122"/>
              </a:rPr>
              <a:t>工作完成情况</a:t>
            </a:r>
          </a:p>
        </p:txBody>
      </p:sp>
      <p:sp>
        <p:nvSpPr>
          <p:cNvPr id="8" name="文本框 7"/>
          <p:cNvSpPr txBox="1"/>
          <p:nvPr/>
        </p:nvSpPr>
        <p:spPr>
          <a:xfrm>
            <a:off x="6430802" y="3480063"/>
            <a:ext cx="2791149" cy="400110"/>
          </a:xfrm>
          <a:prstGeom prst="rect">
            <a:avLst/>
          </a:prstGeom>
          <a:noFill/>
          <a:effectLst/>
        </p:spPr>
        <p:txBody>
          <a:bodyPr wrap="none" rtlCol="0">
            <a:spAutoFit/>
          </a:bodyPr>
          <a:lstStyle/>
          <a:p>
            <a:pPr algn="ctr"/>
            <a:r>
              <a:rPr lang="en-US" altLang="zh-CN"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rPr>
              <a:t>Click here to add a title</a:t>
            </a:r>
            <a:endParaRPr lang="zh-CN" altLang="en-US" sz="2000">
              <a:solidFill>
                <a:srgbClr val="8ABB2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600"/>
                                        <p:tgtEl>
                                          <p:spTgt spid="7"/>
                                        </p:tgtEl>
                                      </p:cBhvr>
                                    </p:animEffect>
                                    <p:anim calcmode="lin" valueType="num">
                                      <p:cBhvr>
                                        <p:cTn id="21" dur="600" fill="hold"/>
                                        <p:tgtEl>
                                          <p:spTgt spid="7"/>
                                        </p:tgtEl>
                                        <p:attrNameLst>
                                          <p:attrName>ppt_x</p:attrName>
                                        </p:attrNameLst>
                                      </p:cBhvr>
                                      <p:tavLst>
                                        <p:tav tm="0">
                                          <p:val>
                                            <p:strVal val="#ppt_x"/>
                                          </p:val>
                                        </p:tav>
                                        <p:tav tm="100000">
                                          <p:val>
                                            <p:strVal val="#ppt_x"/>
                                          </p:val>
                                        </p:tav>
                                      </p:tavLst>
                                    </p:anim>
                                    <p:anim calcmode="lin" valueType="num">
                                      <p:cBhvr>
                                        <p:cTn id="22" dur="6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600" fill="hold"/>
                                        <p:tgtEl>
                                          <p:spTgt spid="8"/>
                                        </p:tgtEl>
                                        <p:attrNameLst>
                                          <p:attrName>ppt_w</p:attrName>
                                        </p:attrNameLst>
                                      </p:cBhvr>
                                      <p:tavLst>
                                        <p:tav tm="0">
                                          <p:val>
                                            <p:strVal val="#ppt_w+.3"/>
                                          </p:val>
                                        </p:tav>
                                        <p:tav tm="100000">
                                          <p:val>
                                            <p:strVal val="#ppt_w"/>
                                          </p:val>
                                        </p:tav>
                                      </p:tavLst>
                                    </p:anim>
                                    <p:anim calcmode="lin" valueType="num">
                                      <p:cBhvr>
                                        <p:cTn id="27" dur="600" fill="hold"/>
                                        <p:tgtEl>
                                          <p:spTgt spid="8"/>
                                        </p:tgtEl>
                                        <p:attrNameLst>
                                          <p:attrName>ppt_h</p:attrName>
                                        </p:attrNameLst>
                                      </p:cBhvr>
                                      <p:tavLst>
                                        <p:tav tm="0">
                                          <p:val>
                                            <p:strVal val="#ppt_h"/>
                                          </p:val>
                                        </p:tav>
                                        <p:tav tm="100000">
                                          <p:val>
                                            <p:strVal val="#ppt_h"/>
                                          </p:val>
                                        </p:tav>
                                      </p:tavLst>
                                    </p:anim>
                                    <p:animEffect transition="in" filter="fade">
                                      <p:cBhvr>
                                        <p:cTn id="28"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402">
      <a:dk1>
        <a:sysClr val="windowText" lastClr="000000"/>
      </a:dk1>
      <a:lt1>
        <a:sysClr val="window" lastClr="FFFFFF"/>
      </a:lt1>
      <a:dk2>
        <a:srgbClr val="92D050"/>
      </a:dk2>
      <a:lt2>
        <a:srgbClr val="E7E6E6"/>
      </a:lt2>
      <a:accent1>
        <a:srgbClr val="00B050"/>
      </a:accent1>
      <a:accent2>
        <a:srgbClr val="92D050"/>
      </a:accent2>
      <a:accent3>
        <a:srgbClr val="00B050"/>
      </a:accent3>
      <a:accent4>
        <a:srgbClr val="92D050"/>
      </a:accent4>
      <a:accent5>
        <a:srgbClr val="00B050"/>
      </a:accent5>
      <a:accent6>
        <a:srgbClr val="92D050"/>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2913</Words>
  <Application>Microsoft Office PowerPoint</Application>
  <PresentationFormat>宽屏</PresentationFormat>
  <Paragraphs>410</Paragraphs>
  <Slides>34</Slides>
  <Notes>26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Arial Unicode MS</vt:lpstr>
      <vt:lpstr>方正正纤黑简体</vt:lpstr>
      <vt:lpstr>微软雅黑</vt:lpstr>
      <vt:lpstr>Agency FB</vt:lpstr>
      <vt:lpstr>Arial</vt:lpstr>
      <vt:lpstr>Arial Black</vt:lpstr>
      <vt:lpstr>Calibri</vt:lpstr>
      <vt:lpstr>Impact</vt:lpstr>
      <vt:lpstr>Segoe UI Light</vt:lpstr>
      <vt:lpstr>Segoe UI Semilight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20</cp:revision>
  <dcterms:created xsi:type="dcterms:W3CDTF">2015-05-05T08:02:00Z</dcterms:created>
  <dcterms:modified xsi:type="dcterms:W3CDTF">2021-01-05T16:36:58Z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